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3" d="100"/>
          <a:sy n="63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4C80C-8C09-4F4D-BA6D-8AED00310F94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F9CED-EC06-4EE2-A9B2-C443ACA75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412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449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458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832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91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912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395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12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25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050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02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57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68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2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68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424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51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92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6F096-A479-4895-AB10-26241BAEC1E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5337-F2C1-4BC2-99BC-7102B9237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18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1999" cy="6885384"/>
            <a:chOff x="0" y="0"/>
            <a:chExt cx="9147111" cy="688538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260648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111" y="6624736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111" y="6547095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Rectangle 2"/>
          <p:cNvSpPr txBox="1">
            <a:spLocks/>
          </p:cNvSpPr>
          <p:nvPr/>
        </p:nvSpPr>
        <p:spPr>
          <a:xfrm>
            <a:off x="2740137" y="5877272"/>
            <a:ext cx="2592288" cy="52235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800" b="1" dirty="0">
              <a:ln w="1905"/>
              <a:solidFill>
                <a:srgbClr val="E68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95632" y="865060"/>
            <a:ext cx="2472111" cy="2126188"/>
            <a:chOff x="179388" y="1988841"/>
            <a:chExt cx="5395152" cy="460881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4409595" y="4238639"/>
              <a:ext cx="196584" cy="196584"/>
            </a:xfrm>
            <a:custGeom>
              <a:avLst/>
              <a:gdLst>
                <a:gd name="T0" fmla="*/ 71 w 135"/>
                <a:gd name="T1" fmla="*/ 0 h 135"/>
                <a:gd name="T2" fmla="*/ 75 w 135"/>
                <a:gd name="T3" fmla="*/ 3 h 135"/>
                <a:gd name="T4" fmla="*/ 79 w 135"/>
                <a:gd name="T5" fmla="*/ 11 h 135"/>
                <a:gd name="T6" fmla="*/ 97 w 135"/>
                <a:gd name="T7" fmla="*/ 20 h 135"/>
                <a:gd name="T8" fmla="*/ 104 w 135"/>
                <a:gd name="T9" fmla="*/ 17 h 135"/>
                <a:gd name="T10" fmla="*/ 111 w 135"/>
                <a:gd name="T11" fmla="*/ 17 h 135"/>
                <a:gd name="T12" fmla="*/ 118 w 135"/>
                <a:gd name="T13" fmla="*/ 23 h 135"/>
                <a:gd name="T14" fmla="*/ 118 w 135"/>
                <a:gd name="T15" fmla="*/ 31 h 135"/>
                <a:gd name="T16" fmla="*/ 116 w 135"/>
                <a:gd name="T17" fmla="*/ 37 h 135"/>
                <a:gd name="T18" fmla="*/ 124 w 135"/>
                <a:gd name="T19" fmla="*/ 56 h 135"/>
                <a:gd name="T20" fmla="*/ 129 w 135"/>
                <a:gd name="T21" fmla="*/ 57 h 135"/>
                <a:gd name="T22" fmla="*/ 134 w 135"/>
                <a:gd name="T23" fmla="*/ 62 h 135"/>
                <a:gd name="T24" fmla="*/ 135 w 135"/>
                <a:gd name="T25" fmla="*/ 67 h 135"/>
                <a:gd name="T26" fmla="*/ 134 w 135"/>
                <a:gd name="T27" fmla="*/ 74 h 135"/>
                <a:gd name="T28" fmla="*/ 127 w 135"/>
                <a:gd name="T29" fmla="*/ 79 h 135"/>
                <a:gd name="T30" fmla="*/ 98 w 135"/>
                <a:gd name="T31" fmla="*/ 80 h 135"/>
                <a:gd name="T32" fmla="*/ 118 w 135"/>
                <a:gd name="T33" fmla="*/ 102 h 135"/>
                <a:gd name="T34" fmla="*/ 118 w 135"/>
                <a:gd name="T35" fmla="*/ 110 h 135"/>
                <a:gd name="T36" fmla="*/ 116 w 135"/>
                <a:gd name="T37" fmla="*/ 116 h 135"/>
                <a:gd name="T38" fmla="*/ 106 w 135"/>
                <a:gd name="T39" fmla="*/ 119 h 135"/>
                <a:gd name="T40" fmla="*/ 97 w 135"/>
                <a:gd name="T41" fmla="*/ 115 h 135"/>
                <a:gd name="T42" fmla="*/ 79 w 135"/>
                <a:gd name="T43" fmla="*/ 122 h 135"/>
                <a:gd name="T44" fmla="*/ 78 w 135"/>
                <a:gd name="T45" fmla="*/ 129 h 135"/>
                <a:gd name="T46" fmla="*/ 72 w 135"/>
                <a:gd name="T47" fmla="*/ 135 h 135"/>
                <a:gd name="T48" fmla="*/ 64 w 135"/>
                <a:gd name="T49" fmla="*/ 135 h 135"/>
                <a:gd name="T50" fmla="*/ 59 w 135"/>
                <a:gd name="T51" fmla="*/ 131 h 135"/>
                <a:gd name="T52" fmla="*/ 55 w 135"/>
                <a:gd name="T53" fmla="*/ 126 h 135"/>
                <a:gd name="T54" fmla="*/ 55 w 135"/>
                <a:gd name="T55" fmla="*/ 98 h 135"/>
                <a:gd name="T56" fmla="*/ 32 w 135"/>
                <a:gd name="T57" fmla="*/ 118 h 135"/>
                <a:gd name="T58" fmla="*/ 24 w 135"/>
                <a:gd name="T59" fmla="*/ 119 h 135"/>
                <a:gd name="T60" fmla="*/ 19 w 135"/>
                <a:gd name="T61" fmla="*/ 116 h 135"/>
                <a:gd name="T62" fmla="*/ 16 w 135"/>
                <a:gd name="T63" fmla="*/ 112 h 135"/>
                <a:gd name="T64" fmla="*/ 15 w 135"/>
                <a:gd name="T65" fmla="*/ 107 h 135"/>
                <a:gd name="T66" fmla="*/ 18 w 135"/>
                <a:gd name="T67" fmla="*/ 99 h 135"/>
                <a:gd name="T68" fmla="*/ 11 w 135"/>
                <a:gd name="T69" fmla="*/ 80 h 135"/>
                <a:gd name="T70" fmla="*/ 6 w 135"/>
                <a:gd name="T71" fmla="*/ 79 h 135"/>
                <a:gd name="T72" fmla="*/ 0 w 135"/>
                <a:gd name="T73" fmla="*/ 72 h 135"/>
                <a:gd name="T74" fmla="*/ 0 w 135"/>
                <a:gd name="T75" fmla="*/ 64 h 135"/>
                <a:gd name="T76" fmla="*/ 3 w 135"/>
                <a:gd name="T77" fmla="*/ 59 h 135"/>
                <a:gd name="T78" fmla="*/ 8 w 135"/>
                <a:gd name="T79" fmla="*/ 56 h 135"/>
                <a:gd name="T80" fmla="*/ 37 w 135"/>
                <a:gd name="T81" fmla="*/ 56 h 135"/>
                <a:gd name="T82" fmla="*/ 16 w 135"/>
                <a:gd name="T83" fmla="*/ 32 h 135"/>
                <a:gd name="T84" fmla="*/ 16 w 135"/>
                <a:gd name="T85" fmla="*/ 24 h 135"/>
                <a:gd name="T86" fmla="*/ 19 w 135"/>
                <a:gd name="T87" fmla="*/ 19 h 135"/>
                <a:gd name="T88" fmla="*/ 28 w 135"/>
                <a:gd name="T89" fmla="*/ 15 h 135"/>
                <a:gd name="T90" fmla="*/ 36 w 135"/>
                <a:gd name="T91" fmla="*/ 19 h 135"/>
                <a:gd name="T92" fmla="*/ 55 w 135"/>
                <a:gd name="T93" fmla="*/ 11 h 135"/>
                <a:gd name="T94" fmla="*/ 57 w 135"/>
                <a:gd name="T95" fmla="*/ 3 h 135"/>
                <a:gd name="T96" fmla="*/ 64 w 135"/>
                <a:gd name="T9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5" h="135">
                  <a:moveTo>
                    <a:pt x="68" y="0"/>
                  </a:moveTo>
                  <a:lnTo>
                    <a:pt x="71" y="0"/>
                  </a:lnTo>
                  <a:lnTo>
                    <a:pt x="73" y="1"/>
                  </a:lnTo>
                  <a:lnTo>
                    <a:pt x="75" y="3"/>
                  </a:lnTo>
                  <a:lnTo>
                    <a:pt x="79" y="8"/>
                  </a:lnTo>
                  <a:lnTo>
                    <a:pt x="79" y="11"/>
                  </a:lnTo>
                  <a:lnTo>
                    <a:pt x="79" y="38"/>
                  </a:lnTo>
                  <a:lnTo>
                    <a:pt x="97" y="20"/>
                  </a:lnTo>
                  <a:lnTo>
                    <a:pt x="100" y="18"/>
                  </a:lnTo>
                  <a:lnTo>
                    <a:pt x="104" y="17"/>
                  </a:lnTo>
                  <a:lnTo>
                    <a:pt x="107" y="15"/>
                  </a:lnTo>
                  <a:lnTo>
                    <a:pt x="111" y="17"/>
                  </a:lnTo>
                  <a:lnTo>
                    <a:pt x="116" y="19"/>
                  </a:lnTo>
                  <a:lnTo>
                    <a:pt x="118" y="23"/>
                  </a:lnTo>
                  <a:lnTo>
                    <a:pt x="119" y="28"/>
                  </a:lnTo>
                  <a:lnTo>
                    <a:pt x="118" y="31"/>
                  </a:lnTo>
                  <a:lnTo>
                    <a:pt x="117" y="35"/>
                  </a:lnTo>
                  <a:lnTo>
                    <a:pt x="116" y="37"/>
                  </a:lnTo>
                  <a:lnTo>
                    <a:pt x="98" y="56"/>
                  </a:lnTo>
                  <a:lnTo>
                    <a:pt x="124" y="56"/>
                  </a:lnTo>
                  <a:lnTo>
                    <a:pt x="126" y="56"/>
                  </a:lnTo>
                  <a:lnTo>
                    <a:pt x="129" y="57"/>
                  </a:lnTo>
                  <a:lnTo>
                    <a:pt x="132" y="59"/>
                  </a:lnTo>
                  <a:lnTo>
                    <a:pt x="134" y="62"/>
                  </a:lnTo>
                  <a:lnTo>
                    <a:pt x="135" y="64"/>
                  </a:lnTo>
                  <a:lnTo>
                    <a:pt x="135" y="67"/>
                  </a:lnTo>
                  <a:lnTo>
                    <a:pt x="135" y="71"/>
                  </a:lnTo>
                  <a:lnTo>
                    <a:pt x="134" y="74"/>
                  </a:lnTo>
                  <a:lnTo>
                    <a:pt x="132" y="76"/>
                  </a:lnTo>
                  <a:lnTo>
                    <a:pt x="127" y="79"/>
                  </a:lnTo>
                  <a:lnTo>
                    <a:pt x="124" y="80"/>
                  </a:lnTo>
                  <a:lnTo>
                    <a:pt x="98" y="80"/>
                  </a:lnTo>
                  <a:lnTo>
                    <a:pt x="116" y="98"/>
                  </a:lnTo>
                  <a:lnTo>
                    <a:pt x="118" y="102"/>
                  </a:lnTo>
                  <a:lnTo>
                    <a:pt x="119" y="106"/>
                  </a:lnTo>
                  <a:lnTo>
                    <a:pt x="118" y="110"/>
                  </a:lnTo>
                  <a:lnTo>
                    <a:pt x="117" y="112"/>
                  </a:lnTo>
                  <a:lnTo>
                    <a:pt x="116" y="116"/>
                  </a:lnTo>
                  <a:lnTo>
                    <a:pt x="111" y="118"/>
                  </a:lnTo>
                  <a:lnTo>
                    <a:pt x="106" y="119"/>
                  </a:lnTo>
                  <a:lnTo>
                    <a:pt x="101" y="118"/>
                  </a:lnTo>
                  <a:lnTo>
                    <a:pt x="97" y="115"/>
                  </a:lnTo>
                  <a:lnTo>
                    <a:pt x="79" y="98"/>
                  </a:lnTo>
                  <a:lnTo>
                    <a:pt x="79" y="122"/>
                  </a:lnTo>
                  <a:lnTo>
                    <a:pt x="79" y="126"/>
                  </a:lnTo>
                  <a:lnTo>
                    <a:pt x="78" y="129"/>
                  </a:lnTo>
                  <a:lnTo>
                    <a:pt x="75" y="131"/>
                  </a:lnTo>
                  <a:lnTo>
                    <a:pt x="72" y="135"/>
                  </a:lnTo>
                  <a:lnTo>
                    <a:pt x="68" y="135"/>
                  </a:lnTo>
                  <a:lnTo>
                    <a:pt x="64" y="135"/>
                  </a:lnTo>
                  <a:lnTo>
                    <a:pt x="61" y="134"/>
                  </a:lnTo>
                  <a:lnTo>
                    <a:pt x="59" y="131"/>
                  </a:lnTo>
                  <a:lnTo>
                    <a:pt x="56" y="129"/>
                  </a:lnTo>
                  <a:lnTo>
                    <a:pt x="55" y="126"/>
                  </a:lnTo>
                  <a:lnTo>
                    <a:pt x="55" y="122"/>
                  </a:lnTo>
                  <a:lnTo>
                    <a:pt x="55" y="98"/>
                  </a:lnTo>
                  <a:lnTo>
                    <a:pt x="36" y="116"/>
                  </a:lnTo>
                  <a:lnTo>
                    <a:pt x="32" y="118"/>
                  </a:lnTo>
                  <a:lnTo>
                    <a:pt x="28" y="119"/>
                  </a:lnTo>
                  <a:lnTo>
                    <a:pt x="24" y="119"/>
                  </a:lnTo>
                  <a:lnTo>
                    <a:pt x="21" y="117"/>
                  </a:lnTo>
                  <a:lnTo>
                    <a:pt x="19" y="116"/>
                  </a:lnTo>
                  <a:lnTo>
                    <a:pt x="18" y="115"/>
                  </a:lnTo>
                  <a:lnTo>
                    <a:pt x="16" y="112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6" y="103"/>
                  </a:lnTo>
                  <a:lnTo>
                    <a:pt x="18" y="99"/>
                  </a:lnTo>
                  <a:lnTo>
                    <a:pt x="37" y="80"/>
                  </a:lnTo>
                  <a:lnTo>
                    <a:pt x="11" y="80"/>
                  </a:lnTo>
                  <a:lnTo>
                    <a:pt x="8" y="80"/>
                  </a:lnTo>
                  <a:lnTo>
                    <a:pt x="6" y="79"/>
                  </a:lnTo>
                  <a:lnTo>
                    <a:pt x="3" y="76"/>
                  </a:lnTo>
                  <a:lnTo>
                    <a:pt x="0" y="72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1" y="62"/>
                  </a:lnTo>
                  <a:lnTo>
                    <a:pt x="3" y="59"/>
                  </a:lnTo>
                  <a:lnTo>
                    <a:pt x="6" y="57"/>
                  </a:lnTo>
                  <a:lnTo>
                    <a:pt x="8" y="56"/>
                  </a:lnTo>
                  <a:lnTo>
                    <a:pt x="11" y="56"/>
                  </a:lnTo>
                  <a:lnTo>
                    <a:pt x="37" y="56"/>
                  </a:lnTo>
                  <a:lnTo>
                    <a:pt x="18" y="36"/>
                  </a:lnTo>
                  <a:lnTo>
                    <a:pt x="16" y="32"/>
                  </a:lnTo>
                  <a:lnTo>
                    <a:pt x="15" y="28"/>
                  </a:lnTo>
                  <a:lnTo>
                    <a:pt x="16" y="24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28" y="15"/>
                  </a:lnTo>
                  <a:lnTo>
                    <a:pt x="32" y="17"/>
                  </a:lnTo>
                  <a:lnTo>
                    <a:pt x="36" y="19"/>
                  </a:lnTo>
                  <a:lnTo>
                    <a:pt x="55" y="38"/>
                  </a:lnTo>
                  <a:lnTo>
                    <a:pt x="55" y="11"/>
                  </a:lnTo>
                  <a:lnTo>
                    <a:pt x="56" y="6"/>
                  </a:lnTo>
                  <a:lnTo>
                    <a:pt x="57" y="3"/>
                  </a:lnTo>
                  <a:lnTo>
                    <a:pt x="61" y="1"/>
                  </a:lnTo>
                  <a:lnTo>
                    <a:pt x="64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1140468" y="4238639"/>
              <a:ext cx="196584" cy="196584"/>
            </a:xfrm>
            <a:custGeom>
              <a:avLst/>
              <a:gdLst>
                <a:gd name="T0" fmla="*/ 71 w 135"/>
                <a:gd name="T1" fmla="*/ 0 h 135"/>
                <a:gd name="T2" fmla="*/ 76 w 135"/>
                <a:gd name="T3" fmla="*/ 3 h 135"/>
                <a:gd name="T4" fmla="*/ 80 w 135"/>
                <a:gd name="T5" fmla="*/ 11 h 135"/>
                <a:gd name="T6" fmla="*/ 98 w 135"/>
                <a:gd name="T7" fmla="*/ 20 h 135"/>
                <a:gd name="T8" fmla="*/ 103 w 135"/>
                <a:gd name="T9" fmla="*/ 17 h 135"/>
                <a:gd name="T10" fmla="*/ 111 w 135"/>
                <a:gd name="T11" fmla="*/ 17 h 135"/>
                <a:gd name="T12" fmla="*/ 118 w 135"/>
                <a:gd name="T13" fmla="*/ 23 h 135"/>
                <a:gd name="T14" fmla="*/ 119 w 135"/>
                <a:gd name="T15" fmla="*/ 31 h 135"/>
                <a:gd name="T16" fmla="*/ 116 w 135"/>
                <a:gd name="T17" fmla="*/ 37 h 135"/>
                <a:gd name="T18" fmla="*/ 124 w 135"/>
                <a:gd name="T19" fmla="*/ 56 h 135"/>
                <a:gd name="T20" fmla="*/ 129 w 135"/>
                <a:gd name="T21" fmla="*/ 57 h 135"/>
                <a:gd name="T22" fmla="*/ 134 w 135"/>
                <a:gd name="T23" fmla="*/ 62 h 135"/>
                <a:gd name="T24" fmla="*/ 135 w 135"/>
                <a:gd name="T25" fmla="*/ 67 h 135"/>
                <a:gd name="T26" fmla="*/ 132 w 135"/>
                <a:gd name="T27" fmla="*/ 76 h 135"/>
                <a:gd name="T28" fmla="*/ 124 w 135"/>
                <a:gd name="T29" fmla="*/ 80 h 135"/>
                <a:gd name="T30" fmla="*/ 117 w 135"/>
                <a:gd name="T31" fmla="*/ 98 h 135"/>
                <a:gd name="T32" fmla="*/ 119 w 135"/>
                <a:gd name="T33" fmla="*/ 106 h 135"/>
                <a:gd name="T34" fmla="*/ 118 w 135"/>
                <a:gd name="T35" fmla="*/ 112 h 135"/>
                <a:gd name="T36" fmla="*/ 111 w 135"/>
                <a:gd name="T37" fmla="*/ 118 h 135"/>
                <a:gd name="T38" fmla="*/ 102 w 135"/>
                <a:gd name="T39" fmla="*/ 118 h 135"/>
                <a:gd name="T40" fmla="*/ 80 w 135"/>
                <a:gd name="T41" fmla="*/ 98 h 135"/>
                <a:gd name="T42" fmla="*/ 79 w 135"/>
                <a:gd name="T43" fmla="*/ 126 h 135"/>
                <a:gd name="T44" fmla="*/ 75 w 135"/>
                <a:gd name="T45" fmla="*/ 131 h 135"/>
                <a:gd name="T46" fmla="*/ 71 w 135"/>
                <a:gd name="T47" fmla="*/ 135 h 135"/>
                <a:gd name="T48" fmla="*/ 64 w 135"/>
                <a:gd name="T49" fmla="*/ 135 h 135"/>
                <a:gd name="T50" fmla="*/ 58 w 135"/>
                <a:gd name="T51" fmla="*/ 131 h 135"/>
                <a:gd name="T52" fmla="*/ 55 w 135"/>
                <a:gd name="T53" fmla="*/ 126 h 135"/>
                <a:gd name="T54" fmla="*/ 55 w 135"/>
                <a:gd name="T55" fmla="*/ 98 h 135"/>
                <a:gd name="T56" fmla="*/ 33 w 135"/>
                <a:gd name="T57" fmla="*/ 118 h 135"/>
                <a:gd name="T58" fmla="*/ 25 w 135"/>
                <a:gd name="T59" fmla="*/ 119 h 135"/>
                <a:gd name="T60" fmla="*/ 19 w 135"/>
                <a:gd name="T61" fmla="*/ 116 h 135"/>
                <a:gd name="T62" fmla="*/ 17 w 135"/>
                <a:gd name="T63" fmla="*/ 112 h 135"/>
                <a:gd name="T64" fmla="*/ 16 w 135"/>
                <a:gd name="T65" fmla="*/ 107 h 135"/>
                <a:gd name="T66" fmla="*/ 17 w 135"/>
                <a:gd name="T67" fmla="*/ 101 h 135"/>
                <a:gd name="T68" fmla="*/ 37 w 135"/>
                <a:gd name="T69" fmla="*/ 80 h 135"/>
                <a:gd name="T70" fmla="*/ 8 w 135"/>
                <a:gd name="T71" fmla="*/ 80 h 135"/>
                <a:gd name="T72" fmla="*/ 3 w 135"/>
                <a:gd name="T73" fmla="*/ 76 h 135"/>
                <a:gd name="T74" fmla="*/ 0 w 135"/>
                <a:gd name="T75" fmla="*/ 71 h 135"/>
                <a:gd name="T76" fmla="*/ 0 w 135"/>
                <a:gd name="T77" fmla="*/ 64 h 135"/>
                <a:gd name="T78" fmla="*/ 3 w 135"/>
                <a:gd name="T79" fmla="*/ 59 h 135"/>
                <a:gd name="T80" fmla="*/ 8 w 135"/>
                <a:gd name="T81" fmla="*/ 56 h 135"/>
                <a:gd name="T82" fmla="*/ 37 w 135"/>
                <a:gd name="T83" fmla="*/ 56 h 135"/>
                <a:gd name="T84" fmla="*/ 17 w 135"/>
                <a:gd name="T85" fmla="*/ 32 h 135"/>
                <a:gd name="T86" fmla="*/ 16 w 135"/>
                <a:gd name="T87" fmla="*/ 24 h 135"/>
                <a:gd name="T88" fmla="*/ 19 w 135"/>
                <a:gd name="T89" fmla="*/ 19 h 135"/>
                <a:gd name="T90" fmla="*/ 28 w 135"/>
                <a:gd name="T91" fmla="*/ 15 h 135"/>
                <a:gd name="T92" fmla="*/ 36 w 135"/>
                <a:gd name="T93" fmla="*/ 19 h 135"/>
                <a:gd name="T94" fmla="*/ 55 w 135"/>
                <a:gd name="T95" fmla="*/ 11 h 135"/>
                <a:gd name="T96" fmla="*/ 58 w 135"/>
                <a:gd name="T97" fmla="*/ 3 h 135"/>
                <a:gd name="T98" fmla="*/ 64 w 135"/>
                <a:gd name="T9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5" h="135">
                  <a:moveTo>
                    <a:pt x="67" y="0"/>
                  </a:moveTo>
                  <a:lnTo>
                    <a:pt x="71" y="0"/>
                  </a:lnTo>
                  <a:lnTo>
                    <a:pt x="73" y="1"/>
                  </a:lnTo>
                  <a:lnTo>
                    <a:pt x="76" y="3"/>
                  </a:lnTo>
                  <a:lnTo>
                    <a:pt x="79" y="8"/>
                  </a:lnTo>
                  <a:lnTo>
                    <a:pt x="80" y="11"/>
                  </a:lnTo>
                  <a:lnTo>
                    <a:pt x="80" y="38"/>
                  </a:lnTo>
                  <a:lnTo>
                    <a:pt x="98" y="20"/>
                  </a:lnTo>
                  <a:lnTo>
                    <a:pt x="100" y="18"/>
                  </a:lnTo>
                  <a:lnTo>
                    <a:pt x="103" y="17"/>
                  </a:lnTo>
                  <a:lnTo>
                    <a:pt x="107" y="15"/>
                  </a:lnTo>
                  <a:lnTo>
                    <a:pt x="111" y="17"/>
                  </a:lnTo>
                  <a:lnTo>
                    <a:pt x="116" y="19"/>
                  </a:lnTo>
                  <a:lnTo>
                    <a:pt x="118" y="23"/>
                  </a:lnTo>
                  <a:lnTo>
                    <a:pt x="119" y="28"/>
                  </a:lnTo>
                  <a:lnTo>
                    <a:pt x="119" y="31"/>
                  </a:lnTo>
                  <a:lnTo>
                    <a:pt x="118" y="35"/>
                  </a:lnTo>
                  <a:lnTo>
                    <a:pt x="116" y="37"/>
                  </a:lnTo>
                  <a:lnTo>
                    <a:pt x="98" y="56"/>
                  </a:lnTo>
                  <a:lnTo>
                    <a:pt x="124" y="56"/>
                  </a:lnTo>
                  <a:lnTo>
                    <a:pt x="127" y="56"/>
                  </a:lnTo>
                  <a:lnTo>
                    <a:pt x="129" y="57"/>
                  </a:lnTo>
                  <a:lnTo>
                    <a:pt x="132" y="59"/>
                  </a:lnTo>
                  <a:lnTo>
                    <a:pt x="134" y="62"/>
                  </a:lnTo>
                  <a:lnTo>
                    <a:pt x="135" y="64"/>
                  </a:lnTo>
                  <a:lnTo>
                    <a:pt x="135" y="67"/>
                  </a:lnTo>
                  <a:lnTo>
                    <a:pt x="135" y="72"/>
                  </a:lnTo>
                  <a:lnTo>
                    <a:pt x="132" y="76"/>
                  </a:lnTo>
                  <a:lnTo>
                    <a:pt x="128" y="79"/>
                  </a:lnTo>
                  <a:lnTo>
                    <a:pt x="124" y="80"/>
                  </a:lnTo>
                  <a:lnTo>
                    <a:pt x="98" y="80"/>
                  </a:lnTo>
                  <a:lnTo>
                    <a:pt x="117" y="98"/>
                  </a:lnTo>
                  <a:lnTo>
                    <a:pt x="118" y="102"/>
                  </a:lnTo>
                  <a:lnTo>
                    <a:pt x="119" y="106"/>
                  </a:lnTo>
                  <a:lnTo>
                    <a:pt x="119" y="110"/>
                  </a:lnTo>
                  <a:lnTo>
                    <a:pt x="118" y="112"/>
                  </a:lnTo>
                  <a:lnTo>
                    <a:pt x="116" y="116"/>
                  </a:lnTo>
                  <a:lnTo>
                    <a:pt x="111" y="118"/>
                  </a:lnTo>
                  <a:lnTo>
                    <a:pt x="107" y="119"/>
                  </a:lnTo>
                  <a:lnTo>
                    <a:pt x="102" y="118"/>
                  </a:lnTo>
                  <a:lnTo>
                    <a:pt x="97" y="115"/>
                  </a:lnTo>
                  <a:lnTo>
                    <a:pt x="80" y="98"/>
                  </a:lnTo>
                  <a:lnTo>
                    <a:pt x="80" y="122"/>
                  </a:lnTo>
                  <a:lnTo>
                    <a:pt x="79" y="126"/>
                  </a:lnTo>
                  <a:lnTo>
                    <a:pt x="78" y="129"/>
                  </a:lnTo>
                  <a:lnTo>
                    <a:pt x="75" y="131"/>
                  </a:lnTo>
                  <a:lnTo>
                    <a:pt x="73" y="134"/>
                  </a:lnTo>
                  <a:lnTo>
                    <a:pt x="71" y="135"/>
                  </a:lnTo>
                  <a:lnTo>
                    <a:pt x="67" y="135"/>
                  </a:lnTo>
                  <a:lnTo>
                    <a:pt x="64" y="135"/>
                  </a:lnTo>
                  <a:lnTo>
                    <a:pt x="61" y="134"/>
                  </a:lnTo>
                  <a:lnTo>
                    <a:pt x="58" y="131"/>
                  </a:lnTo>
                  <a:lnTo>
                    <a:pt x="56" y="129"/>
                  </a:lnTo>
                  <a:lnTo>
                    <a:pt x="55" y="126"/>
                  </a:lnTo>
                  <a:lnTo>
                    <a:pt x="55" y="122"/>
                  </a:lnTo>
                  <a:lnTo>
                    <a:pt x="55" y="98"/>
                  </a:lnTo>
                  <a:lnTo>
                    <a:pt x="36" y="116"/>
                  </a:lnTo>
                  <a:lnTo>
                    <a:pt x="33" y="118"/>
                  </a:lnTo>
                  <a:lnTo>
                    <a:pt x="28" y="119"/>
                  </a:lnTo>
                  <a:lnTo>
                    <a:pt x="25" y="119"/>
                  </a:lnTo>
                  <a:lnTo>
                    <a:pt x="21" y="117"/>
                  </a:lnTo>
                  <a:lnTo>
                    <a:pt x="19" y="116"/>
                  </a:lnTo>
                  <a:lnTo>
                    <a:pt x="18" y="115"/>
                  </a:lnTo>
                  <a:lnTo>
                    <a:pt x="17" y="112"/>
                  </a:lnTo>
                  <a:lnTo>
                    <a:pt x="16" y="109"/>
                  </a:lnTo>
                  <a:lnTo>
                    <a:pt x="16" y="107"/>
                  </a:lnTo>
                  <a:lnTo>
                    <a:pt x="16" y="104"/>
                  </a:lnTo>
                  <a:lnTo>
                    <a:pt x="17" y="101"/>
                  </a:lnTo>
                  <a:lnTo>
                    <a:pt x="18" y="99"/>
                  </a:lnTo>
                  <a:lnTo>
                    <a:pt x="37" y="80"/>
                  </a:lnTo>
                  <a:lnTo>
                    <a:pt x="11" y="80"/>
                  </a:lnTo>
                  <a:lnTo>
                    <a:pt x="8" y="80"/>
                  </a:lnTo>
                  <a:lnTo>
                    <a:pt x="6" y="79"/>
                  </a:lnTo>
                  <a:lnTo>
                    <a:pt x="3" y="76"/>
                  </a:lnTo>
                  <a:lnTo>
                    <a:pt x="1" y="74"/>
                  </a:lnTo>
                  <a:lnTo>
                    <a:pt x="0" y="71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1" y="62"/>
                  </a:lnTo>
                  <a:lnTo>
                    <a:pt x="3" y="59"/>
                  </a:lnTo>
                  <a:lnTo>
                    <a:pt x="6" y="57"/>
                  </a:lnTo>
                  <a:lnTo>
                    <a:pt x="8" y="56"/>
                  </a:lnTo>
                  <a:lnTo>
                    <a:pt x="11" y="56"/>
                  </a:lnTo>
                  <a:lnTo>
                    <a:pt x="37" y="56"/>
                  </a:lnTo>
                  <a:lnTo>
                    <a:pt x="18" y="36"/>
                  </a:lnTo>
                  <a:lnTo>
                    <a:pt x="17" y="32"/>
                  </a:lnTo>
                  <a:lnTo>
                    <a:pt x="16" y="28"/>
                  </a:lnTo>
                  <a:lnTo>
                    <a:pt x="16" y="24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28" y="15"/>
                  </a:lnTo>
                  <a:lnTo>
                    <a:pt x="33" y="17"/>
                  </a:lnTo>
                  <a:lnTo>
                    <a:pt x="36" y="19"/>
                  </a:lnTo>
                  <a:lnTo>
                    <a:pt x="55" y="38"/>
                  </a:lnTo>
                  <a:lnTo>
                    <a:pt x="55" y="11"/>
                  </a:lnTo>
                  <a:lnTo>
                    <a:pt x="56" y="6"/>
                  </a:lnTo>
                  <a:lnTo>
                    <a:pt x="58" y="3"/>
                  </a:lnTo>
                  <a:lnTo>
                    <a:pt x="61" y="1"/>
                  </a:lnTo>
                  <a:lnTo>
                    <a:pt x="64" y="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2086986" y="5170595"/>
              <a:ext cx="94652" cy="72809"/>
            </a:xfrm>
            <a:custGeom>
              <a:avLst/>
              <a:gdLst>
                <a:gd name="T0" fmla="*/ 14 w 62"/>
                <a:gd name="T1" fmla="*/ 0 h 47"/>
                <a:gd name="T2" fmla="*/ 16 w 62"/>
                <a:gd name="T3" fmla="*/ 1 h 47"/>
                <a:gd name="T4" fmla="*/ 21 w 62"/>
                <a:gd name="T5" fmla="*/ 4 h 47"/>
                <a:gd name="T6" fmla="*/ 22 w 62"/>
                <a:gd name="T7" fmla="*/ 10 h 47"/>
                <a:gd name="T8" fmla="*/ 18 w 62"/>
                <a:gd name="T9" fmla="*/ 16 h 47"/>
                <a:gd name="T10" fmla="*/ 16 w 62"/>
                <a:gd name="T11" fmla="*/ 19 h 47"/>
                <a:gd name="T12" fmla="*/ 15 w 62"/>
                <a:gd name="T13" fmla="*/ 20 h 47"/>
                <a:gd name="T14" fmla="*/ 13 w 62"/>
                <a:gd name="T15" fmla="*/ 22 h 47"/>
                <a:gd name="T16" fmla="*/ 13 w 62"/>
                <a:gd name="T17" fmla="*/ 26 h 47"/>
                <a:gd name="T18" fmla="*/ 16 w 62"/>
                <a:gd name="T19" fmla="*/ 30 h 47"/>
                <a:gd name="T20" fmla="*/ 24 w 62"/>
                <a:gd name="T21" fmla="*/ 35 h 47"/>
                <a:gd name="T22" fmla="*/ 31 w 62"/>
                <a:gd name="T23" fmla="*/ 38 h 47"/>
                <a:gd name="T24" fmla="*/ 36 w 62"/>
                <a:gd name="T25" fmla="*/ 39 h 47"/>
                <a:gd name="T26" fmla="*/ 40 w 62"/>
                <a:gd name="T27" fmla="*/ 38 h 47"/>
                <a:gd name="T28" fmla="*/ 42 w 62"/>
                <a:gd name="T29" fmla="*/ 36 h 47"/>
                <a:gd name="T30" fmla="*/ 42 w 62"/>
                <a:gd name="T31" fmla="*/ 35 h 47"/>
                <a:gd name="T32" fmla="*/ 42 w 62"/>
                <a:gd name="T33" fmla="*/ 32 h 47"/>
                <a:gd name="T34" fmla="*/ 42 w 62"/>
                <a:gd name="T35" fmla="*/ 29 h 47"/>
                <a:gd name="T36" fmla="*/ 42 w 62"/>
                <a:gd name="T37" fmla="*/ 27 h 47"/>
                <a:gd name="T38" fmla="*/ 43 w 62"/>
                <a:gd name="T39" fmla="*/ 24 h 47"/>
                <a:gd name="T40" fmla="*/ 49 w 62"/>
                <a:gd name="T41" fmla="*/ 20 h 47"/>
                <a:gd name="T42" fmla="*/ 56 w 62"/>
                <a:gd name="T43" fmla="*/ 21 h 47"/>
                <a:gd name="T44" fmla="*/ 59 w 62"/>
                <a:gd name="T45" fmla="*/ 22 h 47"/>
                <a:gd name="T46" fmla="*/ 61 w 62"/>
                <a:gd name="T47" fmla="*/ 26 h 47"/>
                <a:gd name="T48" fmla="*/ 62 w 62"/>
                <a:gd name="T49" fmla="*/ 31 h 47"/>
                <a:gd name="T50" fmla="*/ 58 w 62"/>
                <a:gd name="T51" fmla="*/ 39 h 47"/>
                <a:gd name="T52" fmla="*/ 50 w 62"/>
                <a:gd name="T53" fmla="*/ 45 h 47"/>
                <a:gd name="T54" fmla="*/ 42 w 62"/>
                <a:gd name="T55" fmla="*/ 47 h 47"/>
                <a:gd name="T56" fmla="*/ 33 w 62"/>
                <a:gd name="T57" fmla="*/ 47 h 47"/>
                <a:gd name="T58" fmla="*/ 21 w 62"/>
                <a:gd name="T59" fmla="*/ 42 h 47"/>
                <a:gd name="T60" fmla="*/ 9 w 62"/>
                <a:gd name="T61" fmla="*/ 35 h 47"/>
                <a:gd name="T62" fmla="*/ 3 w 62"/>
                <a:gd name="T63" fmla="*/ 26 h 47"/>
                <a:gd name="T64" fmla="*/ 3 w 62"/>
                <a:gd name="T65" fmla="*/ 5 h 47"/>
                <a:gd name="T66" fmla="*/ 7 w 62"/>
                <a:gd name="T67" fmla="*/ 1 h 47"/>
                <a:gd name="T68" fmla="*/ 12 w 62"/>
                <a:gd name="T6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2" h="47">
                  <a:moveTo>
                    <a:pt x="12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2" y="10"/>
                  </a:lnTo>
                  <a:lnTo>
                    <a:pt x="21" y="13"/>
                  </a:lnTo>
                  <a:lnTo>
                    <a:pt x="18" y="16"/>
                  </a:lnTo>
                  <a:lnTo>
                    <a:pt x="17" y="18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5" y="20"/>
                  </a:lnTo>
                  <a:lnTo>
                    <a:pt x="10" y="21"/>
                  </a:lnTo>
                  <a:lnTo>
                    <a:pt x="13" y="22"/>
                  </a:lnTo>
                  <a:lnTo>
                    <a:pt x="13" y="23"/>
                  </a:lnTo>
                  <a:lnTo>
                    <a:pt x="13" y="26"/>
                  </a:lnTo>
                  <a:lnTo>
                    <a:pt x="14" y="27"/>
                  </a:lnTo>
                  <a:lnTo>
                    <a:pt x="16" y="30"/>
                  </a:lnTo>
                  <a:lnTo>
                    <a:pt x="19" y="32"/>
                  </a:lnTo>
                  <a:lnTo>
                    <a:pt x="24" y="35"/>
                  </a:lnTo>
                  <a:lnTo>
                    <a:pt x="27" y="37"/>
                  </a:lnTo>
                  <a:lnTo>
                    <a:pt x="31" y="38"/>
                  </a:lnTo>
                  <a:lnTo>
                    <a:pt x="33" y="38"/>
                  </a:lnTo>
                  <a:lnTo>
                    <a:pt x="36" y="39"/>
                  </a:lnTo>
                  <a:lnTo>
                    <a:pt x="38" y="38"/>
                  </a:lnTo>
                  <a:lnTo>
                    <a:pt x="40" y="38"/>
                  </a:lnTo>
                  <a:lnTo>
                    <a:pt x="41" y="38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2" y="35"/>
                  </a:lnTo>
                  <a:lnTo>
                    <a:pt x="42" y="33"/>
                  </a:lnTo>
                  <a:lnTo>
                    <a:pt x="42" y="32"/>
                  </a:lnTo>
                  <a:lnTo>
                    <a:pt x="42" y="31"/>
                  </a:lnTo>
                  <a:lnTo>
                    <a:pt x="42" y="29"/>
                  </a:lnTo>
                  <a:lnTo>
                    <a:pt x="42" y="28"/>
                  </a:lnTo>
                  <a:lnTo>
                    <a:pt x="42" y="27"/>
                  </a:lnTo>
                  <a:lnTo>
                    <a:pt x="43" y="26"/>
                  </a:lnTo>
                  <a:lnTo>
                    <a:pt x="43" y="24"/>
                  </a:lnTo>
                  <a:lnTo>
                    <a:pt x="45" y="22"/>
                  </a:lnTo>
                  <a:lnTo>
                    <a:pt x="49" y="20"/>
                  </a:lnTo>
                  <a:lnTo>
                    <a:pt x="52" y="20"/>
                  </a:lnTo>
                  <a:lnTo>
                    <a:pt x="56" y="21"/>
                  </a:lnTo>
                  <a:lnTo>
                    <a:pt x="58" y="21"/>
                  </a:lnTo>
                  <a:lnTo>
                    <a:pt x="59" y="22"/>
                  </a:lnTo>
                  <a:lnTo>
                    <a:pt x="60" y="23"/>
                  </a:lnTo>
                  <a:lnTo>
                    <a:pt x="61" y="26"/>
                  </a:lnTo>
                  <a:lnTo>
                    <a:pt x="62" y="28"/>
                  </a:lnTo>
                  <a:lnTo>
                    <a:pt x="62" y="31"/>
                  </a:lnTo>
                  <a:lnTo>
                    <a:pt x="60" y="36"/>
                  </a:lnTo>
                  <a:lnTo>
                    <a:pt x="58" y="39"/>
                  </a:lnTo>
                  <a:lnTo>
                    <a:pt x="54" y="42"/>
                  </a:lnTo>
                  <a:lnTo>
                    <a:pt x="50" y="45"/>
                  </a:lnTo>
                  <a:lnTo>
                    <a:pt x="45" y="47"/>
                  </a:lnTo>
                  <a:lnTo>
                    <a:pt x="42" y="47"/>
                  </a:lnTo>
                  <a:lnTo>
                    <a:pt x="38" y="47"/>
                  </a:lnTo>
                  <a:lnTo>
                    <a:pt x="33" y="47"/>
                  </a:lnTo>
                  <a:lnTo>
                    <a:pt x="26" y="45"/>
                  </a:lnTo>
                  <a:lnTo>
                    <a:pt x="21" y="42"/>
                  </a:lnTo>
                  <a:lnTo>
                    <a:pt x="14" y="39"/>
                  </a:lnTo>
                  <a:lnTo>
                    <a:pt x="9" y="35"/>
                  </a:lnTo>
                  <a:lnTo>
                    <a:pt x="5" y="30"/>
                  </a:lnTo>
                  <a:lnTo>
                    <a:pt x="3" y="26"/>
                  </a:lnTo>
                  <a:lnTo>
                    <a:pt x="0" y="15"/>
                  </a:lnTo>
                  <a:lnTo>
                    <a:pt x="3" y="5"/>
                  </a:lnTo>
                  <a:lnTo>
                    <a:pt x="5" y="2"/>
                  </a:lnTo>
                  <a:lnTo>
                    <a:pt x="7" y="1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1395299" y="4719179"/>
              <a:ext cx="196584" cy="196584"/>
            </a:xfrm>
            <a:custGeom>
              <a:avLst/>
              <a:gdLst>
                <a:gd name="T0" fmla="*/ 82 w 133"/>
                <a:gd name="T1" fmla="*/ 18 h 134"/>
                <a:gd name="T2" fmla="*/ 42 w 133"/>
                <a:gd name="T3" fmla="*/ 31 h 134"/>
                <a:gd name="T4" fmla="*/ 32 w 133"/>
                <a:gd name="T5" fmla="*/ 39 h 134"/>
                <a:gd name="T6" fmla="*/ 14 w 133"/>
                <a:gd name="T7" fmla="*/ 67 h 134"/>
                <a:gd name="T8" fmla="*/ 13 w 133"/>
                <a:gd name="T9" fmla="*/ 88 h 134"/>
                <a:gd name="T10" fmla="*/ 27 w 133"/>
                <a:gd name="T11" fmla="*/ 108 h 134"/>
                <a:gd name="T12" fmla="*/ 47 w 133"/>
                <a:gd name="T13" fmla="*/ 116 h 134"/>
                <a:gd name="T14" fmla="*/ 64 w 133"/>
                <a:gd name="T15" fmla="*/ 113 h 134"/>
                <a:gd name="T16" fmla="*/ 85 w 133"/>
                <a:gd name="T17" fmla="*/ 106 h 134"/>
                <a:gd name="T18" fmla="*/ 102 w 133"/>
                <a:gd name="T19" fmla="*/ 92 h 134"/>
                <a:gd name="T20" fmla="*/ 118 w 133"/>
                <a:gd name="T21" fmla="*/ 70 h 134"/>
                <a:gd name="T22" fmla="*/ 119 w 133"/>
                <a:gd name="T23" fmla="*/ 46 h 134"/>
                <a:gd name="T24" fmla="*/ 105 w 133"/>
                <a:gd name="T25" fmla="*/ 26 h 134"/>
                <a:gd name="T26" fmla="*/ 83 w 133"/>
                <a:gd name="T27" fmla="*/ 18 h 134"/>
                <a:gd name="T28" fmla="*/ 68 w 133"/>
                <a:gd name="T29" fmla="*/ 0 h 134"/>
                <a:gd name="T30" fmla="*/ 79 w 133"/>
                <a:gd name="T31" fmla="*/ 1 h 134"/>
                <a:gd name="T32" fmla="*/ 93 w 133"/>
                <a:gd name="T33" fmla="*/ 5 h 134"/>
                <a:gd name="T34" fmla="*/ 96 w 133"/>
                <a:gd name="T35" fmla="*/ 6 h 134"/>
                <a:gd name="T36" fmla="*/ 103 w 133"/>
                <a:gd name="T37" fmla="*/ 11 h 134"/>
                <a:gd name="T38" fmla="*/ 112 w 133"/>
                <a:gd name="T39" fmla="*/ 19 h 134"/>
                <a:gd name="T40" fmla="*/ 119 w 133"/>
                <a:gd name="T41" fmla="*/ 27 h 134"/>
                <a:gd name="T42" fmla="*/ 127 w 133"/>
                <a:gd name="T43" fmla="*/ 40 h 134"/>
                <a:gd name="T44" fmla="*/ 132 w 133"/>
                <a:gd name="T45" fmla="*/ 62 h 134"/>
                <a:gd name="T46" fmla="*/ 132 w 133"/>
                <a:gd name="T47" fmla="*/ 80 h 134"/>
                <a:gd name="T48" fmla="*/ 126 w 133"/>
                <a:gd name="T49" fmla="*/ 95 h 134"/>
                <a:gd name="T50" fmla="*/ 118 w 133"/>
                <a:gd name="T51" fmla="*/ 108 h 134"/>
                <a:gd name="T52" fmla="*/ 108 w 133"/>
                <a:gd name="T53" fmla="*/ 118 h 134"/>
                <a:gd name="T54" fmla="*/ 88 w 133"/>
                <a:gd name="T55" fmla="*/ 129 h 134"/>
                <a:gd name="T56" fmla="*/ 65 w 133"/>
                <a:gd name="T57" fmla="*/ 134 h 134"/>
                <a:gd name="T58" fmla="*/ 45 w 133"/>
                <a:gd name="T59" fmla="*/ 130 h 134"/>
                <a:gd name="T60" fmla="*/ 27 w 133"/>
                <a:gd name="T61" fmla="*/ 119 h 134"/>
                <a:gd name="T62" fmla="*/ 12 w 133"/>
                <a:gd name="T63" fmla="*/ 103 h 134"/>
                <a:gd name="T64" fmla="*/ 5 w 133"/>
                <a:gd name="T65" fmla="*/ 92 h 134"/>
                <a:gd name="T66" fmla="*/ 2 w 133"/>
                <a:gd name="T67" fmla="*/ 81 h 134"/>
                <a:gd name="T68" fmla="*/ 0 w 133"/>
                <a:gd name="T69" fmla="*/ 70 h 134"/>
                <a:gd name="T70" fmla="*/ 2 w 133"/>
                <a:gd name="T71" fmla="*/ 49 h 134"/>
                <a:gd name="T72" fmla="*/ 16 w 133"/>
                <a:gd name="T73" fmla="*/ 23 h 134"/>
                <a:gd name="T74" fmla="*/ 34 w 133"/>
                <a:gd name="T75" fmla="*/ 9 h 134"/>
                <a:gd name="T76" fmla="*/ 47 w 133"/>
                <a:gd name="T77" fmla="*/ 3 h 134"/>
                <a:gd name="T78" fmla="*/ 61 w 133"/>
                <a:gd name="T79" fmla="*/ 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3" h="134">
                  <a:moveTo>
                    <a:pt x="82" y="15"/>
                  </a:moveTo>
                  <a:lnTo>
                    <a:pt x="82" y="18"/>
                  </a:lnTo>
                  <a:lnTo>
                    <a:pt x="63" y="21"/>
                  </a:lnTo>
                  <a:lnTo>
                    <a:pt x="42" y="31"/>
                  </a:lnTo>
                  <a:lnTo>
                    <a:pt x="38" y="35"/>
                  </a:lnTo>
                  <a:lnTo>
                    <a:pt x="32" y="39"/>
                  </a:lnTo>
                  <a:lnTo>
                    <a:pt x="21" y="53"/>
                  </a:lnTo>
                  <a:lnTo>
                    <a:pt x="14" y="67"/>
                  </a:lnTo>
                  <a:lnTo>
                    <a:pt x="12" y="77"/>
                  </a:lnTo>
                  <a:lnTo>
                    <a:pt x="13" y="88"/>
                  </a:lnTo>
                  <a:lnTo>
                    <a:pt x="19" y="99"/>
                  </a:lnTo>
                  <a:lnTo>
                    <a:pt x="27" y="108"/>
                  </a:lnTo>
                  <a:lnTo>
                    <a:pt x="36" y="113"/>
                  </a:lnTo>
                  <a:lnTo>
                    <a:pt x="47" y="116"/>
                  </a:lnTo>
                  <a:lnTo>
                    <a:pt x="49" y="116"/>
                  </a:lnTo>
                  <a:lnTo>
                    <a:pt x="64" y="113"/>
                  </a:lnTo>
                  <a:lnTo>
                    <a:pt x="78" y="109"/>
                  </a:lnTo>
                  <a:lnTo>
                    <a:pt x="85" y="106"/>
                  </a:lnTo>
                  <a:lnTo>
                    <a:pt x="91" y="102"/>
                  </a:lnTo>
                  <a:lnTo>
                    <a:pt x="102" y="92"/>
                  </a:lnTo>
                  <a:lnTo>
                    <a:pt x="111" y="82"/>
                  </a:lnTo>
                  <a:lnTo>
                    <a:pt x="118" y="70"/>
                  </a:lnTo>
                  <a:lnTo>
                    <a:pt x="120" y="58"/>
                  </a:lnTo>
                  <a:lnTo>
                    <a:pt x="119" y="46"/>
                  </a:lnTo>
                  <a:lnTo>
                    <a:pt x="113" y="35"/>
                  </a:lnTo>
                  <a:lnTo>
                    <a:pt x="105" y="26"/>
                  </a:lnTo>
                  <a:lnTo>
                    <a:pt x="95" y="20"/>
                  </a:lnTo>
                  <a:lnTo>
                    <a:pt x="83" y="18"/>
                  </a:lnTo>
                  <a:lnTo>
                    <a:pt x="82" y="15"/>
                  </a:lnTo>
                  <a:close/>
                  <a:moveTo>
                    <a:pt x="68" y="0"/>
                  </a:moveTo>
                  <a:lnTo>
                    <a:pt x="70" y="0"/>
                  </a:lnTo>
                  <a:lnTo>
                    <a:pt x="79" y="1"/>
                  </a:lnTo>
                  <a:lnTo>
                    <a:pt x="88" y="3"/>
                  </a:lnTo>
                  <a:lnTo>
                    <a:pt x="93" y="5"/>
                  </a:lnTo>
                  <a:lnTo>
                    <a:pt x="94" y="6"/>
                  </a:lnTo>
                  <a:lnTo>
                    <a:pt x="96" y="6"/>
                  </a:lnTo>
                  <a:lnTo>
                    <a:pt x="96" y="8"/>
                  </a:lnTo>
                  <a:lnTo>
                    <a:pt x="103" y="11"/>
                  </a:lnTo>
                  <a:lnTo>
                    <a:pt x="108" y="14"/>
                  </a:lnTo>
                  <a:lnTo>
                    <a:pt x="112" y="19"/>
                  </a:lnTo>
                  <a:lnTo>
                    <a:pt x="115" y="23"/>
                  </a:lnTo>
                  <a:lnTo>
                    <a:pt x="119" y="27"/>
                  </a:lnTo>
                  <a:lnTo>
                    <a:pt x="121" y="30"/>
                  </a:lnTo>
                  <a:lnTo>
                    <a:pt x="127" y="40"/>
                  </a:lnTo>
                  <a:lnTo>
                    <a:pt x="131" y="52"/>
                  </a:lnTo>
                  <a:lnTo>
                    <a:pt x="132" y="62"/>
                  </a:lnTo>
                  <a:lnTo>
                    <a:pt x="133" y="71"/>
                  </a:lnTo>
                  <a:lnTo>
                    <a:pt x="132" y="80"/>
                  </a:lnTo>
                  <a:lnTo>
                    <a:pt x="129" y="88"/>
                  </a:lnTo>
                  <a:lnTo>
                    <a:pt x="126" y="95"/>
                  </a:lnTo>
                  <a:lnTo>
                    <a:pt x="122" y="102"/>
                  </a:lnTo>
                  <a:lnTo>
                    <a:pt x="118" y="108"/>
                  </a:lnTo>
                  <a:lnTo>
                    <a:pt x="113" y="113"/>
                  </a:lnTo>
                  <a:lnTo>
                    <a:pt x="108" y="118"/>
                  </a:lnTo>
                  <a:lnTo>
                    <a:pt x="103" y="121"/>
                  </a:lnTo>
                  <a:lnTo>
                    <a:pt x="88" y="129"/>
                  </a:lnTo>
                  <a:lnTo>
                    <a:pt x="73" y="133"/>
                  </a:lnTo>
                  <a:lnTo>
                    <a:pt x="65" y="134"/>
                  </a:lnTo>
                  <a:lnTo>
                    <a:pt x="55" y="133"/>
                  </a:lnTo>
                  <a:lnTo>
                    <a:pt x="45" y="130"/>
                  </a:lnTo>
                  <a:lnTo>
                    <a:pt x="34" y="126"/>
                  </a:lnTo>
                  <a:lnTo>
                    <a:pt x="27" y="119"/>
                  </a:lnTo>
                  <a:lnTo>
                    <a:pt x="19" y="112"/>
                  </a:lnTo>
                  <a:lnTo>
                    <a:pt x="12" y="103"/>
                  </a:lnTo>
                  <a:lnTo>
                    <a:pt x="9" y="99"/>
                  </a:lnTo>
                  <a:lnTo>
                    <a:pt x="5" y="92"/>
                  </a:lnTo>
                  <a:lnTo>
                    <a:pt x="3" y="86"/>
                  </a:lnTo>
                  <a:lnTo>
                    <a:pt x="2" y="81"/>
                  </a:lnTo>
                  <a:lnTo>
                    <a:pt x="1" y="75"/>
                  </a:lnTo>
                  <a:lnTo>
                    <a:pt x="0" y="70"/>
                  </a:lnTo>
                  <a:lnTo>
                    <a:pt x="0" y="63"/>
                  </a:lnTo>
                  <a:lnTo>
                    <a:pt x="2" y="49"/>
                  </a:lnTo>
                  <a:lnTo>
                    <a:pt x="7" y="36"/>
                  </a:lnTo>
                  <a:lnTo>
                    <a:pt x="16" y="23"/>
                  </a:lnTo>
                  <a:lnTo>
                    <a:pt x="30" y="12"/>
                  </a:lnTo>
                  <a:lnTo>
                    <a:pt x="34" y="9"/>
                  </a:lnTo>
                  <a:lnTo>
                    <a:pt x="40" y="6"/>
                  </a:lnTo>
                  <a:lnTo>
                    <a:pt x="47" y="3"/>
                  </a:lnTo>
                  <a:lnTo>
                    <a:pt x="54" y="2"/>
                  </a:lnTo>
                  <a:lnTo>
                    <a:pt x="61" y="1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10"/>
            <p:cNvSpPr>
              <a:spLocks noEditPoints="1"/>
            </p:cNvSpPr>
            <p:nvPr/>
          </p:nvSpPr>
          <p:spPr bwMode="auto">
            <a:xfrm>
              <a:off x="1271524" y="4551718"/>
              <a:ext cx="211146" cy="160180"/>
            </a:xfrm>
            <a:custGeom>
              <a:avLst/>
              <a:gdLst>
                <a:gd name="T0" fmla="*/ 70 w 146"/>
                <a:gd name="T1" fmla="*/ 66 h 114"/>
                <a:gd name="T2" fmla="*/ 72 w 146"/>
                <a:gd name="T3" fmla="*/ 72 h 114"/>
                <a:gd name="T4" fmla="*/ 77 w 146"/>
                <a:gd name="T5" fmla="*/ 80 h 114"/>
                <a:gd name="T6" fmla="*/ 95 w 146"/>
                <a:gd name="T7" fmla="*/ 94 h 114"/>
                <a:gd name="T8" fmla="*/ 106 w 146"/>
                <a:gd name="T9" fmla="*/ 94 h 114"/>
                <a:gd name="T10" fmla="*/ 117 w 146"/>
                <a:gd name="T11" fmla="*/ 90 h 114"/>
                <a:gd name="T12" fmla="*/ 127 w 146"/>
                <a:gd name="T13" fmla="*/ 82 h 114"/>
                <a:gd name="T14" fmla="*/ 133 w 146"/>
                <a:gd name="T15" fmla="*/ 72 h 114"/>
                <a:gd name="T16" fmla="*/ 130 w 146"/>
                <a:gd name="T17" fmla="*/ 49 h 114"/>
                <a:gd name="T18" fmla="*/ 123 w 146"/>
                <a:gd name="T19" fmla="*/ 42 h 114"/>
                <a:gd name="T20" fmla="*/ 118 w 146"/>
                <a:gd name="T21" fmla="*/ 38 h 114"/>
                <a:gd name="T22" fmla="*/ 127 w 146"/>
                <a:gd name="T23" fmla="*/ 30 h 114"/>
                <a:gd name="T24" fmla="*/ 130 w 146"/>
                <a:gd name="T25" fmla="*/ 33 h 114"/>
                <a:gd name="T26" fmla="*/ 134 w 146"/>
                <a:gd name="T27" fmla="*/ 40 h 114"/>
                <a:gd name="T28" fmla="*/ 137 w 146"/>
                <a:gd name="T29" fmla="*/ 46 h 114"/>
                <a:gd name="T30" fmla="*/ 146 w 146"/>
                <a:gd name="T31" fmla="*/ 72 h 114"/>
                <a:gd name="T32" fmla="*/ 144 w 146"/>
                <a:gd name="T33" fmla="*/ 94 h 114"/>
                <a:gd name="T34" fmla="*/ 128 w 146"/>
                <a:gd name="T35" fmla="*/ 110 h 114"/>
                <a:gd name="T36" fmla="*/ 117 w 146"/>
                <a:gd name="T37" fmla="*/ 114 h 114"/>
                <a:gd name="T38" fmla="*/ 104 w 146"/>
                <a:gd name="T39" fmla="*/ 114 h 114"/>
                <a:gd name="T40" fmla="*/ 81 w 146"/>
                <a:gd name="T41" fmla="*/ 101 h 114"/>
                <a:gd name="T42" fmla="*/ 67 w 146"/>
                <a:gd name="T43" fmla="*/ 81 h 114"/>
                <a:gd name="T44" fmla="*/ 63 w 146"/>
                <a:gd name="T45" fmla="*/ 73 h 114"/>
                <a:gd name="T46" fmla="*/ 32 w 146"/>
                <a:gd name="T47" fmla="*/ 89 h 114"/>
                <a:gd name="T48" fmla="*/ 28 w 146"/>
                <a:gd name="T49" fmla="*/ 91 h 114"/>
                <a:gd name="T50" fmla="*/ 28 w 146"/>
                <a:gd name="T51" fmla="*/ 94 h 114"/>
                <a:gd name="T52" fmla="*/ 27 w 146"/>
                <a:gd name="T53" fmla="*/ 110 h 114"/>
                <a:gd name="T54" fmla="*/ 8 w 146"/>
                <a:gd name="T55" fmla="*/ 59 h 114"/>
                <a:gd name="T56" fmla="*/ 14 w 146"/>
                <a:gd name="T57" fmla="*/ 73 h 114"/>
                <a:gd name="T58" fmla="*/ 16 w 146"/>
                <a:gd name="T59" fmla="*/ 72 h 114"/>
                <a:gd name="T60" fmla="*/ 18 w 146"/>
                <a:gd name="T61" fmla="*/ 72 h 114"/>
                <a:gd name="T62" fmla="*/ 22 w 146"/>
                <a:gd name="T63" fmla="*/ 71 h 114"/>
                <a:gd name="T64" fmla="*/ 108 w 146"/>
                <a:gd name="T65" fmla="*/ 21 h 114"/>
                <a:gd name="T66" fmla="*/ 109 w 146"/>
                <a:gd name="T67" fmla="*/ 19 h 114"/>
                <a:gd name="T68" fmla="*/ 109 w 146"/>
                <a:gd name="T69" fmla="*/ 17 h 114"/>
                <a:gd name="T70" fmla="*/ 110 w 146"/>
                <a:gd name="T7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" h="114">
                  <a:moveTo>
                    <a:pt x="118" y="38"/>
                  </a:moveTo>
                  <a:lnTo>
                    <a:pt x="70" y="66"/>
                  </a:lnTo>
                  <a:lnTo>
                    <a:pt x="71" y="68"/>
                  </a:lnTo>
                  <a:lnTo>
                    <a:pt x="72" y="72"/>
                  </a:lnTo>
                  <a:lnTo>
                    <a:pt x="74" y="75"/>
                  </a:lnTo>
                  <a:lnTo>
                    <a:pt x="77" y="80"/>
                  </a:lnTo>
                  <a:lnTo>
                    <a:pt x="85" y="90"/>
                  </a:lnTo>
                  <a:lnTo>
                    <a:pt x="95" y="94"/>
                  </a:lnTo>
                  <a:lnTo>
                    <a:pt x="100" y="94"/>
                  </a:lnTo>
                  <a:lnTo>
                    <a:pt x="106" y="94"/>
                  </a:lnTo>
                  <a:lnTo>
                    <a:pt x="112" y="92"/>
                  </a:lnTo>
                  <a:lnTo>
                    <a:pt x="117" y="90"/>
                  </a:lnTo>
                  <a:lnTo>
                    <a:pt x="123" y="86"/>
                  </a:lnTo>
                  <a:lnTo>
                    <a:pt x="127" y="82"/>
                  </a:lnTo>
                  <a:lnTo>
                    <a:pt x="131" y="77"/>
                  </a:lnTo>
                  <a:lnTo>
                    <a:pt x="133" y="72"/>
                  </a:lnTo>
                  <a:lnTo>
                    <a:pt x="134" y="60"/>
                  </a:lnTo>
                  <a:lnTo>
                    <a:pt x="130" y="49"/>
                  </a:lnTo>
                  <a:lnTo>
                    <a:pt x="126" y="45"/>
                  </a:lnTo>
                  <a:lnTo>
                    <a:pt x="123" y="42"/>
                  </a:lnTo>
                  <a:lnTo>
                    <a:pt x="121" y="40"/>
                  </a:lnTo>
                  <a:lnTo>
                    <a:pt x="118" y="38"/>
                  </a:lnTo>
                  <a:close/>
                  <a:moveTo>
                    <a:pt x="110" y="0"/>
                  </a:moveTo>
                  <a:lnTo>
                    <a:pt x="127" y="30"/>
                  </a:lnTo>
                  <a:lnTo>
                    <a:pt x="128" y="31"/>
                  </a:lnTo>
                  <a:lnTo>
                    <a:pt x="130" y="33"/>
                  </a:lnTo>
                  <a:lnTo>
                    <a:pt x="131" y="36"/>
                  </a:lnTo>
                  <a:lnTo>
                    <a:pt x="134" y="40"/>
                  </a:lnTo>
                  <a:lnTo>
                    <a:pt x="135" y="42"/>
                  </a:lnTo>
                  <a:lnTo>
                    <a:pt x="137" y="46"/>
                  </a:lnTo>
                  <a:lnTo>
                    <a:pt x="144" y="59"/>
                  </a:lnTo>
                  <a:lnTo>
                    <a:pt x="146" y="72"/>
                  </a:lnTo>
                  <a:lnTo>
                    <a:pt x="146" y="83"/>
                  </a:lnTo>
                  <a:lnTo>
                    <a:pt x="144" y="94"/>
                  </a:lnTo>
                  <a:lnTo>
                    <a:pt x="137" y="102"/>
                  </a:lnTo>
                  <a:lnTo>
                    <a:pt x="128" y="110"/>
                  </a:lnTo>
                  <a:lnTo>
                    <a:pt x="123" y="112"/>
                  </a:lnTo>
                  <a:lnTo>
                    <a:pt x="117" y="114"/>
                  </a:lnTo>
                  <a:lnTo>
                    <a:pt x="110" y="114"/>
                  </a:lnTo>
                  <a:lnTo>
                    <a:pt x="104" y="114"/>
                  </a:lnTo>
                  <a:lnTo>
                    <a:pt x="96" y="111"/>
                  </a:lnTo>
                  <a:lnTo>
                    <a:pt x="81" y="101"/>
                  </a:lnTo>
                  <a:lnTo>
                    <a:pt x="68" y="84"/>
                  </a:lnTo>
                  <a:lnTo>
                    <a:pt x="67" y="81"/>
                  </a:lnTo>
                  <a:lnTo>
                    <a:pt x="65" y="78"/>
                  </a:lnTo>
                  <a:lnTo>
                    <a:pt x="63" y="73"/>
                  </a:lnTo>
                  <a:lnTo>
                    <a:pt x="62" y="71"/>
                  </a:lnTo>
                  <a:lnTo>
                    <a:pt x="32" y="89"/>
                  </a:lnTo>
                  <a:lnTo>
                    <a:pt x="29" y="90"/>
                  </a:lnTo>
                  <a:lnTo>
                    <a:pt x="28" y="91"/>
                  </a:lnTo>
                  <a:lnTo>
                    <a:pt x="28" y="91"/>
                  </a:lnTo>
                  <a:lnTo>
                    <a:pt x="28" y="94"/>
                  </a:lnTo>
                  <a:lnTo>
                    <a:pt x="35" y="105"/>
                  </a:lnTo>
                  <a:lnTo>
                    <a:pt x="27" y="110"/>
                  </a:lnTo>
                  <a:lnTo>
                    <a:pt x="0" y="64"/>
                  </a:lnTo>
                  <a:lnTo>
                    <a:pt x="8" y="59"/>
                  </a:lnTo>
                  <a:lnTo>
                    <a:pt x="14" y="69"/>
                  </a:lnTo>
                  <a:lnTo>
                    <a:pt x="14" y="73"/>
                  </a:lnTo>
                  <a:lnTo>
                    <a:pt x="15" y="72"/>
                  </a:lnTo>
                  <a:lnTo>
                    <a:pt x="16" y="72"/>
                  </a:lnTo>
                  <a:lnTo>
                    <a:pt x="17" y="73"/>
                  </a:lnTo>
                  <a:lnTo>
                    <a:pt x="18" y="72"/>
                  </a:lnTo>
                  <a:lnTo>
                    <a:pt x="20" y="72"/>
                  </a:lnTo>
                  <a:lnTo>
                    <a:pt x="22" y="71"/>
                  </a:lnTo>
                  <a:lnTo>
                    <a:pt x="106" y="22"/>
                  </a:lnTo>
                  <a:lnTo>
                    <a:pt x="108" y="21"/>
                  </a:lnTo>
                  <a:lnTo>
                    <a:pt x="109" y="20"/>
                  </a:lnTo>
                  <a:lnTo>
                    <a:pt x="109" y="19"/>
                  </a:lnTo>
                  <a:lnTo>
                    <a:pt x="109" y="18"/>
                  </a:lnTo>
                  <a:lnTo>
                    <a:pt x="109" y="17"/>
                  </a:lnTo>
                  <a:lnTo>
                    <a:pt x="103" y="4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8" name="Freeform 11"/>
            <p:cNvSpPr>
              <a:spLocks noEditPoints="1"/>
            </p:cNvSpPr>
            <p:nvPr/>
          </p:nvSpPr>
          <p:spPr bwMode="auto">
            <a:xfrm>
              <a:off x="1664693" y="5003134"/>
              <a:ext cx="203865" cy="189303"/>
            </a:xfrm>
            <a:custGeom>
              <a:avLst/>
              <a:gdLst>
                <a:gd name="T0" fmla="*/ 58 w 140"/>
                <a:gd name="T1" fmla="*/ 126 h 128"/>
                <a:gd name="T2" fmla="*/ 58 w 140"/>
                <a:gd name="T3" fmla="*/ 126 h 128"/>
                <a:gd name="T4" fmla="*/ 78 w 140"/>
                <a:gd name="T5" fmla="*/ 0 h 128"/>
                <a:gd name="T6" fmla="*/ 111 w 140"/>
                <a:gd name="T7" fmla="*/ 18 h 128"/>
                <a:gd name="T8" fmla="*/ 119 w 140"/>
                <a:gd name="T9" fmla="*/ 24 h 128"/>
                <a:gd name="T10" fmla="*/ 125 w 140"/>
                <a:gd name="T11" fmla="*/ 33 h 128"/>
                <a:gd name="T12" fmla="*/ 130 w 140"/>
                <a:gd name="T13" fmla="*/ 43 h 128"/>
                <a:gd name="T14" fmla="*/ 140 w 140"/>
                <a:gd name="T15" fmla="*/ 47 h 128"/>
                <a:gd name="T16" fmla="*/ 111 w 140"/>
                <a:gd name="T17" fmla="*/ 69 h 128"/>
                <a:gd name="T18" fmla="*/ 118 w 140"/>
                <a:gd name="T19" fmla="*/ 51 h 128"/>
                <a:gd name="T20" fmla="*/ 110 w 140"/>
                <a:gd name="T21" fmla="*/ 30 h 128"/>
                <a:gd name="T22" fmla="*/ 90 w 140"/>
                <a:gd name="T23" fmla="*/ 14 h 128"/>
                <a:gd name="T24" fmla="*/ 63 w 140"/>
                <a:gd name="T25" fmla="*/ 18 h 128"/>
                <a:gd name="T26" fmla="*/ 46 w 140"/>
                <a:gd name="T27" fmla="*/ 28 h 128"/>
                <a:gd name="T28" fmla="*/ 38 w 140"/>
                <a:gd name="T29" fmla="*/ 34 h 128"/>
                <a:gd name="T30" fmla="*/ 24 w 140"/>
                <a:gd name="T31" fmla="*/ 51 h 128"/>
                <a:gd name="T32" fmla="*/ 18 w 140"/>
                <a:gd name="T33" fmla="*/ 78 h 128"/>
                <a:gd name="T34" fmla="*/ 24 w 140"/>
                <a:gd name="T35" fmla="*/ 101 h 128"/>
                <a:gd name="T36" fmla="*/ 41 w 140"/>
                <a:gd name="T37" fmla="*/ 115 h 128"/>
                <a:gd name="T38" fmla="*/ 66 w 140"/>
                <a:gd name="T39" fmla="*/ 118 h 128"/>
                <a:gd name="T40" fmla="*/ 83 w 140"/>
                <a:gd name="T41" fmla="*/ 112 h 128"/>
                <a:gd name="T42" fmla="*/ 84 w 140"/>
                <a:gd name="T43" fmla="*/ 121 h 128"/>
                <a:gd name="T44" fmla="*/ 59 w 140"/>
                <a:gd name="T45" fmla="*/ 128 h 128"/>
                <a:gd name="T46" fmla="*/ 48 w 140"/>
                <a:gd name="T47" fmla="*/ 127 h 128"/>
                <a:gd name="T48" fmla="*/ 33 w 140"/>
                <a:gd name="T49" fmla="*/ 122 h 128"/>
                <a:gd name="T50" fmla="*/ 24 w 140"/>
                <a:gd name="T51" fmla="*/ 117 h 128"/>
                <a:gd name="T52" fmla="*/ 9 w 140"/>
                <a:gd name="T53" fmla="*/ 99 h 128"/>
                <a:gd name="T54" fmla="*/ 0 w 140"/>
                <a:gd name="T55" fmla="*/ 67 h 128"/>
                <a:gd name="T56" fmla="*/ 8 w 140"/>
                <a:gd name="T57" fmla="*/ 36 h 128"/>
                <a:gd name="T58" fmla="*/ 20 w 140"/>
                <a:gd name="T59" fmla="*/ 20 h 128"/>
                <a:gd name="T60" fmla="*/ 35 w 140"/>
                <a:gd name="T61" fmla="*/ 9 h 128"/>
                <a:gd name="T62" fmla="*/ 63 w 140"/>
                <a:gd name="T6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0" h="128">
                  <a:moveTo>
                    <a:pt x="58" y="126"/>
                  </a:moveTo>
                  <a:lnTo>
                    <a:pt x="58" y="126"/>
                  </a:lnTo>
                  <a:lnTo>
                    <a:pt x="58" y="126"/>
                  </a:lnTo>
                  <a:lnTo>
                    <a:pt x="58" y="126"/>
                  </a:lnTo>
                  <a:close/>
                  <a:moveTo>
                    <a:pt x="63" y="0"/>
                  </a:moveTo>
                  <a:lnTo>
                    <a:pt x="78" y="0"/>
                  </a:lnTo>
                  <a:lnTo>
                    <a:pt x="95" y="5"/>
                  </a:lnTo>
                  <a:lnTo>
                    <a:pt x="111" y="18"/>
                  </a:lnTo>
                  <a:lnTo>
                    <a:pt x="114" y="21"/>
                  </a:lnTo>
                  <a:lnTo>
                    <a:pt x="119" y="24"/>
                  </a:lnTo>
                  <a:lnTo>
                    <a:pt x="121" y="29"/>
                  </a:lnTo>
                  <a:lnTo>
                    <a:pt x="125" y="33"/>
                  </a:lnTo>
                  <a:lnTo>
                    <a:pt x="127" y="38"/>
                  </a:lnTo>
                  <a:lnTo>
                    <a:pt x="130" y="43"/>
                  </a:lnTo>
                  <a:lnTo>
                    <a:pt x="134" y="40"/>
                  </a:lnTo>
                  <a:lnTo>
                    <a:pt x="140" y="47"/>
                  </a:lnTo>
                  <a:lnTo>
                    <a:pt x="118" y="75"/>
                  </a:lnTo>
                  <a:lnTo>
                    <a:pt x="111" y="69"/>
                  </a:lnTo>
                  <a:lnTo>
                    <a:pt x="117" y="61"/>
                  </a:lnTo>
                  <a:lnTo>
                    <a:pt x="118" y="51"/>
                  </a:lnTo>
                  <a:lnTo>
                    <a:pt x="116" y="40"/>
                  </a:lnTo>
                  <a:lnTo>
                    <a:pt x="110" y="30"/>
                  </a:lnTo>
                  <a:lnTo>
                    <a:pt x="102" y="21"/>
                  </a:lnTo>
                  <a:lnTo>
                    <a:pt x="90" y="14"/>
                  </a:lnTo>
                  <a:lnTo>
                    <a:pt x="76" y="13"/>
                  </a:lnTo>
                  <a:lnTo>
                    <a:pt x="63" y="18"/>
                  </a:lnTo>
                  <a:lnTo>
                    <a:pt x="50" y="24"/>
                  </a:lnTo>
                  <a:lnTo>
                    <a:pt x="46" y="28"/>
                  </a:lnTo>
                  <a:lnTo>
                    <a:pt x="41" y="31"/>
                  </a:lnTo>
                  <a:lnTo>
                    <a:pt x="38" y="34"/>
                  </a:lnTo>
                  <a:lnTo>
                    <a:pt x="35" y="38"/>
                  </a:lnTo>
                  <a:lnTo>
                    <a:pt x="24" y="51"/>
                  </a:lnTo>
                  <a:lnTo>
                    <a:pt x="19" y="65"/>
                  </a:lnTo>
                  <a:lnTo>
                    <a:pt x="18" y="78"/>
                  </a:lnTo>
                  <a:lnTo>
                    <a:pt x="20" y="90"/>
                  </a:lnTo>
                  <a:lnTo>
                    <a:pt x="24" y="101"/>
                  </a:lnTo>
                  <a:lnTo>
                    <a:pt x="32" y="109"/>
                  </a:lnTo>
                  <a:lnTo>
                    <a:pt x="41" y="115"/>
                  </a:lnTo>
                  <a:lnTo>
                    <a:pt x="53" y="119"/>
                  </a:lnTo>
                  <a:lnTo>
                    <a:pt x="66" y="118"/>
                  </a:lnTo>
                  <a:lnTo>
                    <a:pt x="82" y="113"/>
                  </a:lnTo>
                  <a:lnTo>
                    <a:pt x="83" y="112"/>
                  </a:lnTo>
                  <a:lnTo>
                    <a:pt x="86" y="120"/>
                  </a:lnTo>
                  <a:lnTo>
                    <a:pt x="84" y="121"/>
                  </a:lnTo>
                  <a:lnTo>
                    <a:pt x="71" y="126"/>
                  </a:lnTo>
                  <a:lnTo>
                    <a:pt x="59" y="128"/>
                  </a:lnTo>
                  <a:lnTo>
                    <a:pt x="58" y="128"/>
                  </a:lnTo>
                  <a:lnTo>
                    <a:pt x="48" y="127"/>
                  </a:lnTo>
                  <a:lnTo>
                    <a:pt x="39" y="124"/>
                  </a:lnTo>
                  <a:lnTo>
                    <a:pt x="33" y="122"/>
                  </a:lnTo>
                  <a:lnTo>
                    <a:pt x="29" y="119"/>
                  </a:lnTo>
                  <a:lnTo>
                    <a:pt x="24" y="117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1" y="83"/>
                  </a:lnTo>
                  <a:lnTo>
                    <a:pt x="0" y="67"/>
                  </a:lnTo>
                  <a:lnTo>
                    <a:pt x="2" y="50"/>
                  </a:lnTo>
                  <a:lnTo>
                    <a:pt x="8" y="36"/>
                  </a:lnTo>
                  <a:lnTo>
                    <a:pt x="18" y="22"/>
                  </a:lnTo>
                  <a:lnTo>
                    <a:pt x="20" y="20"/>
                  </a:lnTo>
                  <a:lnTo>
                    <a:pt x="22" y="18"/>
                  </a:lnTo>
                  <a:lnTo>
                    <a:pt x="35" y="9"/>
                  </a:lnTo>
                  <a:lnTo>
                    <a:pt x="48" y="3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2691301" y="5418145"/>
              <a:ext cx="189304" cy="189303"/>
            </a:xfrm>
            <a:custGeom>
              <a:avLst/>
              <a:gdLst>
                <a:gd name="T0" fmla="*/ 62 w 129"/>
                <a:gd name="T1" fmla="*/ 9 h 133"/>
                <a:gd name="T2" fmla="*/ 52 w 129"/>
                <a:gd name="T3" fmla="*/ 14 h 133"/>
                <a:gd name="T4" fmla="*/ 43 w 129"/>
                <a:gd name="T5" fmla="*/ 32 h 133"/>
                <a:gd name="T6" fmla="*/ 48 w 129"/>
                <a:gd name="T7" fmla="*/ 52 h 133"/>
                <a:gd name="T8" fmla="*/ 69 w 129"/>
                <a:gd name="T9" fmla="*/ 62 h 133"/>
                <a:gd name="T10" fmla="*/ 79 w 129"/>
                <a:gd name="T11" fmla="*/ 62 h 133"/>
                <a:gd name="T12" fmla="*/ 80 w 129"/>
                <a:gd name="T13" fmla="*/ 62 h 133"/>
                <a:gd name="T14" fmla="*/ 82 w 129"/>
                <a:gd name="T15" fmla="*/ 62 h 133"/>
                <a:gd name="T16" fmla="*/ 92 w 129"/>
                <a:gd name="T17" fmla="*/ 15 h 133"/>
                <a:gd name="T18" fmla="*/ 81 w 129"/>
                <a:gd name="T19" fmla="*/ 10 h 133"/>
                <a:gd name="T20" fmla="*/ 67 w 129"/>
                <a:gd name="T21" fmla="*/ 8 h 133"/>
                <a:gd name="T22" fmla="*/ 75 w 129"/>
                <a:gd name="T23" fmla="*/ 0 h 133"/>
                <a:gd name="T24" fmla="*/ 83 w 129"/>
                <a:gd name="T25" fmla="*/ 1 h 133"/>
                <a:gd name="T26" fmla="*/ 88 w 129"/>
                <a:gd name="T27" fmla="*/ 4 h 133"/>
                <a:gd name="T28" fmla="*/ 90 w 129"/>
                <a:gd name="T29" fmla="*/ 2 h 133"/>
                <a:gd name="T30" fmla="*/ 101 w 129"/>
                <a:gd name="T31" fmla="*/ 5 h 133"/>
                <a:gd name="T32" fmla="*/ 129 w 129"/>
                <a:gd name="T33" fmla="*/ 7 h 133"/>
                <a:gd name="T34" fmla="*/ 116 w 129"/>
                <a:gd name="T35" fmla="*/ 15 h 133"/>
                <a:gd name="T36" fmla="*/ 112 w 129"/>
                <a:gd name="T37" fmla="*/ 17 h 133"/>
                <a:gd name="T38" fmla="*/ 111 w 129"/>
                <a:gd name="T39" fmla="*/ 21 h 133"/>
                <a:gd name="T40" fmla="*/ 103 w 129"/>
                <a:gd name="T41" fmla="*/ 120 h 133"/>
                <a:gd name="T42" fmla="*/ 103 w 129"/>
                <a:gd name="T43" fmla="*/ 122 h 133"/>
                <a:gd name="T44" fmla="*/ 108 w 129"/>
                <a:gd name="T45" fmla="*/ 125 h 133"/>
                <a:gd name="T46" fmla="*/ 119 w 129"/>
                <a:gd name="T47" fmla="*/ 125 h 133"/>
                <a:gd name="T48" fmla="*/ 65 w 129"/>
                <a:gd name="T49" fmla="*/ 129 h 133"/>
                <a:gd name="T50" fmla="*/ 78 w 129"/>
                <a:gd name="T51" fmla="*/ 121 h 133"/>
                <a:gd name="T52" fmla="*/ 82 w 129"/>
                <a:gd name="T53" fmla="*/ 120 h 133"/>
                <a:gd name="T54" fmla="*/ 83 w 129"/>
                <a:gd name="T55" fmla="*/ 118 h 133"/>
                <a:gd name="T56" fmla="*/ 88 w 129"/>
                <a:gd name="T57" fmla="*/ 70 h 133"/>
                <a:gd name="T58" fmla="*/ 67 w 129"/>
                <a:gd name="T59" fmla="*/ 75 h 133"/>
                <a:gd name="T60" fmla="*/ 58 w 129"/>
                <a:gd name="T61" fmla="*/ 82 h 133"/>
                <a:gd name="T62" fmla="*/ 53 w 129"/>
                <a:gd name="T63" fmla="*/ 91 h 133"/>
                <a:gd name="T64" fmla="*/ 46 w 129"/>
                <a:gd name="T65" fmla="*/ 104 h 133"/>
                <a:gd name="T66" fmla="*/ 33 w 129"/>
                <a:gd name="T67" fmla="*/ 120 h 133"/>
                <a:gd name="T68" fmla="*/ 15 w 129"/>
                <a:gd name="T69" fmla="*/ 126 h 133"/>
                <a:gd name="T70" fmla="*/ 7 w 129"/>
                <a:gd name="T71" fmla="*/ 124 h 133"/>
                <a:gd name="T72" fmla="*/ 1 w 129"/>
                <a:gd name="T73" fmla="*/ 118 h 133"/>
                <a:gd name="T74" fmla="*/ 0 w 129"/>
                <a:gd name="T75" fmla="*/ 109 h 133"/>
                <a:gd name="T76" fmla="*/ 9 w 129"/>
                <a:gd name="T77" fmla="*/ 106 h 133"/>
                <a:gd name="T78" fmla="*/ 8 w 129"/>
                <a:gd name="T79" fmla="*/ 111 h 133"/>
                <a:gd name="T80" fmla="*/ 9 w 129"/>
                <a:gd name="T81" fmla="*/ 114 h 133"/>
                <a:gd name="T82" fmla="*/ 10 w 129"/>
                <a:gd name="T83" fmla="*/ 115 h 133"/>
                <a:gd name="T84" fmla="*/ 13 w 129"/>
                <a:gd name="T85" fmla="*/ 113 h 133"/>
                <a:gd name="T86" fmla="*/ 16 w 129"/>
                <a:gd name="T87" fmla="*/ 111 h 133"/>
                <a:gd name="T88" fmla="*/ 21 w 129"/>
                <a:gd name="T89" fmla="*/ 100 h 133"/>
                <a:gd name="T90" fmla="*/ 38 w 129"/>
                <a:gd name="T91" fmla="*/ 79 h 133"/>
                <a:gd name="T92" fmla="*/ 56 w 129"/>
                <a:gd name="T93" fmla="*/ 68 h 133"/>
                <a:gd name="T94" fmla="*/ 33 w 129"/>
                <a:gd name="T95" fmla="*/ 57 h 133"/>
                <a:gd name="T96" fmla="*/ 22 w 129"/>
                <a:gd name="T97" fmla="*/ 41 h 133"/>
                <a:gd name="T98" fmla="*/ 22 w 129"/>
                <a:gd name="T99" fmla="*/ 26 h 133"/>
                <a:gd name="T100" fmla="*/ 24 w 129"/>
                <a:gd name="T101" fmla="*/ 21 h 133"/>
                <a:gd name="T102" fmla="*/ 29 w 129"/>
                <a:gd name="T103" fmla="*/ 13 h 133"/>
                <a:gd name="T104" fmla="*/ 39 w 129"/>
                <a:gd name="T105" fmla="*/ 5 h 133"/>
                <a:gd name="T106" fmla="*/ 61 w 129"/>
                <a:gd name="T10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133">
                  <a:moveTo>
                    <a:pt x="67" y="8"/>
                  </a:moveTo>
                  <a:lnTo>
                    <a:pt x="62" y="9"/>
                  </a:lnTo>
                  <a:lnTo>
                    <a:pt x="56" y="10"/>
                  </a:lnTo>
                  <a:lnTo>
                    <a:pt x="52" y="14"/>
                  </a:lnTo>
                  <a:lnTo>
                    <a:pt x="46" y="22"/>
                  </a:lnTo>
                  <a:lnTo>
                    <a:pt x="43" y="32"/>
                  </a:lnTo>
                  <a:lnTo>
                    <a:pt x="44" y="43"/>
                  </a:lnTo>
                  <a:lnTo>
                    <a:pt x="48" y="52"/>
                  </a:lnTo>
                  <a:lnTo>
                    <a:pt x="56" y="59"/>
                  </a:lnTo>
                  <a:lnTo>
                    <a:pt x="69" y="62"/>
                  </a:lnTo>
                  <a:lnTo>
                    <a:pt x="75" y="62"/>
                  </a:lnTo>
                  <a:lnTo>
                    <a:pt x="79" y="62"/>
                  </a:lnTo>
                  <a:lnTo>
                    <a:pt x="79" y="62"/>
                  </a:lnTo>
                  <a:lnTo>
                    <a:pt x="80" y="62"/>
                  </a:lnTo>
                  <a:lnTo>
                    <a:pt x="81" y="64"/>
                  </a:lnTo>
                  <a:lnTo>
                    <a:pt x="82" y="62"/>
                  </a:lnTo>
                  <a:lnTo>
                    <a:pt x="88" y="62"/>
                  </a:lnTo>
                  <a:lnTo>
                    <a:pt x="92" y="15"/>
                  </a:lnTo>
                  <a:lnTo>
                    <a:pt x="87" y="13"/>
                  </a:lnTo>
                  <a:lnTo>
                    <a:pt x="81" y="10"/>
                  </a:lnTo>
                  <a:lnTo>
                    <a:pt x="74" y="9"/>
                  </a:lnTo>
                  <a:lnTo>
                    <a:pt x="67" y="8"/>
                  </a:lnTo>
                  <a:close/>
                  <a:moveTo>
                    <a:pt x="61" y="0"/>
                  </a:moveTo>
                  <a:lnTo>
                    <a:pt x="75" y="0"/>
                  </a:lnTo>
                  <a:lnTo>
                    <a:pt x="80" y="0"/>
                  </a:lnTo>
                  <a:lnTo>
                    <a:pt x="83" y="1"/>
                  </a:lnTo>
                  <a:lnTo>
                    <a:pt x="85" y="1"/>
                  </a:lnTo>
                  <a:lnTo>
                    <a:pt x="88" y="4"/>
                  </a:lnTo>
                  <a:lnTo>
                    <a:pt x="88" y="2"/>
                  </a:lnTo>
                  <a:lnTo>
                    <a:pt x="90" y="2"/>
                  </a:lnTo>
                  <a:lnTo>
                    <a:pt x="97" y="4"/>
                  </a:lnTo>
                  <a:lnTo>
                    <a:pt x="101" y="5"/>
                  </a:lnTo>
                  <a:lnTo>
                    <a:pt x="106" y="5"/>
                  </a:lnTo>
                  <a:lnTo>
                    <a:pt x="129" y="7"/>
                  </a:lnTo>
                  <a:lnTo>
                    <a:pt x="129" y="16"/>
                  </a:lnTo>
                  <a:lnTo>
                    <a:pt x="116" y="15"/>
                  </a:lnTo>
                  <a:lnTo>
                    <a:pt x="114" y="16"/>
                  </a:lnTo>
                  <a:lnTo>
                    <a:pt x="112" y="17"/>
                  </a:lnTo>
                  <a:lnTo>
                    <a:pt x="112" y="18"/>
                  </a:lnTo>
                  <a:lnTo>
                    <a:pt x="111" y="21"/>
                  </a:lnTo>
                  <a:lnTo>
                    <a:pt x="103" y="117"/>
                  </a:lnTo>
                  <a:lnTo>
                    <a:pt x="103" y="120"/>
                  </a:lnTo>
                  <a:lnTo>
                    <a:pt x="103" y="121"/>
                  </a:lnTo>
                  <a:lnTo>
                    <a:pt x="103" y="122"/>
                  </a:lnTo>
                  <a:lnTo>
                    <a:pt x="106" y="123"/>
                  </a:lnTo>
                  <a:lnTo>
                    <a:pt x="108" y="125"/>
                  </a:lnTo>
                  <a:lnTo>
                    <a:pt x="108" y="124"/>
                  </a:lnTo>
                  <a:lnTo>
                    <a:pt x="119" y="125"/>
                  </a:lnTo>
                  <a:lnTo>
                    <a:pt x="119" y="133"/>
                  </a:lnTo>
                  <a:lnTo>
                    <a:pt x="65" y="129"/>
                  </a:lnTo>
                  <a:lnTo>
                    <a:pt x="66" y="120"/>
                  </a:lnTo>
                  <a:lnTo>
                    <a:pt x="78" y="121"/>
                  </a:lnTo>
                  <a:lnTo>
                    <a:pt x="80" y="121"/>
                  </a:lnTo>
                  <a:lnTo>
                    <a:pt x="82" y="120"/>
                  </a:lnTo>
                  <a:lnTo>
                    <a:pt x="82" y="120"/>
                  </a:lnTo>
                  <a:lnTo>
                    <a:pt x="83" y="118"/>
                  </a:lnTo>
                  <a:lnTo>
                    <a:pt x="83" y="115"/>
                  </a:lnTo>
                  <a:lnTo>
                    <a:pt x="88" y="70"/>
                  </a:lnTo>
                  <a:lnTo>
                    <a:pt x="75" y="72"/>
                  </a:lnTo>
                  <a:lnTo>
                    <a:pt x="67" y="75"/>
                  </a:lnTo>
                  <a:lnTo>
                    <a:pt x="63" y="78"/>
                  </a:lnTo>
                  <a:lnTo>
                    <a:pt x="58" y="82"/>
                  </a:lnTo>
                  <a:lnTo>
                    <a:pt x="55" y="88"/>
                  </a:lnTo>
                  <a:lnTo>
                    <a:pt x="53" y="91"/>
                  </a:lnTo>
                  <a:lnTo>
                    <a:pt x="48" y="100"/>
                  </a:lnTo>
                  <a:lnTo>
                    <a:pt x="46" y="104"/>
                  </a:lnTo>
                  <a:lnTo>
                    <a:pt x="39" y="112"/>
                  </a:lnTo>
                  <a:lnTo>
                    <a:pt x="33" y="120"/>
                  </a:lnTo>
                  <a:lnTo>
                    <a:pt x="25" y="125"/>
                  </a:lnTo>
                  <a:lnTo>
                    <a:pt x="15" y="126"/>
                  </a:lnTo>
                  <a:lnTo>
                    <a:pt x="10" y="126"/>
                  </a:lnTo>
                  <a:lnTo>
                    <a:pt x="7" y="124"/>
                  </a:lnTo>
                  <a:lnTo>
                    <a:pt x="3" y="122"/>
                  </a:lnTo>
                  <a:lnTo>
                    <a:pt x="1" y="118"/>
                  </a:lnTo>
                  <a:lnTo>
                    <a:pt x="0" y="114"/>
                  </a:lnTo>
                  <a:lnTo>
                    <a:pt x="0" y="109"/>
                  </a:lnTo>
                  <a:lnTo>
                    <a:pt x="0" y="105"/>
                  </a:lnTo>
                  <a:lnTo>
                    <a:pt x="9" y="106"/>
                  </a:lnTo>
                  <a:lnTo>
                    <a:pt x="8" y="108"/>
                  </a:lnTo>
                  <a:lnTo>
                    <a:pt x="8" y="111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10" y="115"/>
                  </a:lnTo>
                  <a:lnTo>
                    <a:pt x="12" y="114"/>
                  </a:lnTo>
                  <a:lnTo>
                    <a:pt x="13" y="113"/>
                  </a:lnTo>
                  <a:lnTo>
                    <a:pt x="15" y="112"/>
                  </a:lnTo>
                  <a:lnTo>
                    <a:pt x="16" y="111"/>
                  </a:lnTo>
                  <a:lnTo>
                    <a:pt x="17" y="107"/>
                  </a:lnTo>
                  <a:lnTo>
                    <a:pt x="21" y="100"/>
                  </a:lnTo>
                  <a:lnTo>
                    <a:pt x="29" y="89"/>
                  </a:lnTo>
                  <a:lnTo>
                    <a:pt x="38" y="79"/>
                  </a:lnTo>
                  <a:lnTo>
                    <a:pt x="46" y="72"/>
                  </a:lnTo>
                  <a:lnTo>
                    <a:pt x="56" y="68"/>
                  </a:lnTo>
                  <a:lnTo>
                    <a:pt x="44" y="63"/>
                  </a:lnTo>
                  <a:lnTo>
                    <a:pt x="33" y="57"/>
                  </a:lnTo>
                  <a:lnTo>
                    <a:pt x="26" y="50"/>
                  </a:lnTo>
                  <a:lnTo>
                    <a:pt x="22" y="41"/>
                  </a:lnTo>
                  <a:lnTo>
                    <a:pt x="21" y="31"/>
                  </a:lnTo>
                  <a:lnTo>
                    <a:pt x="22" y="26"/>
                  </a:lnTo>
                  <a:lnTo>
                    <a:pt x="22" y="24"/>
                  </a:lnTo>
                  <a:lnTo>
                    <a:pt x="24" y="21"/>
                  </a:lnTo>
                  <a:lnTo>
                    <a:pt x="26" y="16"/>
                  </a:lnTo>
                  <a:lnTo>
                    <a:pt x="29" y="13"/>
                  </a:lnTo>
                  <a:lnTo>
                    <a:pt x="34" y="8"/>
                  </a:lnTo>
                  <a:lnTo>
                    <a:pt x="39" y="5"/>
                  </a:lnTo>
                  <a:lnTo>
                    <a:pt x="48" y="1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2509278" y="5403583"/>
              <a:ext cx="174742" cy="196584"/>
            </a:xfrm>
            <a:custGeom>
              <a:avLst/>
              <a:gdLst>
                <a:gd name="T0" fmla="*/ 75 w 122"/>
                <a:gd name="T1" fmla="*/ 26 h 136"/>
                <a:gd name="T2" fmla="*/ 51 w 122"/>
                <a:gd name="T3" fmla="*/ 64 h 136"/>
                <a:gd name="T4" fmla="*/ 82 w 122"/>
                <a:gd name="T5" fmla="*/ 71 h 136"/>
                <a:gd name="T6" fmla="*/ 75 w 122"/>
                <a:gd name="T7" fmla="*/ 26 h 136"/>
                <a:gd name="T8" fmla="*/ 80 w 122"/>
                <a:gd name="T9" fmla="*/ 0 h 136"/>
                <a:gd name="T10" fmla="*/ 90 w 122"/>
                <a:gd name="T11" fmla="*/ 1 h 136"/>
                <a:gd name="T12" fmla="*/ 108 w 122"/>
                <a:gd name="T13" fmla="*/ 117 h 136"/>
                <a:gd name="T14" fmla="*/ 108 w 122"/>
                <a:gd name="T15" fmla="*/ 120 h 136"/>
                <a:gd name="T16" fmla="*/ 109 w 122"/>
                <a:gd name="T17" fmla="*/ 122 h 136"/>
                <a:gd name="T18" fmla="*/ 112 w 122"/>
                <a:gd name="T19" fmla="*/ 124 h 136"/>
                <a:gd name="T20" fmla="*/ 114 w 122"/>
                <a:gd name="T21" fmla="*/ 126 h 136"/>
                <a:gd name="T22" fmla="*/ 116 w 122"/>
                <a:gd name="T23" fmla="*/ 126 h 136"/>
                <a:gd name="T24" fmla="*/ 122 w 122"/>
                <a:gd name="T25" fmla="*/ 127 h 136"/>
                <a:gd name="T26" fmla="*/ 121 w 122"/>
                <a:gd name="T27" fmla="*/ 136 h 136"/>
                <a:gd name="T28" fmla="*/ 72 w 122"/>
                <a:gd name="T29" fmla="*/ 127 h 136"/>
                <a:gd name="T30" fmla="*/ 73 w 122"/>
                <a:gd name="T31" fmla="*/ 118 h 136"/>
                <a:gd name="T32" fmla="*/ 82 w 122"/>
                <a:gd name="T33" fmla="*/ 121 h 136"/>
                <a:gd name="T34" fmla="*/ 85 w 122"/>
                <a:gd name="T35" fmla="*/ 123 h 136"/>
                <a:gd name="T36" fmla="*/ 85 w 122"/>
                <a:gd name="T37" fmla="*/ 121 h 136"/>
                <a:gd name="T38" fmla="*/ 86 w 122"/>
                <a:gd name="T39" fmla="*/ 121 h 136"/>
                <a:gd name="T40" fmla="*/ 87 w 122"/>
                <a:gd name="T41" fmla="*/ 121 h 136"/>
                <a:gd name="T42" fmla="*/ 88 w 122"/>
                <a:gd name="T43" fmla="*/ 120 h 136"/>
                <a:gd name="T44" fmla="*/ 88 w 122"/>
                <a:gd name="T45" fmla="*/ 118 h 136"/>
                <a:gd name="T46" fmla="*/ 88 w 122"/>
                <a:gd name="T47" fmla="*/ 116 h 136"/>
                <a:gd name="T48" fmla="*/ 88 w 122"/>
                <a:gd name="T49" fmla="*/ 114 h 136"/>
                <a:gd name="T50" fmla="*/ 88 w 122"/>
                <a:gd name="T51" fmla="*/ 112 h 136"/>
                <a:gd name="T52" fmla="*/ 88 w 122"/>
                <a:gd name="T53" fmla="*/ 108 h 136"/>
                <a:gd name="T54" fmla="*/ 87 w 122"/>
                <a:gd name="T55" fmla="*/ 105 h 136"/>
                <a:gd name="T56" fmla="*/ 84 w 122"/>
                <a:gd name="T57" fmla="*/ 80 h 136"/>
                <a:gd name="T58" fmla="*/ 46 w 122"/>
                <a:gd name="T59" fmla="*/ 73 h 136"/>
                <a:gd name="T60" fmla="*/ 34 w 122"/>
                <a:gd name="T61" fmla="*/ 94 h 136"/>
                <a:gd name="T62" fmla="*/ 32 w 122"/>
                <a:gd name="T63" fmla="*/ 98 h 136"/>
                <a:gd name="T64" fmla="*/ 31 w 122"/>
                <a:gd name="T65" fmla="*/ 100 h 136"/>
                <a:gd name="T66" fmla="*/ 30 w 122"/>
                <a:gd name="T67" fmla="*/ 104 h 136"/>
                <a:gd name="T68" fmla="*/ 30 w 122"/>
                <a:gd name="T69" fmla="*/ 104 h 136"/>
                <a:gd name="T70" fmla="*/ 30 w 122"/>
                <a:gd name="T71" fmla="*/ 106 h 136"/>
                <a:gd name="T72" fmla="*/ 30 w 122"/>
                <a:gd name="T73" fmla="*/ 108 h 136"/>
                <a:gd name="T74" fmla="*/ 30 w 122"/>
                <a:gd name="T75" fmla="*/ 109 h 136"/>
                <a:gd name="T76" fmla="*/ 41 w 122"/>
                <a:gd name="T77" fmla="*/ 112 h 136"/>
                <a:gd name="T78" fmla="*/ 39 w 122"/>
                <a:gd name="T79" fmla="*/ 121 h 136"/>
                <a:gd name="T80" fmla="*/ 0 w 122"/>
                <a:gd name="T81" fmla="*/ 113 h 136"/>
                <a:gd name="T82" fmla="*/ 1 w 122"/>
                <a:gd name="T83" fmla="*/ 105 h 136"/>
                <a:gd name="T84" fmla="*/ 7 w 122"/>
                <a:gd name="T85" fmla="*/ 106 h 136"/>
                <a:gd name="T86" fmla="*/ 9 w 122"/>
                <a:gd name="T87" fmla="*/ 106 h 136"/>
                <a:gd name="T88" fmla="*/ 10 w 122"/>
                <a:gd name="T89" fmla="*/ 105 h 136"/>
                <a:gd name="T90" fmla="*/ 13 w 122"/>
                <a:gd name="T91" fmla="*/ 104 h 136"/>
                <a:gd name="T92" fmla="*/ 15 w 122"/>
                <a:gd name="T93" fmla="*/ 102 h 136"/>
                <a:gd name="T94" fmla="*/ 17 w 122"/>
                <a:gd name="T95" fmla="*/ 99 h 136"/>
                <a:gd name="T96" fmla="*/ 19 w 122"/>
                <a:gd name="T97" fmla="*/ 96 h 136"/>
                <a:gd name="T98" fmla="*/ 23 w 122"/>
                <a:gd name="T99" fmla="*/ 91 h 136"/>
                <a:gd name="T100" fmla="*/ 26 w 122"/>
                <a:gd name="T101" fmla="*/ 87 h 136"/>
                <a:gd name="T102" fmla="*/ 31 w 122"/>
                <a:gd name="T103" fmla="*/ 79 h 136"/>
                <a:gd name="T104" fmla="*/ 37 w 122"/>
                <a:gd name="T105" fmla="*/ 69 h 136"/>
                <a:gd name="T106" fmla="*/ 45 w 122"/>
                <a:gd name="T107" fmla="*/ 58 h 136"/>
                <a:gd name="T108" fmla="*/ 54 w 122"/>
                <a:gd name="T109" fmla="*/ 42 h 136"/>
                <a:gd name="T110" fmla="*/ 66 w 122"/>
                <a:gd name="T111" fmla="*/ 23 h 136"/>
                <a:gd name="T112" fmla="*/ 79 w 122"/>
                <a:gd name="T113" fmla="*/ 1 h 136"/>
                <a:gd name="T114" fmla="*/ 80 w 122"/>
                <a:gd name="T11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2" h="136">
                  <a:moveTo>
                    <a:pt x="75" y="26"/>
                  </a:moveTo>
                  <a:lnTo>
                    <a:pt x="51" y="64"/>
                  </a:lnTo>
                  <a:lnTo>
                    <a:pt x="82" y="71"/>
                  </a:lnTo>
                  <a:lnTo>
                    <a:pt x="75" y="26"/>
                  </a:lnTo>
                  <a:close/>
                  <a:moveTo>
                    <a:pt x="80" y="0"/>
                  </a:moveTo>
                  <a:lnTo>
                    <a:pt x="90" y="1"/>
                  </a:lnTo>
                  <a:lnTo>
                    <a:pt x="108" y="117"/>
                  </a:lnTo>
                  <a:lnTo>
                    <a:pt x="108" y="120"/>
                  </a:lnTo>
                  <a:lnTo>
                    <a:pt x="109" y="122"/>
                  </a:lnTo>
                  <a:lnTo>
                    <a:pt x="112" y="124"/>
                  </a:lnTo>
                  <a:lnTo>
                    <a:pt x="114" y="126"/>
                  </a:lnTo>
                  <a:lnTo>
                    <a:pt x="116" y="126"/>
                  </a:lnTo>
                  <a:lnTo>
                    <a:pt x="122" y="127"/>
                  </a:lnTo>
                  <a:lnTo>
                    <a:pt x="121" y="136"/>
                  </a:lnTo>
                  <a:lnTo>
                    <a:pt x="72" y="127"/>
                  </a:lnTo>
                  <a:lnTo>
                    <a:pt x="73" y="118"/>
                  </a:lnTo>
                  <a:lnTo>
                    <a:pt x="82" y="121"/>
                  </a:lnTo>
                  <a:lnTo>
                    <a:pt x="85" y="123"/>
                  </a:lnTo>
                  <a:lnTo>
                    <a:pt x="85" y="121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8" y="120"/>
                  </a:lnTo>
                  <a:lnTo>
                    <a:pt x="88" y="118"/>
                  </a:lnTo>
                  <a:lnTo>
                    <a:pt x="88" y="116"/>
                  </a:lnTo>
                  <a:lnTo>
                    <a:pt x="88" y="114"/>
                  </a:lnTo>
                  <a:lnTo>
                    <a:pt x="88" y="112"/>
                  </a:lnTo>
                  <a:lnTo>
                    <a:pt x="88" y="108"/>
                  </a:lnTo>
                  <a:lnTo>
                    <a:pt x="87" y="105"/>
                  </a:lnTo>
                  <a:lnTo>
                    <a:pt x="84" y="80"/>
                  </a:lnTo>
                  <a:lnTo>
                    <a:pt x="46" y="73"/>
                  </a:lnTo>
                  <a:lnTo>
                    <a:pt x="34" y="94"/>
                  </a:lnTo>
                  <a:lnTo>
                    <a:pt x="32" y="98"/>
                  </a:lnTo>
                  <a:lnTo>
                    <a:pt x="31" y="100"/>
                  </a:lnTo>
                  <a:lnTo>
                    <a:pt x="30" y="104"/>
                  </a:lnTo>
                  <a:lnTo>
                    <a:pt x="30" y="104"/>
                  </a:lnTo>
                  <a:lnTo>
                    <a:pt x="30" y="106"/>
                  </a:lnTo>
                  <a:lnTo>
                    <a:pt x="30" y="108"/>
                  </a:lnTo>
                  <a:lnTo>
                    <a:pt x="30" y="109"/>
                  </a:lnTo>
                  <a:lnTo>
                    <a:pt x="41" y="112"/>
                  </a:lnTo>
                  <a:lnTo>
                    <a:pt x="39" y="121"/>
                  </a:lnTo>
                  <a:lnTo>
                    <a:pt x="0" y="113"/>
                  </a:lnTo>
                  <a:lnTo>
                    <a:pt x="1" y="105"/>
                  </a:lnTo>
                  <a:lnTo>
                    <a:pt x="7" y="106"/>
                  </a:lnTo>
                  <a:lnTo>
                    <a:pt x="9" y="106"/>
                  </a:lnTo>
                  <a:lnTo>
                    <a:pt x="10" y="105"/>
                  </a:lnTo>
                  <a:lnTo>
                    <a:pt x="13" y="104"/>
                  </a:lnTo>
                  <a:lnTo>
                    <a:pt x="15" y="102"/>
                  </a:lnTo>
                  <a:lnTo>
                    <a:pt x="17" y="99"/>
                  </a:lnTo>
                  <a:lnTo>
                    <a:pt x="19" y="96"/>
                  </a:lnTo>
                  <a:lnTo>
                    <a:pt x="23" y="91"/>
                  </a:lnTo>
                  <a:lnTo>
                    <a:pt x="26" y="87"/>
                  </a:lnTo>
                  <a:lnTo>
                    <a:pt x="31" y="79"/>
                  </a:lnTo>
                  <a:lnTo>
                    <a:pt x="37" y="69"/>
                  </a:lnTo>
                  <a:lnTo>
                    <a:pt x="45" y="58"/>
                  </a:lnTo>
                  <a:lnTo>
                    <a:pt x="54" y="42"/>
                  </a:lnTo>
                  <a:lnTo>
                    <a:pt x="66" y="23"/>
                  </a:lnTo>
                  <a:lnTo>
                    <a:pt x="79" y="1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3281054" y="5330774"/>
              <a:ext cx="189304" cy="218427"/>
            </a:xfrm>
            <a:custGeom>
              <a:avLst/>
              <a:gdLst>
                <a:gd name="T0" fmla="*/ 105 w 132"/>
                <a:gd name="T1" fmla="*/ 27 h 149"/>
                <a:gd name="T2" fmla="*/ 93 w 132"/>
                <a:gd name="T3" fmla="*/ 20 h 149"/>
                <a:gd name="T4" fmla="*/ 72 w 132"/>
                <a:gd name="T5" fmla="*/ 18 h 149"/>
                <a:gd name="T6" fmla="*/ 43 w 132"/>
                <a:gd name="T7" fmla="*/ 24 h 149"/>
                <a:gd name="T8" fmla="*/ 39 w 132"/>
                <a:gd name="T9" fmla="*/ 27 h 149"/>
                <a:gd name="T10" fmla="*/ 39 w 132"/>
                <a:gd name="T11" fmla="*/ 31 h 149"/>
                <a:gd name="T12" fmla="*/ 57 w 132"/>
                <a:gd name="T13" fmla="*/ 68 h 149"/>
                <a:gd name="T14" fmla="*/ 75 w 132"/>
                <a:gd name="T15" fmla="*/ 63 h 149"/>
                <a:gd name="T16" fmla="*/ 81 w 132"/>
                <a:gd name="T17" fmla="*/ 59 h 149"/>
                <a:gd name="T18" fmla="*/ 83 w 132"/>
                <a:gd name="T19" fmla="*/ 55 h 149"/>
                <a:gd name="T20" fmla="*/ 81 w 132"/>
                <a:gd name="T21" fmla="*/ 47 h 149"/>
                <a:gd name="T22" fmla="*/ 100 w 132"/>
                <a:gd name="T23" fmla="*/ 81 h 149"/>
                <a:gd name="T24" fmla="*/ 90 w 132"/>
                <a:gd name="T25" fmla="*/ 77 h 149"/>
                <a:gd name="T26" fmla="*/ 87 w 132"/>
                <a:gd name="T27" fmla="*/ 74 h 149"/>
                <a:gd name="T28" fmla="*/ 80 w 132"/>
                <a:gd name="T29" fmla="*/ 73 h 149"/>
                <a:gd name="T30" fmla="*/ 60 w 132"/>
                <a:gd name="T31" fmla="*/ 77 h 149"/>
                <a:gd name="T32" fmla="*/ 66 w 132"/>
                <a:gd name="T33" fmla="*/ 125 h 149"/>
                <a:gd name="T34" fmla="*/ 69 w 132"/>
                <a:gd name="T35" fmla="*/ 128 h 149"/>
                <a:gd name="T36" fmla="*/ 71 w 132"/>
                <a:gd name="T37" fmla="*/ 129 h 149"/>
                <a:gd name="T38" fmla="*/ 80 w 132"/>
                <a:gd name="T39" fmla="*/ 127 h 149"/>
                <a:gd name="T40" fmla="*/ 97 w 132"/>
                <a:gd name="T41" fmla="*/ 120 h 149"/>
                <a:gd name="T42" fmla="*/ 115 w 132"/>
                <a:gd name="T43" fmla="*/ 109 h 149"/>
                <a:gd name="T44" fmla="*/ 120 w 132"/>
                <a:gd name="T45" fmla="*/ 102 h 149"/>
                <a:gd name="T46" fmla="*/ 120 w 132"/>
                <a:gd name="T47" fmla="*/ 92 h 149"/>
                <a:gd name="T48" fmla="*/ 132 w 132"/>
                <a:gd name="T49" fmla="*/ 121 h 149"/>
                <a:gd name="T50" fmla="*/ 33 w 132"/>
                <a:gd name="T51" fmla="*/ 140 h 149"/>
                <a:gd name="T52" fmla="*/ 47 w 132"/>
                <a:gd name="T53" fmla="*/ 138 h 149"/>
                <a:gd name="T54" fmla="*/ 47 w 132"/>
                <a:gd name="T55" fmla="*/ 135 h 149"/>
                <a:gd name="T56" fmla="*/ 47 w 132"/>
                <a:gd name="T57" fmla="*/ 132 h 149"/>
                <a:gd name="T58" fmla="*/ 20 w 132"/>
                <a:gd name="T59" fmla="*/ 37 h 149"/>
                <a:gd name="T60" fmla="*/ 19 w 132"/>
                <a:gd name="T61" fmla="*/ 33 h 149"/>
                <a:gd name="T62" fmla="*/ 17 w 132"/>
                <a:gd name="T63" fmla="*/ 32 h 149"/>
                <a:gd name="T64" fmla="*/ 2 w 132"/>
                <a:gd name="T65" fmla="*/ 36 h 149"/>
                <a:gd name="T66" fmla="*/ 96 w 132"/>
                <a:gd name="T6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2" h="149">
                  <a:moveTo>
                    <a:pt x="96" y="0"/>
                  </a:moveTo>
                  <a:lnTo>
                    <a:pt x="105" y="27"/>
                  </a:lnTo>
                  <a:lnTo>
                    <a:pt x="96" y="29"/>
                  </a:lnTo>
                  <a:lnTo>
                    <a:pt x="93" y="20"/>
                  </a:lnTo>
                  <a:lnTo>
                    <a:pt x="82" y="18"/>
                  </a:lnTo>
                  <a:lnTo>
                    <a:pt x="72" y="18"/>
                  </a:lnTo>
                  <a:lnTo>
                    <a:pt x="53" y="21"/>
                  </a:lnTo>
                  <a:lnTo>
                    <a:pt x="43" y="24"/>
                  </a:lnTo>
                  <a:lnTo>
                    <a:pt x="40" y="25"/>
                  </a:lnTo>
                  <a:lnTo>
                    <a:pt x="39" y="27"/>
                  </a:lnTo>
                  <a:lnTo>
                    <a:pt x="39" y="29"/>
                  </a:lnTo>
                  <a:lnTo>
                    <a:pt x="39" y="31"/>
                  </a:lnTo>
                  <a:lnTo>
                    <a:pt x="51" y="70"/>
                  </a:lnTo>
                  <a:lnTo>
                    <a:pt x="57" y="68"/>
                  </a:lnTo>
                  <a:lnTo>
                    <a:pt x="67" y="65"/>
                  </a:lnTo>
                  <a:lnTo>
                    <a:pt x="75" y="63"/>
                  </a:lnTo>
                  <a:lnTo>
                    <a:pt x="79" y="60"/>
                  </a:lnTo>
                  <a:lnTo>
                    <a:pt x="81" y="59"/>
                  </a:lnTo>
                  <a:lnTo>
                    <a:pt x="82" y="57"/>
                  </a:lnTo>
                  <a:lnTo>
                    <a:pt x="83" y="55"/>
                  </a:lnTo>
                  <a:lnTo>
                    <a:pt x="83" y="52"/>
                  </a:lnTo>
                  <a:lnTo>
                    <a:pt x="81" y="47"/>
                  </a:lnTo>
                  <a:lnTo>
                    <a:pt x="90" y="45"/>
                  </a:lnTo>
                  <a:lnTo>
                    <a:pt x="100" y="81"/>
                  </a:lnTo>
                  <a:lnTo>
                    <a:pt x="91" y="83"/>
                  </a:lnTo>
                  <a:lnTo>
                    <a:pt x="90" y="77"/>
                  </a:lnTo>
                  <a:lnTo>
                    <a:pt x="89" y="75"/>
                  </a:lnTo>
                  <a:lnTo>
                    <a:pt x="87" y="74"/>
                  </a:lnTo>
                  <a:lnTo>
                    <a:pt x="84" y="73"/>
                  </a:lnTo>
                  <a:lnTo>
                    <a:pt x="80" y="73"/>
                  </a:lnTo>
                  <a:lnTo>
                    <a:pt x="72" y="74"/>
                  </a:lnTo>
                  <a:lnTo>
                    <a:pt x="60" y="77"/>
                  </a:lnTo>
                  <a:lnTo>
                    <a:pt x="53" y="78"/>
                  </a:lnTo>
                  <a:lnTo>
                    <a:pt x="66" y="125"/>
                  </a:lnTo>
                  <a:lnTo>
                    <a:pt x="67" y="127"/>
                  </a:lnTo>
                  <a:lnTo>
                    <a:pt x="69" y="128"/>
                  </a:lnTo>
                  <a:lnTo>
                    <a:pt x="69" y="129"/>
                  </a:lnTo>
                  <a:lnTo>
                    <a:pt x="71" y="129"/>
                  </a:lnTo>
                  <a:lnTo>
                    <a:pt x="75" y="128"/>
                  </a:lnTo>
                  <a:lnTo>
                    <a:pt x="80" y="127"/>
                  </a:lnTo>
                  <a:lnTo>
                    <a:pt x="85" y="125"/>
                  </a:lnTo>
                  <a:lnTo>
                    <a:pt x="97" y="120"/>
                  </a:lnTo>
                  <a:lnTo>
                    <a:pt x="106" y="116"/>
                  </a:lnTo>
                  <a:lnTo>
                    <a:pt x="115" y="109"/>
                  </a:lnTo>
                  <a:lnTo>
                    <a:pt x="118" y="105"/>
                  </a:lnTo>
                  <a:lnTo>
                    <a:pt x="120" y="102"/>
                  </a:lnTo>
                  <a:lnTo>
                    <a:pt x="121" y="99"/>
                  </a:lnTo>
                  <a:lnTo>
                    <a:pt x="120" y="92"/>
                  </a:lnTo>
                  <a:lnTo>
                    <a:pt x="129" y="90"/>
                  </a:lnTo>
                  <a:lnTo>
                    <a:pt x="132" y="121"/>
                  </a:lnTo>
                  <a:lnTo>
                    <a:pt x="35" y="149"/>
                  </a:lnTo>
                  <a:lnTo>
                    <a:pt x="33" y="140"/>
                  </a:lnTo>
                  <a:lnTo>
                    <a:pt x="44" y="137"/>
                  </a:lnTo>
                  <a:lnTo>
                    <a:pt x="47" y="138"/>
                  </a:lnTo>
                  <a:lnTo>
                    <a:pt x="46" y="137"/>
                  </a:lnTo>
                  <a:lnTo>
                    <a:pt x="47" y="135"/>
                  </a:lnTo>
                  <a:lnTo>
                    <a:pt x="48" y="134"/>
                  </a:lnTo>
                  <a:lnTo>
                    <a:pt x="47" y="132"/>
                  </a:lnTo>
                  <a:lnTo>
                    <a:pt x="47" y="130"/>
                  </a:lnTo>
                  <a:lnTo>
                    <a:pt x="20" y="37"/>
                  </a:lnTo>
                  <a:lnTo>
                    <a:pt x="20" y="34"/>
                  </a:lnTo>
                  <a:lnTo>
                    <a:pt x="19" y="33"/>
                  </a:lnTo>
                  <a:lnTo>
                    <a:pt x="18" y="32"/>
                  </a:lnTo>
                  <a:lnTo>
                    <a:pt x="17" y="32"/>
                  </a:lnTo>
                  <a:lnTo>
                    <a:pt x="16" y="32"/>
                  </a:lnTo>
                  <a:lnTo>
                    <a:pt x="2" y="36"/>
                  </a:lnTo>
                  <a:lnTo>
                    <a:pt x="0" y="27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2" name="Freeform 15"/>
            <p:cNvSpPr>
              <a:spLocks/>
            </p:cNvSpPr>
            <p:nvPr/>
          </p:nvSpPr>
          <p:spPr bwMode="auto">
            <a:xfrm>
              <a:off x="1526356" y="4872078"/>
              <a:ext cx="203865" cy="189303"/>
            </a:xfrm>
            <a:custGeom>
              <a:avLst/>
              <a:gdLst>
                <a:gd name="T0" fmla="*/ 72 w 141"/>
                <a:gd name="T1" fmla="*/ 0 h 128"/>
                <a:gd name="T2" fmla="*/ 86 w 141"/>
                <a:gd name="T3" fmla="*/ 2 h 128"/>
                <a:gd name="T4" fmla="*/ 101 w 141"/>
                <a:gd name="T5" fmla="*/ 10 h 128"/>
                <a:gd name="T6" fmla="*/ 115 w 141"/>
                <a:gd name="T7" fmla="*/ 22 h 128"/>
                <a:gd name="T8" fmla="*/ 119 w 141"/>
                <a:gd name="T9" fmla="*/ 27 h 128"/>
                <a:gd name="T10" fmla="*/ 121 w 141"/>
                <a:gd name="T11" fmla="*/ 29 h 128"/>
                <a:gd name="T12" fmla="*/ 124 w 141"/>
                <a:gd name="T13" fmla="*/ 35 h 128"/>
                <a:gd name="T14" fmla="*/ 128 w 141"/>
                <a:gd name="T15" fmla="*/ 40 h 128"/>
                <a:gd name="T16" fmla="*/ 130 w 141"/>
                <a:gd name="T17" fmla="*/ 45 h 128"/>
                <a:gd name="T18" fmla="*/ 132 w 141"/>
                <a:gd name="T19" fmla="*/ 50 h 128"/>
                <a:gd name="T20" fmla="*/ 136 w 141"/>
                <a:gd name="T21" fmla="*/ 47 h 128"/>
                <a:gd name="T22" fmla="*/ 141 w 141"/>
                <a:gd name="T23" fmla="*/ 54 h 128"/>
                <a:gd name="T24" fmla="*/ 116 w 141"/>
                <a:gd name="T25" fmla="*/ 81 h 128"/>
                <a:gd name="T26" fmla="*/ 111 w 141"/>
                <a:gd name="T27" fmla="*/ 74 h 128"/>
                <a:gd name="T28" fmla="*/ 116 w 141"/>
                <a:gd name="T29" fmla="*/ 67 h 128"/>
                <a:gd name="T30" fmla="*/ 119 w 141"/>
                <a:gd name="T31" fmla="*/ 57 h 128"/>
                <a:gd name="T32" fmla="*/ 118 w 141"/>
                <a:gd name="T33" fmla="*/ 46 h 128"/>
                <a:gd name="T34" fmla="*/ 113 w 141"/>
                <a:gd name="T35" fmla="*/ 35 h 128"/>
                <a:gd name="T36" fmla="*/ 106 w 141"/>
                <a:gd name="T37" fmla="*/ 26 h 128"/>
                <a:gd name="T38" fmla="*/ 95 w 141"/>
                <a:gd name="T39" fmla="*/ 17 h 128"/>
                <a:gd name="T40" fmla="*/ 82 w 141"/>
                <a:gd name="T41" fmla="*/ 15 h 128"/>
                <a:gd name="T42" fmla="*/ 68 w 141"/>
                <a:gd name="T43" fmla="*/ 18 h 128"/>
                <a:gd name="T44" fmla="*/ 55 w 141"/>
                <a:gd name="T45" fmla="*/ 23 h 128"/>
                <a:gd name="T46" fmla="*/ 46 w 141"/>
                <a:gd name="T47" fmla="*/ 30 h 128"/>
                <a:gd name="T48" fmla="*/ 41 w 141"/>
                <a:gd name="T49" fmla="*/ 33 h 128"/>
                <a:gd name="T50" fmla="*/ 38 w 141"/>
                <a:gd name="T51" fmla="*/ 36 h 128"/>
                <a:gd name="T52" fmla="*/ 27 w 141"/>
                <a:gd name="T53" fmla="*/ 49 h 128"/>
                <a:gd name="T54" fmla="*/ 20 w 141"/>
                <a:gd name="T55" fmla="*/ 62 h 128"/>
                <a:gd name="T56" fmla="*/ 16 w 141"/>
                <a:gd name="T57" fmla="*/ 74 h 128"/>
                <a:gd name="T58" fmla="*/ 18 w 141"/>
                <a:gd name="T59" fmla="*/ 86 h 128"/>
                <a:gd name="T60" fmla="*/ 22 w 141"/>
                <a:gd name="T61" fmla="*/ 98 h 128"/>
                <a:gd name="T62" fmla="*/ 29 w 141"/>
                <a:gd name="T63" fmla="*/ 107 h 128"/>
                <a:gd name="T64" fmla="*/ 38 w 141"/>
                <a:gd name="T65" fmla="*/ 115 h 128"/>
                <a:gd name="T66" fmla="*/ 49 w 141"/>
                <a:gd name="T67" fmla="*/ 118 h 128"/>
                <a:gd name="T68" fmla="*/ 63 w 141"/>
                <a:gd name="T69" fmla="*/ 119 h 128"/>
                <a:gd name="T70" fmla="*/ 77 w 141"/>
                <a:gd name="T71" fmla="*/ 116 h 128"/>
                <a:gd name="T72" fmla="*/ 79 w 141"/>
                <a:gd name="T73" fmla="*/ 115 h 128"/>
                <a:gd name="T74" fmla="*/ 82 w 141"/>
                <a:gd name="T75" fmla="*/ 122 h 128"/>
                <a:gd name="T76" fmla="*/ 79 w 141"/>
                <a:gd name="T77" fmla="*/ 124 h 128"/>
                <a:gd name="T78" fmla="*/ 68 w 141"/>
                <a:gd name="T79" fmla="*/ 127 h 128"/>
                <a:gd name="T80" fmla="*/ 57 w 141"/>
                <a:gd name="T81" fmla="*/ 128 h 128"/>
                <a:gd name="T82" fmla="*/ 54 w 141"/>
                <a:gd name="T83" fmla="*/ 127 h 128"/>
                <a:gd name="T84" fmla="*/ 43 w 141"/>
                <a:gd name="T85" fmla="*/ 126 h 128"/>
                <a:gd name="T86" fmla="*/ 34 w 141"/>
                <a:gd name="T87" fmla="*/ 122 h 128"/>
                <a:gd name="T88" fmla="*/ 29 w 141"/>
                <a:gd name="T89" fmla="*/ 120 h 128"/>
                <a:gd name="T90" fmla="*/ 25 w 141"/>
                <a:gd name="T91" fmla="*/ 117 h 128"/>
                <a:gd name="T92" fmla="*/ 21 w 141"/>
                <a:gd name="T93" fmla="*/ 113 h 128"/>
                <a:gd name="T94" fmla="*/ 18 w 141"/>
                <a:gd name="T95" fmla="*/ 110 h 128"/>
                <a:gd name="T96" fmla="*/ 6 w 141"/>
                <a:gd name="T97" fmla="*/ 94 h 128"/>
                <a:gd name="T98" fmla="*/ 1 w 141"/>
                <a:gd name="T99" fmla="*/ 79 h 128"/>
                <a:gd name="T100" fmla="*/ 0 w 141"/>
                <a:gd name="T101" fmla="*/ 62 h 128"/>
                <a:gd name="T102" fmla="*/ 4 w 141"/>
                <a:gd name="T103" fmla="*/ 46 h 128"/>
                <a:gd name="T104" fmla="*/ 11 w 141"/>
                <a:gd name="T105" fmla="*/ 31 h 128"/>
                <a:gd name="T106" fmla="*/ 22 w 141"/>
                <a:gd name="T107" fmla="*/ 19 h 128"/>
                <a:gd name="T108" fmla="*/ 24 w 141"/>
                <a:gd name="T109" fmla="*/ 17 h 128"/>
                <a:gd name="T110" fmla="*/ 28 w 141"/>
                <a:gd name="T111" fmla="*/ 14 h 128"/>
                <a:gd name="T112" fmla="*/ 40 w 141"/>
                <a:gd name="T113" fmla="*/ 6 h 128"/>
                <a:gd name="T114" fmla="*/ 54 w 141"/>
                <a:gd name="T115" fmla="*/ 2 h 128"/>
                <a:gd name="T116" fmla="*/ 69 w 141"/>
                <a:gd name="T117" fmla="*/ 0 h 128"/>
                <a:gd name="T118" fmla="*/ 72 w 141"/>
                <a:gd name="T11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1" h="128">
                  <a:moveTo>
                    <a:pt x="72" y="0"/>
                  </a:moveTo>
                  <a:lnTo>
                    <a:pt x="86" y="2"/>
                  </a:lnTo>
                  <a:lnTo>
                    <a:pt x="101" y="10"/>
                  </a:lnTo>
                  <a:lnTo>
                    <a:pt x="115" y="22"/>
                  </a:lnTo>
                  <a:lnTo>
                    <a:pt x="119" y="27"/>
                  </a:lnTo>
                  <a:lnTo>
                    <a:pt x="121" y="29"/>
                  </a:lnTo>
                  <a:lnTo>
                    <a:pt x="124" y="35"/>
                  </a:lnTo>
                  <a:lnTo>
                    <a:pt x="128" y="40"/>
                  </a:lnTo>
                  <a:lnTo>
                    <a:pt x="130" y="45"/>
                  </a:lnTo>
                  <a:lnTo>
                    <a:pt x="132" y="50"/>
                  </a:lnTo>
                  <a:lnTo>
                    <a:pt x="136" y="47"/>
                  </a:lnTo>
                  <a:lnTo>
                    <a:pt x="141" y="54"/>
                  </a:lnTo>
                  <a:lnTo>
                    <a:pt x="116" y="81"/>
                  </a:lnTo>
                  <a:lnTo>
                    <a:pt x="111" y="74"/>
                  </a:lnTo>
                  <a:lnTo>
                    <a:pt x="116" y="67"/>
                  </a:lnTo>
                  <a:lnTo>
                    <a:pt x="119" y="57"/>
                  </a:lnTo>
                  <a:lnTo>
                    <a:pt x="118" y="46"/>
                  </a:lnTo>
                  <a:lnTo>
                    <a:pt x="113" y="35"/>
                  </a:lnTo>
                  <a:lnTo>
                    <a:pt x="106" y="26"/>
                  </a:lnTo>
                  <a:lnTo>
                    <a:pt x="95" y="17"/>
                  </a:lnTo>
                  <a:lnTo>
                    <a:pt x="82" y="15"/>
                  </a:lnTo>
                  <a:lnTo>
                    <a:pt x="68" y="18"/>
                  </a:lnTo>
                  <a:lnTo>
                    <a:pt x="55" y="23"/>
                  </a:lnTo>
                  <a:lnTo>
                    <a:pt x="46" y="30"/>
                  </a:lnTo>
                  <a:lnTo>
                    <a:pt x="41" y="33"/>
                  </a:lnTo>
                  <a:lnTo>
                    <a:pt x="38" y="36"/>
                  </a:lnTo>
                  <a:lnTo>
                    <a:pt x="27" y="49"/>
                  </a:lnTo>
                  <a:lnTo>
                    <a:pt x="20" y="62"/>
                  </a:lnTo>
                  <a:lnTo>
                    <a:pt x="16" y="74"/>
                  </a:lnTo>
                  <a:lnTo>
                    <a:pt x="18" y="86"/>
                  </a:lnTo>
                  <a:lnTo>
                    <a:pt x="22" y="98"/>
                  </a:lnTo>
                  <a:lnTo>
                    <a:pt x="29" y="107"/>
                  </a:lnTo>
                  <a:lnTo>
                    <a:pt x="38" y="115"/>
                  </a:lnTo>
                  <a:lnTo>
                    <a:pt x="49" y="118"/>
                  </a:lnTo>
                  <a:lnTo>
                    <a:pt x="63" y="119"/>
                  </a:lnTo>
                  <a:lnTo>
                    <a:pt x="77" y="116"/>
                  </a:lnTo>
                  <a:lnTo>
                    <a:pt x="79" y="115"/>
                  </a:lnTo>
                  <a:lnTo>
                    <a:pt x="82" y="122"/>
                  </a:lnTo>
                  <a:lnTo>
                    <a:pt x="79" y="124"/>
                  </a:lnTo>
                  <a:lnTo>
                    <a:pt x="68" y="127"/>
                  </a:lnTo>
                  <a:lnTo>
                    <a:pt x="57" y="128"/>
                  </a:lnTo>
                  <a:lnTo>
                    <a:pt x="54" y="127"/>
                  </a:lnTo>
                  <a:lnTo>
                    <a:pt x="43" y="126"/>
                  </a:lnTo>
                  <a:lnTo>
                    <a:pt x="34" y="122"/>
                  </a:lnTo>
                  <a:lnTo>
                    <a:pt x="29" y="120"/>
                  </a:lnTo>
                  <a:lnTo>
                    <a:pt x="25" y="117"/>
                  </a:lnTo>
                  <a:lnTo>
                    <a:pt x="21" y="113"/>
                  </a:lnTo>
                  <a:lnTo>
                    <a:pt x="18" y="110"/>
                  </a:lnTo>
                  <a:lnTo>
                    <a:pt x="6" y="94"/>
                  </a:lnTo>
                  <a:lnTo>
                    <a:pt x="1" y="79"/>
                  </a:lnTo>
                  <a:lnTo>
                    <a:pt x="0" y="62"/>
                  </a:lnTo>
                  <a:lnTo>
                    <a:pt x="4" y="46"/>
                  </a:lnTo>
                  <a:lnTo>
                    <a:pt x="11" y="31"/>
                  </a:lnTo>
                  <a:lnTo>
                    <a:pt x="22" y="19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40" y="6"/>
                  </a:lnTo>
                  <a:lnTo>
                    <a:pt x="54" y="2"/>
                  </a:lnTo>
                  <a:lnTo>
                    <a:pt x="69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2319975" y="5345336"/>
              <a:ext cx="218427" cy="225708"/>
            </a:xfrm>
            <a:custGeom>
              <a:avLst/>
              <a:gdLst>
                <a:gd name="T0" fmla="*/ 84 w 147"/>
                <a:gd name="T1" fmla="*/ 23 h 154"/>
                <a:gd name="T2" fmla="*/ 69 w 147"/>
                <a:gd name="T3" fmla="*/ 20 h 154"/>
                <a:gd name="T4" fmla="*/ 66 w 147"/>
                <a:gd name="T5" fmla="*/ 24 h 154"/>
                <a:gd name="T6" fmla="*/ 73 w 147"/>
                <a:gd name="T7" fmla="*/ 66 h 154"/>
                <a:gd name="T8" fmla="*/ 81 w 147"/>
                <a:gd name="T9" fmla="*/ 65 h 154"/>
                <a:gd name="T10" fmla="*/ 93 w 147"/>
                <a:gd name="T11" fmla="*/ 55 h 154"/>
                <a:gd name="T12" fmla="*/ 110 w 147"/>
                <a:gd name="T13" fmla="*/ 37 h 154"/>
                <a:gd name="T14" fmla="*/ 124 w 147"/>
                <a:gd name="T15" fmla="*/ 27 h 154"/>
                <a:gd name="T16" fmla="*/ 137 w 147"/>
                <a:gd name="T17" fmla="*/ 26 h 154"/>
                <a:gd name="T18" fmla="*/ 146 w 147"/>
                <a:gd name="T19" fmla="*/ 32 h 154"/>
                <a:gd name="T20" fmla="*/ 145 w 147"/>
                <a:gd name="T21" fmla="*/ 44 h 154"/>
                <a:gd name="T22" fmla="*/ 143 w 147"/>
                <a:gd name="T23" fmla="*/ 48 h 154"/>
                <a:gd name="T24" fmla="*/ 134 w 147"/>
                <a:gd name="T25" fmla="*/ 50 h 154"/>
                <a:gd name="T26" fmla="*/ 127 w 147"/>
                <a:gd name="T27" fmla="*/ 45 h 154"/>
                <a:gd name="T28" fmla="*/ 127 w 147"/>
                <a:gd name="T29" fmla="*/ 35 h 154"/>
                <a:gd name="T30" fmla="*/ 124 w 147"/>
                <a:gd name="T31" fmla="*/ 37 h 154"/>
                <a:gd name="T32" fmla="*/ 119 w 147"/>
                <a:gd name="T33" fmla="*/ 42 h 154"/>
                <a:gd name="T34" fmla="*/ 113 w 147"/>
                <a:gd name="T35" fmla="*/ 53 h 154"/>
                <a:gd name="T36" fmla="*/ 99 w 147"/>
                <a:gd name="T37" fmla="*/ 65 h 154"/>
                <a:gd name="T38" fmla="*/ 82 w 147"/>
                <a:gd name="T39" fmla="*/ 73 h 154"/>
                <a:gd name="T40" fmla="*/ 98 w 147"/>
                <a:gd name="T41" fmla="*/ 89 h 154"/>
                <a:gd name="T42" fmla="*/ 108 w 147"/>
                <a:gd name="T43" fmla="*/ 120 h 154"/>
                <a:gd name="T44" fmla="*/ 109 w 147"/>
                <a:gd name="T45" fmla="*/ 136 h 154"/>
                <a:gd name="T46" fmla="*/ 110 w 147"/>
                <a:gd name="T47" fmla="*/ 143 h 154"/>
                <a:gd name="T48" fmla="*/ 113 w 147"/>
                <a:gd name="T49" fmla="*/ 144 h 154"/>
                <a:gd name="T50" fmla="*/ 117 w 147"/>
                <a:gd name="T51" fmla="*/ 138 h 154"/>
                <a:gd name="T52" fmla="*/ 125 w 147"/>
                <a:gd name="T53" fmla="*/ 142 h 154"/>
                <a:gd name="T54" fmla="*/ 118 w 147"/>
                <a:gd name="T55" fmla="*/ 152 h 154"/>
                <a:gd name="T56" fmla="*/ 104 w 147"/>
                <a:gd name="T57" fmla="*/ 153 h 154"/>
                <a:gd name="T58" fmla="*/ 92 w 147"/>
                <a:gd name="T59" fmla="*/ 144 h 154"/>
                <a:gd name="T60" fmla="*/ 84 w 147"/>
                <a:gd name="T61" fmla="*/ 112 h 154"/>
                <a:gd name="T62" fmla="*/ 81 w 147"/>
                <a:gd name="T63" fmla="*/ 94 h 154"/>
                <a:gd name="T64" fmla="*/ 77 w 147"/>
                <a:gd name="T65" fmla="*/ 80 h 154"/>
                <a:gd name="T66" fmla="*/ 69 w 147"/>
                <a:gd name="T67" fmla="*/ 74 h 154"/>
                <a:gd name="T68" fmla="*/ 39 w 147"/>
                <a:gd name="T69" fmla="*/ 119 h 154"/>
                <a:gd name="T70" fmla="*/ 41 w 147"/>
                <a:gd name="T71" fmla="*/ 124 h 154"/>
                <a:gd name="T72" fmla="*/ 43 w 147"/>
                <a:gd name="T73" fmla="*/ 125 h 154"/>
                <a:gd name="T74" fmla="*/ 0 w 147"/>
                <a:gd name="T75" fmla="*/ 121 h 154"/>
                <a:gd name="T76" fmla="*/ 17 w 147"/>
                <a:gd name="T77" fmla="*/ 117 h 154"/>
                <a:gd name="T78" fmla="*/ 20 w 147"/>
                <a:gd name="T79" fmla="*/ 115 h 154"/>
                <a:gd name="T80" fmla="*/ 48 w 147"/>
                <a:gd name="T81" fmla="*/ 17 h 154"/>
                <a:gd name="T82" fmla="*/ 47 w 147"/>
                <a:gd name="T83" fmla="*/ 12 h 154"/>
                <a:gd name="T84" fmla="*/ 33 w 147"/>
                <a:gd name="T85" fmla="*/ 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7" h="154">
                  <a:moveTo>
                    <a:pt x="36" y="0"/>
                  </a:moveTo>
                  <a:lnTo>
                    <a:pt x="87" y="14"/>
                  </a:lnTo>
                  <a:lnTo>
                    <a:pt x="84" y="23"/>
                  </a:lnTo>
                  <a:lnTo>
                    <a:pt x="71" y="19"/>
                  </a:lnTo>
                  <a:lnTo>
                    <a:pt x="70" y="19"/>
                  </a:lnTo>
                  <a:lnTo>
                    <a:pt x="69" y="20"/>
                  </a:lnTo>
                  <a:lnTo>
                    <a:pt x="69" y="20"/>
                  </a:lnTo>
                  <a:lnTo>
                    <a:pt x="68" y="22"/>
                  </a:lnTo>
                  <a:lnTo>
                    <a:pt x="66" y="24"/>
                  </a:lnTo>
                  <a:lnTo>
                    <a:pt x="56" y="60"/>
                  </a:lnTo>
                  <a:lnTo>
                    <a:pt x="71" y="65"/>
                  </a:lnTo>
                  <a:lnTo>
                    <a:pt x="73" y="66"/>
                  </a:lnTo>
                  <a:lnTo>
                    <a:pt x="77" y="66"/>
                  </a:lnTo>
                  <a:lnTo>
                    <a:pt x="79" y="66"/>
                  </a:lnTo>
                  <a:lnTo>
                    <a:pt x="81" y="65"/>
                  </a:lnTo>
                  <a:lnTo>
                    <a:pt x="84" y="63"/>
                  </a:lnTo>
                  <a:lnTo>
                    <a:pt x="89" y="59"/>
                  </a:lnTo>
                  <a:lnTo>
                    <a:pt x="93" y="55"/>
                  </a:lnTo>
                  <a:lnTo>
                    <a:pt x="98" y="49"/>
                  </a:lnTo>
                  <a:lnTo>
                    <a:pt x="105" y="42"/>
                  </a:lnTo>
                  <a:lnTo>
                    <a:pt x="110" y="37"/>
                  </a:lnTo>
                  <a:lnTo>
                    <a:pt x="115" y="32"/>
                  </a:lnTo>
                  <a:lnTo>
                    <a:pt x="119" y="29"/>
                  </a:lnTo>
                  <a:lnTo>
                    <a:pt x="124" y="27"/>
                  </a:lnTo>
                  <a:lnTo>
                    <a:pt x="128" y="26"/>
                  </a:lnTo>
                  <a:lnTo>
                    <a:pt x="133" y="26"/>
                  </a:lnTo>
                  <a:lnTo>
                    <a:pt x="137" y="26"/>
                  </a:lnTo>
                  <a:lnTo>
                    <a:pt x="141" y="28"/>
                  </a:lnTo>
                  <a:lnTo>
                    <a:pt x="144" y="30"/>
                  </a:lnTo>
                  <a:lnTo>
                    <a:pt x="146" y="32"/>
                  </a:lnTo>
                  <a:lnTo>
                    <a:pt x="147" y="38"/>
                  </a:lnTo>
                  <a:lnTo>
                    <a:pt x="147" y="42"/>
                  </a:lnTo>
                  <a:lnTo>
                    <a:pt x="145" y="44"/>
                  </a:lnTo>
                  <a:lnTo>
                    <a:pt x="146" y="44"/>
                  </a:lnTo>
                  <a:lnTo>
                    <a:pt x="145" y="46"/>
                  </a:lnTo>
                  <a:lnTo>
                    <a:pt x="143" y="48"/>
                  </a:lnTo>
                  <a:lnTo>
                    <a:pt x="142" y="49"/>
                  </a:lnTo>
                  <a:lnTo>
                    <a:pt x="137" y="50"/>
                  </a:lnTo>
                  <a:lnTo>
                    <a:pt x="134" y="50"/>
                  </a:lnTo>
                  <a:lnTo>
                    <a:pt x="131" y="49"/>
                  </a:lnTo>
                  <a:lnTo>
                    <a:pt x="128" y="47"/>
                  </a:lnTo>
                  <a:lnTo>
                    <a:pt x="127" y="45"/>
                  </a:lnTo>
                  <a:lnTo>
                    <a:pt x="126" y="41"/>
                  </a:lnTo>
                  <a:lnTo>
                    <a:pt x="126" y="37"/>
                  </a:lnTo>
                  <a:lnTo>
                    <a:pt x="127" y="35"/>
                  </a:lnTo>
                  <a:lnTo>
                    <a:pt x="126" y="36"/>
                  </a:lnTo>
                  <a:lnTo>
                    <a:pt x="125" y="36"/>
                  </a:lnTo>
                  <a:lnTo>
                    <a:pt x="124" y="37"/>
                  </a:lnTo>
                  <a:lnTo>
                    <a:pt x="123" y="38"/>
                  </a:lnTo>
                  <a:lnTo>
                    <a:pt x="122" y="40"/>
                  </a:lnTo>
                  <a:lnTo>
                    <a:pt x="119" y="42"/>
                  </a:lnTo>
                  <a:lnTo>
                    <a:pt x="116" y="47"/>
                  </a:lnTo>
                  <a:lnTo>
                    <a:pt x="115" y="49"/>
                  </a:lnTo>
                  <a:lnTo>
                    <a:pt x="113" y="53"/>
                  </a:lnTo>
                  <a:lnTo>
                    <a:pt x="108" y="57"/>
                  </a:lnTo>
                  <a:lnTo>
                    <a:pt x="105" y="60"/>
                  </a:lnTo>
                  <a:lnTo>
                    <a:pt x="99" y="65"/>
                  </a:lnTo>
                  <a:lnTo>
                    <a:pt x="92" y="70"/>
                  </a:lnTo>
                  <a:lnTo>
                    <a:pt x="88" y="72"/>
                  </a:lnTo>
                  <a:lnTo>
                    <a:pt x="82" y="73"/>
                  </a:lnTo>
                  <a:lnTo>
                    <a:pt x="89" y="77"/>
                  </a:lnTo>
                  <a:lnTo>
                    <a:pt x="93" y="83"/>
                  </a:lnTo>
                  <a:lnTo>
                    <a:pt x="98" y="89"/>
                  </a:lnTo>
                  <a:lnTo>
                    <a:pt x="104" y="100"/>
                  </a:lnTo>
                  <a:lnTo>
                    <a:pt x="107" y="111"/>
                  </a:lnTo>
                  <a:lnTo>
                    <a:pt x="108" y="120"/>
                  </a:lnTo>
                  <a:lnTo>
                    <a:pt x="108" y="121"/>
                  </a:lnTo>
                  <a:lnTo>
                    <a:pt x="109" y="128"/>
                  </a:lnTo>
                  <a:lnTo>
                    <a:pt x="109" y="136"/>
                  </a:lnTo>
                  <a:lnTo>
                    <a:pt x="110" y="139"/>
                  </a:lnTo>
                  <a:lnTo>
                    <a:pt x="110" y="140"/>
                  </a:lnTo>
                  <a:lnTo>
                    <a:pt x="110" y="143"/>
                  </a:lnTo>
                  <a:lnTo>
                    <a:pt x="111" y="144"/>
                  </a:lnTo>
                  <a:lnTo>
                    <a:pt x="111" y="146"/>
                  </a:lnTo>
                  <a:lnTo>
                    <a:pt x="113" y="144"/>
                  </a:lnTo>
                  <a:lnTo>
                    <a:pt x="115" y="144"/>
                  </a:lnTo>
                  <a:lnTo>
                    <a:pt x="117" y="140"/>
                  </a:lnTo>
                  <a:lnTo>
                    <a:pt x="117" y="138"/>
                  </a:lnTo>
                  <a:lnTo>
                    <a:pt x="119" y="138"/>
                  </a:lnTo>
                  <a:lnTo>
                    <a:pt x="126" y="140"/>
                  </a:lnTo>
                  <a:lnTo>
                    <a:pt x="125" y="142"/>
                  </a:lnTo>
                  <a:lnTo>
                    <a:pt x="124" y="146"/>
                  </a:lnTo>
                  <a:lnTo>
                    <a:pt x="122" y="149"/>
                  </a:lnTo>
                  <a:lnTo>
                    <a:pt x="118" y="152"/>
                  </a:lnTo>
                  <a:lnTo>
                    <a:pt x="116" y="153"/>
                  </a:lnTo>
                  <a:lnTo>
                    <a:pt x="109" y="154"/>
                  </a:lnTo>
                  <a:lnTo>
                    <a:pt x="104" y="153"/>
                  </a:lnTo>
                  <a:lnTo>
                    <a:pt x="99" y="151"/>
                  </a:lnTo>
                  <a:lnTo>
                    <a:pt x="95" y="148"/>
                  </a:lnTo>
                  <a:lnTo>
                    <a:pt x="92" y="144"/>
                  </a:lnTo>
                  <a:lnTo>
                    <a:pt x="89" y="136"/>
                  </a:lnTo>
                  <a:lnTo>
                    <a:pt x="87" y="126"/>
                  </a:lnTo>
                  <a:lnTo>
                    <a:pt x="84" y="112"/>
                  </a:lnTo>
                  <a:lnTo>
                    <a:pt x="83" y="106"/>
                  </a:lnTo>
                  <a:lnTo>
                    <a:pt x="82" y="100"/>
                  </a:lnTo>
                  <a:lnTo>
                    <a:pt x="81" y="94"/>
                  </a:lnTo>
                  <a:lnTo>
                    <a:pt x="81" y="90"/>
                  </a:lnTo>
                  <a:lnTo>
                    <a:pt x="79" y="84"/>
                  </a:lnTo>
                  <a:lnTo>
                    <a:pt x="77" y="80"/>
                  </a:lnTo>
                  <a:lnTo>
                    <a:pt x="74" y="77"/>
                  </a:lnTo>
                  <a:lnTo>
                    <a:pt x="72" y="75"/>
                  </a:lnTo>
                  <a:lnTo>
                    <a:pt x="69" y="74"/>
                  </a:lnTo>
                  <a:lnTo>
                    <a:pt x="54" y="70"/>
                  </a:lnTo>
                  <a:lnTo>
                    <a:pt x="41" y="117"/>
                  </a:lnTo>
                  <a:lnTo>
                    <a:pt x="39" y="119"/>
                  </a:lnTo>
                  <a:lnTo>
                    <a:pt x="39" y="121"/>
                  </a:lnTo>
                  <a:lnTo>
                    <a:pt x="39" y="122"/>
                  </a:lnTo>
                  <a:lnTo>
                    <a:pt x="41" y="124"/>
                  </a:lnTo>
                  <a:lnTo>
                    <a:pt x="42" y="124"/>
                  </a:lnTo>
                  <a:lnTo>
                    <a:pt x="42" y="126"/>
                  </a:lnTo>
                  <a:lnTo>
                    <a:pt x="43" y="125"/>
                  </a:lnTo>
                  <a:lnTo>
                    <a:pt x="54" y="128"/>
                  </a:lnTo>
                  <a:lnTo>
                    <a:pt x="52" y="136"/>
                  </a:lnTo>
                  <a:lnTo>
                    <a:pt x="0" y="121"/>
                  </a:lnTo>
                  <a:lnTo>
                    <a:pt x="3" y="113"/>
                  </a:lnTo>
                  <a:lnTo>
                    <a:pt x="17" y="117"/>
                  </a:lnTo>
                  <a:lnTo>
                    <a:pt x="17" y="117"/>
                  </a:lnTo>
                  <a:lnTo>
                    <a:pt x="19" y="116"/>
                  </a:lnTo>
                  <a:lnTo>
                    <a:pt x="19" y="116"/>
                  </a:lnTo>
                  <a:lnTo>
                    <a:pt x="20" y="115"/>
                  </a:lnTo>
                  <a:lnTo>
                    <a:pt x="21" y="112"/>
                  </a:lnTo>
                  <a:lnTo>
                    <a:pt x="47" y="19"/>
                  </a:lnTo>
                  <a:lnTo>
                    <a:pt x="48" y="17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7" y="12"/>
                  </a:lnTo>
                  <a:lnTo>
                    <a:pt x="46" y="12"/>
                  </a:lnTo>
                  <a:lnTo>
                    <a:pt x="45" y="11"/>
                  </a:lnTo>
                  <a:lnTo>
                    <a:pt x="33" y="8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4" name="Freeform 17"/>
            <p:cNvSpPr>
              <a:spLocks noEditPoints="1"/>
            </p:cNvSpPr>
            <p:nvPr/>
          </p:nvSpPr>
          <p:spPr bwMode="auto">
            <a:xfrm>
              <a:off x="3069908" y="5389022"/>
              <a:ext cx="225708" cy="196584"/>
            </a:xfrm>
            <a:custGeom>
              <a:avLst/>
              <a:gdLst>
                <a:gd name="T0" fmla="*/ 58 w 154"/>
                <a:gd name="T1" fmla="*/ 33 h 135"/>
                <a:gd name="T2" fmla="*/ 42 w 154"/>
                <a:gd name="T3" fmla="*/ 37 h 135"/>
                <a:gd name="T4" fmla="*/ 28 w 154"/>
                <a:gd name="T5" fmla="*/ 48 h 135"/>
                <a:gd name="T6" fmla="*/ 21 w 154"/>
                <a:gd name="T7" fmla="*/ 73 h 135"/>
                <a:gd name="T8" fmla="*/ 21 w 154"/>
                <a:gd name="T9" fmla="*/ 77 h 135"/>
                <a:gd name="T10" fmla="*/ 27 w 154"/>
                <a:gd name="T11" fmla="*/ 92 h 135"/>
                <a:gd name="T12" fmla="*/ 46 w 154"/>
                <a:gd name="T13" fmla="*/ 108 h 135"/>
                <a:gd name="T14" fmla="*/ 62 w 154"/>
                <a:gd name="T15" fmla="*/ 109 h 135"/>
                <a:gd name="T16" fmla="*/ 71 w 154"/>
                <a:gd name="T17" fmla="*/ 108 h 135"/>
                <a:gd name="T18" fmla="*/ 59 w 154"/>
                <a:gd name="T19" fmla="*/ 33 h 135"/>
                <a:gd name="T20" fmla="*/ 82 w 154"/>
                <a:gd name="T21" fmla="*/ 28 h 135"/>
                <a:gd name="T22" fmla="*/ 78 w 154"/>
                <a:gd name="T23" fmla="*/ 28 h 135"/>
                <a:gd name="T24" fmla="*/ 95 w 154"/>
                <a:gd name="T25" fmla="*/ 104 h 135"/>
                <a:gd name="T26" fmla="*/ 100 w 154"/>
                <a:gd name="T27" fmla="*/ 102 h 135"/>
                <a:gd name="T28" fmla="*/ 119 w 154"/>
                <a:gd name="T29" fmla="*/ 93 h 135"/>
                <a:gd name="T30" fmla="*/ 130 w 154"/>
                <a:gd name="T31" fmla="*/ 72 h 135"/>
                <a:gd name="T32" fmla="*/ 130 w 154"/>
                <a:gd name="T33" fmla="*/ 56 h 135"/>
                <a:gd name="T34" fmla="*/ 129 w 154"/>
                <a:gd name="T35" fmla="*/ 53 h 135"/>
                <a:gd name="T36" fmla="*/ 113 w 154"/>
                <a:gd name="T37" fmla="*/ 31 h 135"/>
                <a:gd name="T38" fmla="*/ 95 w 154"/>
                <a:gd name="T39" fmla="*/ 26 h 135"/>
                <a:gd name="T40" fmla="*/ 92 w 154"/>
                <a:gd name="T41" fmla="*/ 9 h 135"/>
                <a:gd name="T42" fmla="*/ 77 w 154"/>
                <a:gd name="T43" fmla="*/ 12 h 135"/>
                <a:gd name="T44" fmla="*/ 76 w 154"/>
                <a:gd name="T45" fmla="*/ 13 h 135"/>
                <a:gd name="T46" fmla="*/ 76 w 154"/>
                <a:gd name="T47" fmla="*/ 18 h 135"/>
                <a:gd name="T48" fmla="*/ 81 w 154"/>
                <a:gd name="T49" fmla="*/ 19 h 135"/>
                <a:gd name="T50" fmla="*/ 105 w 154"/>
                <a:gd name="T51" fmla="*/ 16 h 135"/>
                <a:gd name="T52" fmla="*/ 134 w 154"/>
                <a:gd name="T53" fmla="*/ 24 h 135"/>
                <a:gd name="T54" fmla="*/ 149 w 154"/>
                <a:gd name="T55" fmla="*/ 42 h 135"/>
                <a:gd name="T56" fmla="*/ 154 w 154"/>
                <a:gd name="T57" fmla="*/ 66 h 135"/>
                <a:gd name="T58" fmla="*/ 144 w 154"/>
                <a:gd name="T59" fmla="*/ 90 h 135"/>
                <a:gd name="T60" fmla="*/ 121 w 154"/>
                <a:gd name="T61" fmla="*/ 106 h 135"/>
                <a:gd name="T62" fmla="*/ 99 w 154"/>
                <a:gd name="T63" fmla="*/ 111 h 135"/>
                <a:gd name="T64" fmla="*/ 95 w 154"/>
                <a:gd name="T65" fmla="*/ 113 h 135"/>
                <a:gd name="T66" fmla="*/ 96 w 154"/>
                <a:gd name="T67" fmla="*/ 117 h 135"/>
                <a:gd name="T68" fmla="*/ 98 w 154"/>
                <a:gd name="T69" fmla="*/ 118 h 135"/>
                <a:gd name="T70" fmla="*/ 112 w 154"/>
                <a:gd name="T71" fmla="*/ 116 h 135"/>
                <a:gd name="T72" fmla="*/ 62 w 154"/>
                <a:gd name="T73" fmla="*/ 135 h 135"/>
                <a:gd name="T74" fmla="*/ 72 w 154"/>
                <a:gd name="T75" fmla="*/ 124 h 135"/>
                <a:gd name="T76" fmla="*/ 74 w 154"/>
                <a:gd name="T77" fmla="*/ 124 h 135"/>
                <a:gd name="T78" fmla="*/ 75 w 154"/>
                <a:gd name="T79" fmla="*/ 120 h 135"/>
                <a:gd name="T80" fmla="*/ 75 w 154"/>
                <a:gd name="T81" fmla="*/ 117 h 135"/>
                <a:gd name="T82" fmla="*/ 71 w 154"/>
                <a:gd name="T83" fmla="*/ 117 h 135"/>
                <a:gd name="T84" fmla="*/ 48 w 154"/>
                <a:gd name="T85" fmla="*/ 120 h 135"/>
                <a:gd name="T86" fmla="*/ 21 w 154"/>
                <a:gd name="T87" fmla="*/ 114 h 135"/>
                <a:gd name="T88" fmla="*/ 3 w 154"/>
                <a:gd name="T89" fmla="*/ 96 h 135"/>
                <a:gd name="T90" fmla="*/ 0 w 154"/>
                <a:gd name="T91" fmla="*/ 65 h 135"/>
                <a:gd name="T92" fmla="*/ 16 w 154"/>
                <a:gd name="T93" fmla="*/ 38 h 135"/>
                <a:gd name="T94" fmla="*/ 48 w 154"/>
                <a:gd name="T95" fmla="*/ 26 h 135"/>
                <a:gd name="T96" fmla="*/ 57 w 154"/>
                <a:gd name="T97" fmla="*/ 24 h 135"/>
                <a:gd name="T98" fmla="*/ 56 w 154"/>
                <a:gd name="T99" fmla="*/ 19 h 135"/>
                <a:gd name="T100" fmla="*/ 55 w 154"/>
                <a:gd name="T101" fmla="*/ 17 h 135"/>
                <a:gd name="T102" fmla="*/ 39 w 154"/>
                <a:gd name="T103" fmla="*/ 19 h 135"/>
                <a:gd name="T104" fmla="*/ 90 w 154"/>
                <a:gd name="T10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4" h="135">
                  <a:moveTo>
                    <a:pt x="59" y="33"/>
                  </a:moveTo>
                  <a:lnTo>
                    <a:pt x="58" y="33"/>
                  </a:lnTo>
                  <a:lnTo>
                    <a:pt x="55" y="33"/>
                  </a:lnTo>
                  <a:lnTo>
                    <a:pt x="42" y="37"/>
                  </a:lnTo>
                  <a:lnTo>
                    <a:pt x="34" y="42"/>
                  </a:lnTo>
                  <a:lnTo>
                    <a:pt x="28" y="48"/>
                  </a:lnTo>
                  <a:lnTo>
                    <a:pt x="22" y="61"/>
                  </a:lnTo>
                  <a:lnTo>
                    <a:pt x="21" y="73"/>
                  </a:lnTo>
                  <a:lnTo>
                    <a:pt x="21" y="75"/>
                  </a:lnTo>
                  <a:lnTo>
                    <a:pt x="21" y="77"/>
                  </a:lnTo>
                  <a:lnTo>
                    <a:pt x="22" y="79"/>
                  </a:lnTo>
                  <a:lnTo>
                    <a:pt x="27" y="92"/>
                  </a:lnTo>
                  <a:lnTo>
                    <a:pt x="37" y="104"/>
                  </a:lnTo>
                  <a:lnTo>
                    <a:pt x="46" y="108"/>
                  </a:lnTo>
                  <a:lnTo>
                    <a:pt x="57" y="110"/>
                  </a:lnTo>
                  <a:lnTo>
                    <a:pt x="62" y="109"/>
                  </a:lnTo>
                  <a:lnTo>
                    <a:pt x="67" y="109"/>
                  </a:lnTo>
                  <a:lnTo>
                    <a:pt x="71" y="108"/>
                  </a:lnTo>
                  <a:lnTo>
                    <a:pt x="73" y="107"/>
                  </a:lnTo>
                  <a:lnTo>
                    <a:pt x="59" y="33"/>
                  </a:lnTo>
                  <a:close/>
                  <a:moveTo>
                    <a:pt x="95" y="26"/>
                  </a:moveTo>
                  <a:lnTo>
                    <a:pt x="82" y="28"/>
                  </a:lnTo>
                  <a:lnTo>
                    <a:pt x="80" y="28"/>
                  </a:lnTo>
                  <a:lnTo>
                    <a:pt x="78" y="28"/>
                  </a:lnTo>
                  <a:lnTo>
                    <a:pt x="93" y="104"/>
                  </a:lnTo>
                  <a:lnTo>
                    <a:pt x="95" y="104"/>
                  </a:lnTo>
                  <a:lnTo>
                    <a:pt x="98" y="102"/>
                  </a:lnTo>
                  <a:lnTo>
                    <a:pt x="100" y="102"/>
                  </a:lnTo>
                  <a:lnTo>
                    <a:pt x="110" y="99"/>
                  </a:lnTo>
                  <a:lnTo>
                    <a:pt x="119" y="93"/>
                  </a:lnTo>
                  <a:lnTo>
                    <a:pt x="126" y="86"/>
                  </a:lnTo>
                  <a:lnTo>
                    <a:pt x="130" y="72"/>
                  </a:lnTo>
                  <a:lnTo>
                    <a:pt x="130" y="57"/>
                  </a:lnTo>
                  <a:lnTo>
                    <a:pt x="130" y="56"/>
                  </a:lnTo>
                  <a:lnTo>
                    <a:pt x="129" y="55"/>
                  </a:lnTo>
                  <a:lnTo>
                    <a:pt x="129" y="53"/>
                  </a:lnTo>
                  <a:lnTo>
                    <a:pt x="123" y="42"/>
                  </a:lnTo>
                  <a:lnTo>
                    <a:pt x="113" y="31"/>
                  </a:lnTo>
                  <a:lnTo>
                    <a:pt x="105" y="28"/>
                  </a:lnTo>
                  <a:lnTo>
                    <a:pt x="95" y="26"/>
                  </a:lnTo>
                  <a:close/>
                  <a:moveTo>
                    <a:pt x="90" y="0"/>
                  </a:moveTo>
                  <a:lnTo>
                    <a:pt x="92" y="9"/>
                  </a:lnTo>
                  <a:lnTo>
                    <a:pt x="78" y="11"/>
                  </a:lnTo>
                  <a:lnTo>
                    <a:pt x="77" y="12"/>
                  </a:lnTo>
                  <a:lnTo>
                    <a:pt x="76" y="13"/>
                  </a:lnTo>
                  <a:lnTo>
                    <a:pt x="76" y="13"/>
                  </a:lnTo>
                  <a:lnTo>
                    <a:pt x="76" y="16"/>
                  </a:lnTo>
                  <a:lnTo>
                    <a:pt x="76" y="18"/>
                  </a:lnTo>
                  <a:lnTo>
                    <a:pt x="77" y="20"/>
                  </a:lnTo>
                  <a:lnTo>
                    <a:pt x="81" y="19"/>
                  </a:lnTo>
                  <a:lnTo>
                    <a:pt x="86" y="18"/>
                  </a:lnTo>
                  <a:lnTo>
                    <a:pt x="105" y="16"/>
                  </a:lnTo>
                  <a:lnTo>
                    <a:pt x="121" y="18"/>
                  </a:lnTo>
                  <a:lnTo>
                    <a:pt x="134" y="24"/>
                  </a:lnTo>
                  <a:lnTo>
                    <a:pt x="143" y="31"/>
                  </a:lnTo>
                  <a:lnTo>
                    <a:pt x="149" y="42"/>
                  </a:lnTo>
                  <a:lnTo>
                    <a:pt x="153" y="53"/>
                  </a:lnTo>
                  <a:lnTo>
                    <a:pt x="154" y="66"/>
                  </a:lnTo>
                  <a:lnTo>
                    <a:pt x="150" y="79"/>
                  </a:lnTo>
                  <a:lnTo>
                    <a:pt x="144" y="90"/>
                  </a:lnTo>
                  <a:lnTo>
                    <a:pt x="134" y="99"/>
                  </a:lnTo>
                  <a:lnTo>
                    <a:pt x="121" y="106"/>
                  </a:lnTo>
                  <a:lnTo>
                    <a:pt x="104" y="110"/>
                  </a:lnTo>
                  <a:lnTo>
                    <a:pt x="99" y="111"/>
                  </a:lnTo>
                  <a:lnTo>
                    <a:pt x="94" y="111"/>
                  </a:lnTo>
                  <a:lnTo>
                    <a:pt x="95" y="113"/>
                  </a:lnTo>
                  <a:lnTo>
                    <a:pt x="95" y="116"/>
                  </a:lnTo>
                  <a:lnTo>
                    <a:pt x="96" y="117"/>
                  </a:lnTo>
                  <a:lnTo>
                    <a:pt x="96" y="117"/>
                  </a:lnTo>
                  <a:lnTo>
                    <a:pt x="98" y="118"/>
                  </a:lnTo>
                  <a:lnTo>
                    <a:pt x="99" y="118"/>
                  </a:lnTo>
                  <a:lnTo>
                    <a:pt x="112" y="116"/>
                  </a:lnTo>
                  <a:lnTo>
                    <a:pt x="114" y="124"/>
                  </a:lnTo>
                  <a:lnTo>
                    <a:pt x="62" y="135"/>
                  </a:lnTo>
                  <a:lnTo>
                    <a:pt x="59" y="126"/>
                  </a:lnTo>
                  <a:lnTo>
                    <a:pt x="72" y="124"/>
                  </a:lnTo>
                  <a:lnTo>
                    <a:pt x="74" y="125"/>
                  </a:lnTo>
                  <a:lnTo>
                    <a:pt x="74" y="124"/>
                  </a:lnTo>
                  <a:lnTo>
                    <a:pt x="75" y="122"/>
                  </a:lnTo>
                  <a:lnTo>
                    <a:pt x="75" y="120"/>
                  </a:lnTo>
                  <a:lnTo>
                    <a:pt x="75" y="119"/>
                  </a:lnTo>
                  <a:lnTo>
                    <a:pt x="75" y="117"/>
                  </a:lnTo>
                  <a:lnTo>
                    <a:pt x="75" y="116"/>
                  </a:lnTo>
                  <a:lnTo>
                    <a:pt x="71" y="117"/>
                  </a:lnTo>
                  <a:lnTo>
                    <a:pt x="65" y="118"/>
                  </a:lnTo>
                  <a:lnTo>
                    <a:pt x="48" y="120"/>
                  </a:lnTo>
                  <a:lnTo>
                    <a:pt x="35" y="118"/>
                  </a:lnTo>
                  <a:lnTo>
                    <a:pt x="21" y="114"/>
                  </a:lnTo>
                  <a:lnTo>
                    <a:pt x="11" y="106"/>
                  </a:lnTo>
                  <a:lnTo>
                    <a:pt x="3" y="96"/>
                  </a:lnTo>
                  <a:lnTo>
                    <a:pt x="0" y="83"/>
                  </a:lnTo>
                  <a:lnTo>
                    <a:pt x="0" y="65"/>
                  </a:lnTo>
                  <a:lnTo>
                    <a:pt x="7" y="48"/>
                  </a:lnTo>
                  <a:lnTo>
                    <a:pt x="16" y="38"/>
                  </a:lnTo>
                  <a:lnTo>
                    <a:pt x="30" y="30"/>
                  </a:lnTo>
                  <a:lnTo>
                    <a:pt x="48" y="26"/>
                  </a:lnTo>
                  <a:lnTo>
                    <a:pt x="54" y="25"/>
                  </a:lnTo>
                  <a:lnTo>
                    <a:pt x="57" y="24"/>
                  </a:lnTo>
                  <a:lnTo>
                    <a:pt x="57" y="21"/>
                  </a:lnTo>
                  <a:lnTo>
                    <a:pt x="56" y="19"/>
                  </a:lnTo>
                  <a:lnTo>
                    <a:pt x="56" y="18"/>
                  </a:lnTo>
                  <a:lnTo>
                    <a:pt x="55" y="17"/>
                  </a:lnTo>
                  <a:lnTo>
                    <a:pt x="53" y="16"/>
                  </a:lnTo>
                  <a:lnTo>
                    <a:pt x="39" y="19"/>
                  </a:lnTo>
                  <a:lnTo>
                    <a:pt x="38" y="1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5" name="Freeform 18"/>
            <p:cNvSpPr>
              <a:spLocks/>
            </p:cNvSpPr>
            <p:nvPr/>
          </p:nvSpPr>
          <p:spPr bwMode="auto">
            <a:xfrm>
              <a:off x="1766626" y="5075943"/>
              <a:ext cx="436854" cy="364045"/>
            </a:xfrm>
            <a:custGeom>
              <a:avLst/>
              <a:gdLst>
                <a:gd name="T0" fmla="*/ 112 w 298"/>
                <a:gd name="T1" fmla="*/ 39 h 250"/>
                <a:gd name="T2" fmla="*/ 100 w 298"/>
                <a:gd name="T3" fmla="*/ 29 h 250"/>
                <a:gd name="T4" fmla="*/ 97 w 298"/>
                <a:gd name="T5" fmla="*/ 32 h 250"/>
                <a:gd name="T6" fmla="*/ 144 w 298"/>
                <a:gd name="T7" fmla="*/ 68 h 250"/>
                <a:gd name="T8" fmla="*/ 145 w 298"/>
                <a:gd name="T9" fmla="*/ 65 h 250"/>
                <a:gd name="T10" fmla="*/ 133 w 298"/>
                <a:gd name="T11" fmla="*/ 53 h 250"/>
                <a:gd name="T12" fmla="*/ 228 w 298"/>
                <a:gd name="T13" fmla="*/ 102 h 250"/>
                <a:gd name="T14" fmla="*/ 213 w 298"/>
                <a:gd name="T15" fmla="*/ 102 h 250"/>
                <a:gd name="T16" fmla="*/ 209 w 298"/>
                <a:gd name="T17" fmla="*/ 103 h 250"/>
                <a:gd name="T18" fmla="*/ 206 w 298"/>
                <a:gd name="T19" fmla="*/ 107 h 250"/>
                <a:gd name="T20" fmla="*/ 260 w 298"/>
                <a:gd name="T21" fmla="*/ 132 h 250"/>
                <a:gd name="T22" fmla="*/ 259 w 298"/>
                <a:gd name="T23" fmla="*/ 128 h 250"/>
                <a:gd name="T24" fmla="*/ 251 w 298"/>
                <a:gd name="T25" fmla="*/ 113 h 250"/>
                <a:gd name="T26" fmla="*/ 282 w 298"/>
                <a:gd name="T27" fmla="*/ 139 h 250"/>
                <a:gd name="T28" fmla="*/ 278 w 298"/>
                <a:gd name="T29" fmla="*/ 141 h 250"/>
                <a:gd name="T30" fmla="*/ 232 w 298"/>
                <a:gd name="T31" fmla="*/ 231 h 250"/>
                <a:gd name="T32" fmla="*/ 232 w 298"/>
                <a:gd name="T33" fmla="*/ 235 h 250"/>
                <a:gd name="T34" fmla="*/ 245 w 298"/>
                <a:gd name="T35" fmla="*/ 242 h 250"/>
                <a:gd name="T36" fmla="*/ 197 w 298"/>
                <a:gd name="T37" fmla="*/ 218 h 250"/>
                <a:gd name="T38" fmla="*/ 209 w 298"/>
                <a:gd name="T39" fmla="*/ 224 h 250"/>
                <a:gd name="T40" fmla="*/ 214 w 298"/>
                <a:gd name="T41" fmla="*/ 223 h 250"/>
                <a:gd name="T42" fmla="*/ 162 w 298"/>
                <a:gd name="T43" fmla="*/ 194 h 250"/>
                <a:gd name="T44" fmla="*/ 161 w 298"/>
                <a:gd name="T45" fmla="*/ 197 h 250"/>
                <a:gd name="T46" fmla="*/ 171 w 298"/>
                <a:gd name="T47" fmla="*/ 214 h 250"/>
                <a:gd name="T48" fmla="*/ 139 w 298"/>
                <a:gd name="T49" fmla="*/ 188 h 250"/>
                <a:gd name="T50" fmla="*/ 143 w 298"/>
                <a:gd name="T51" fmla="*/ 187 h 250"/>
                <a:gd name="T52" fmla="*/ 189 w 298"/>
                <a:gd name="T53" fmla="*/ 98 h 250"/>
                <a:gd name="T54" fmla="*/ 190 w 298"/>
                <a:gd name="T55" fmla="*/ 94 h 250"/>
                <a:gd name="T56" fmla="*/ 177 w 298"/>
                <a:gd name="T57" fmla="*/ 85 h 250"/>
                <a:gd name="T58" fmla="*/ 163 w 298"/>
                <a:gd name="T59" fmla="*/ 77 h 250"/>
                <a:gd name="T60" fmla="*/ 160 w 298"/>
                <a:gd name="T61" fmla="*/ 80 h 250"/>
                <a:gd name="T62" fmla="*/ 100 w 298"/>
                <a:gd name="T63" fmla="*/ 163 h 250"/>
                <a:gd name="T64" fmla="*/ 101 w 298"/>
                <a:gd name="T65" fmla="*/ 165 h 250"/>
                <a:gd name="T66" fmla="*/ 112 w 298"/>
                <a:gd name="T67" fmla="*/ 174 h 250"/>
                <a:gd name="T68" fmla="*/ 70 w 298"/>
                <a:gd name="T69" fmla="*/ 142 h 250"/>
                <a:gd name="T70" fmla="*/ 80 w 298"/>
                <a:gd name="T71" fmla="*/ 150 h 250"/>
                <a:gd name="T72" fmla="*/ 83 w 298"/>
                <a:gd name="T73" fmla="*/ 150 h 250"/>
                <a:gd name="T74" fmla="*/ 135 w 298"/>
                <a:gd name="T75" fmla="*/ 80 h 250"/>
                <a:gd name="T76" fmla="*/ 37 w 298"/>
                <a:gd name="T77" fmla="*/ 116 h 250"/>
                <a:gd name="T78" fmla="*/ 38 w 298"/>
                <a:gd name="T79" fmla="*/ 119 h 250"/>
                <a:gd name="T80" fmla="*/ 0 w 298"/>
                <a:gd name="T81" fmla="*/ 103 h 250"/>
                <a:gd name="T82" fmla="*/ 18 w 298"/>
                <a:gd name="T83" fmla="*/ 105 h 250"/>
                <a:gd name="T84" fmla="*/ 19 w 298"/>
                <a:gd name="T85" fmla="*/ 103 h 250"/>
                <a:gd name="T86" fmla="*/ 80 w 298"/>
                <a:gd name="T87" fmla="*/ 22 h 250"/>
                <a:gd name="T88" fmla="*/ 81 w 298"/>
                <a:gd name="T89" fmla="*/ 17 h 250"/>
                <a:gd name="T90" fmla="*/ 70 w 298"/>
                <a:gd name="T91" fmla="*/ 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8" h="250">
                  <a:moveTo>
                    <a:pt x="74" y="0"/>
                  </a:moveTo>
                  <a:lnTo>
                    <a:pt x="118" y="32"/>
                  </a:lnTo>
                  <a:lnTo>
                    <a:pt x="112" y="39"/>
                  </a:lnTo>
                  <a:lnTo>
                    <a:pt x="101" y="31"/>
                  </a:lnTo>
                  <a:lnTo>
                    <a:pt x="100" y="29"/>
                  </a:lnTo>
                  <a:lnTo>
                    <a:pt x="100" y="29"/>
                  </a:lnTo>
                  <a:lnTo>
                    <a:pt x="99" y="31"/>
                  </a:lnTo>
                  <a:lnTo>
                    <a:pt x="98" y="31"/>
                  </a:lnTo>
                  <a:lnTo>
                    <a:pt x="97" y="32"/>
                  </a:lnTo>
                  <a:lnTo>
                    <a:pt x="96" y="34"/>
                  </a:lnTo>
                  <a:lnTo>
                    <a:pt x="47" y="101"/>
                  </a:lnTo>
                  <a:lnTo>
                    <a:pt x="144" y="68"/>
                  </a:lnTo>
                  <a:lnTo>
                    <a:pt x="144" y="67"/>
                  </a:lnTo>
                  <a:lnTo>
                    <a:pt x="145" y="66"/>
                  </a:lnTo>
                  <a:lnTo>
                    <a:pt x="145" y="65"/>
                  </a:lnTo>
                  <a:lnTo>
                    <a:pt x="144" y="62"/>
                  </a:lnTo>
                  <a:lnTo>
                    <a:pt x="144" y="61"/>
                  </a:lnTo>
                  <a:lnTo>
                    <a:pt x="133" y="53"/>
                  </a:lnTo>
                  <a:lnTo>
                    <a:pt x="138" y="47"/>
                  </a:lnTo>
                  <a:lnTo>
                    <a:pt x="182" y="78"/>
                  </a:lnTo>
                  <a:lnTo>
                    <a:pt x="228" y="102"/>
                  </a:lnTo>
                  <a:lnTo>
                    <a:pt x="224" y="110"/>
                  </a:lnTo>
                  <a:lnTo>
                    <a:pt x="214" y="104"/>
                  </a:lnTo>
                  <a:lnTo>
                    <a:pt x="213" y="102"/>
                  </a:lnTo>
                  <a:lnTo>
                    <a:pt x="211" y="103"/>
                  </a:lnTo>
                  <a:lnTo>
                    <a:pt x="210" y="103"/>
                  </a:lnTo>
                  <a:lnTo>
                    <a:pt x="209" y="103"/>
                  </a:lnTo>
                  <a:lnTo>
                    <a:pt x="209" y="104"/>
                  </a:lnTo>
                  <a:lnTo>
                    <a:pt x="208" y="105"/>
                  </a:lnTo>
                  <a:lnTo>
                    <a:pt x="206" y="107"/>
                  </a:lnTo>
                  <a:lnTo>
                    <a:pt x="169" y="181"/>
                  </a:lnTo>
                  <a:lnTo>
                    <a:pt x="260" y="133"/>
                  </a:lnTo>
                  <a:lnTo>
                    <a:pt x="260" y="132"/>
                  </a:lnTo>
                  <a:lnTo>
                    <a:pt x="260" y="131"/>
                  </a:lnTo>
                  <a:lnTo>
                    <a:pt x="260" y="129"/>
                  </a:lnTo>
                  <a:lnTo>
                    <a:pt x="259" y="128"/>
                  </a:lnTo>
                  <a:lnTo>
                    <a:pt x="257" y="127"/>
                  </a:lnTo>
                  <a:lnTo>
                    <a:pt x="246" y="121"/>
                  </a:lnTo>
                  <a:lnTo>
                    <a:pt x="251" y="113"/>
                  </a:lnTo>
                  <a:lnTo>
                    <a:pt x="298" y="138"/>
                  </a:lnTo>
                  <a:lnTo>
                    <a:pt x="295" y="146"/>
                  </a:lnTo>
                  <a:lnTo>
                    <a:pt x="282" y="139"/>
                  </a:lnTo>
                  <a:lnTo>
                    <a:pt x="281" y="139"/>
                  </a:lnTo>
                  <a:lnTo>
                    <a:pt x="280" y="139"/>
                  </a:lnTo>
                  <a:lnTo>
                    <a:pt x="278" y="141"/>
                  </a:lnTo>
                  <a:lnTo>
                    <a:pt x="277" y="142"/>
                  </a:lnTo>
                  <a:lnTo>
                    <a:pt x="233" y="229"/>
                  </a:lnTo>
                  <a:lnTo>
                    <a:pt x="232" y="231"/>
                  </a:lnTo>
                  <a:lnTo>
                    <a:pt x="232" y="232"/>
                  </a:lnTo>
                  <a:lnTo>
                    <a:pt x="232" y="233"/>
                  </a:lnTo>
                  <a:lnTo>
                    <a:pt x="232" y="235"/>
                  </a:lnTo>
                  <a:lnTo>
                    <a:pt x="233" y="236"/>
                  </a:lnTo>
                  <a:lnTo>
                    <a:pt x="234" y="237"/>
                  </a:lnTo>
                  <a:lnTo>
                    <a:pt x="245" y="242"/>
                  </a:lnTo>
                  <a:lnTo>
                    <a:pt x="241" y="250"/>
                  </a:lnTo>
                  <a:lnTo>
                    <a:pt x="193" y="226"/>
                  </a:lnTo>
                  <a:lnTo>
                    <a:pt x="197" y="218"/>
                  </a:lnTo>
                  <a:lnTo>
                    <a:pt x="208" y="223"/>
                  </a:lnTo>
                  <a:lnTo>
                    <a:pt x="209" y="226"/>
                  </a:lnTo>
                  <a:lnTo>
                    <a:pt x="209" y="224"/>
                  </a:lnTo>
                  <a:lnTo>
                    <a:pt x="211" y="224"/>
                  </a:lnTo>
                  <a:lnTo>
                    <a:pt x="211" y="224"/>
                  </a:lnTo>
                  <a:lnTo>
                    <a:pt x="214" y="223"/>
                  </a:lnTo>
                  <a:lnTo>
                    <a:pt x="215" y="220"/>
                  </a:lnTo>
                  <a:lnTo>
                    <a:pt x="252" y="147"/>
                  </a:lnTo>
                  <a:lnTo>
                    <a:pt x="162" y="194"/>
                  </a:lnTo>
                  <a:lnTo>
                    <a:pt x="161" y="196"/>
                  </a:lnTo>
                  <a:lnTo>
                    <a:pt x="161" y="197"/>
                  </a:lnTo>
                  <a:lnTo>
                    <a:pt x="161" y="197"/>
                  </a:lnTo>
                  <a:lnTo>
                    <a:pt x="162" y="200"/>
                  </a:lnTo>
                  <a:lnTo>
                    <a:pt x="174" y="206"/>
                  </a:lnTo>
                  <a:lnTo>
                    <a:pt x="171" y="214"/>
                  </a:lnTo>
                  <a:lnTo>
                    <a:pt x="123" y="190"/>
                  </a:lnTo>
                  <a:lnTo>
                    <a:pt x="127" y="182"/>
                  </a:lnTo>
                  <a:lnTo>
                    <a:pt x="139" y="188"/>
                  </a:lnTo>
                  <a:lnTo>
                    <a:pt x="141" y="188"/>
                  </a:lnTo>
                  <a:lnTo>
                    <a:pt x="142" y="188"/>
                  </a:lnTo>
                  <a:lnTo>
                    <a:pt x="143" y="187"/>
                  </a:lnTo>
                  <a:lnTo>
                    <a:pt x="143" y="186"/>
                  </a:lnTo>
                  <a:lnTo>
                    <a:pt x="144" y="184"/>
                  </a:lnTo>
                  <a:lnTo>
                    <a:pt x="189" y="98"/>
                  </a:lnTo>
                  <a:lnTo>
                    <a:pt x="189" y="95"/>
                  </a:lnTo>
                  <a:lnTo>
                    <a:pt x="190" y="94"/>
                  </a:lnTo>
                  <a:lnTo>
                    <a:pt x="190" y="94"/>
                  </a:lnTo>
                  <a:lnTo>
                    <a:pt x="189" y="92"/>
                  </a:lnTo>
                  <a:lnTo>
                    <a:pt x="189" y="92"/>
                  </a:lnTo>
                  <a:lnTo>
                    <a:pt x="177" y="85"/>
                  </a:lnTo>
                  <a:lnTo>
                    <a:pt x="177" y="85"/>
                  </a:lnTo>
                  <a:lnTo>
                    <a:pt x="165" y="77"/>
                  </a:lnTo>
                  <a:lnTo>
                    <a:pt x="163" y="77"/>
                  </a:lnTo>
                  <a:lnTo>
                    <a:pt x="162" y="77"/>
                  </a:lnTo>
                  <a:lnTo>
                    <a:pt x="161" y="78"/>
                  </a:lnTo>
                  <a:lnTo>
                    <a:pt x="160" y="80"/>
                  </a:lnTo>
                  <a:lnTo>
                    <a:pt x="102" y="159"/>
                  </a:lnTo>
                  <a:lnTo>
                    <a:pt x="101" y="161"/>
                  </a:lnTo>
                  <a:lnTo>
                    <a:pt x="100" y="163"/>
                  </a:lnTo>
                  <a:lnTo>
                    <a:pt x="100" y="163"/>
                  </a:lnTo>
                  <a:lnTo>
                    <a:pt x="101" y="165"/>
                  </a:lnTo>
                  <a:lnTo>
                    <a:pt x="101" y="165"/>
                  </a:lnTo>
                  <a:lnTo>
                    <a:pt x="101" y="168"/>
                  </a:lnTo>
                  <a:lnTo>
                    <a:pt x="102" y="167"/>
                  </a:lnTo>
                  <a:lnTo>
                    <a:pt x="112" y="174"/>
                  </a:lnTo>
                  <a:lnTo>
                    <a:pt x="108" y="181"/>
                  </a:lnTo>
                  <a:lnTo>
                    <a:pt x="64" y="149"/>
                  </a:lnTo>
                  <a:lnTo>
                    <a:pt x="70" y="142"/>
                  </a:lnTo>
                  <a:lnTo>
                    <a:pt x="79" y="149"/>
                  </a:lnTo>
                  <a:lnTo>
                    <a:pt x="80" y="151"/>
                  </a:lnTo>
                  <a:lnTo>
                    <a:pt x="80" y="150"/>
                  </a:lnTo>
                  <a:lnTo>
                    <a:pt x="83" y="152"/>
                  </a:lnTo>
                  <a:lnTo>
                    <a:pt x="83" y="150"/>
                  </a:lnTo>
                  <a:lnTo>
                    <a:pt x="83" y="150"/>
                  </a:lnTo>
                  <a:lnTo>
                    <a:pt x="84" y="149"/>
                  </a:lnTo>
                  <a:lnTo>
                    <a:pt x="87" y="147"/>
                  </a:lnTo>
                  <a:lnTo>
                    <a:pt x="135" y="80"/>
                  </a:lnTo>
                  <a:lnTo>
                    <a:pt x="37" y="113"/>
                  </a:lnTo>
                  <a:lnTo>
                    <a:pt x="37" y="115"/>
                  </a:lnTo>
                  <a:lnTo>
                    <a:pt x="37" y="116"/>
                  </a:lnTo>
                  <a:lnTo>
                    <a:pt x="37" y="116"/>
                  </a:lnTo>
                  <a:lnTo>
                    <a:pt x="37" y="119"/>
                  </a:lnTo>
                  <a:lnTo>
                    <a:pt x="38" y="119"/>
                  </a:lnTo>
                  <a:lnTo>
                    <a:pt x="48" y="127"/>
                  </a:lnTo>
                  <a:lnTo>
                    <a:pt x="44" y="134"/>
                  </a:lnTo>
                  <a:lnTo>
                    <a:pt x="0" y="103"/>
                  </a:lnTo>
                  <a:lnTo>
                    <a:pt x="6" y="95"/>
                  </a:lnTo>
                  <a:lnTo>
                    <a:pt x="17" y="104"/>
                  </a:lnTo>
                  <a:lnTo>
                    <a:pt x="18" y="105"/>
                  </a:lnTo>
                  <a:lnTo>
                    <a:pt x="18" y="105"/>
                  </a:lnTo>
                  <a:lnTo>
                    <a:pt x="19" y="104"/>
                  </a:lnTo>
                  <a:lnTo>
                    <a:pt x="19" y="103"/>
                  </a:lnTo>
                  <a:lnTo>
                    <a:pt x="21" y="103"/>
                  </a:lnTo>
                  <a:lnTo>
                    <a:pt x="22" y="101"/>
                  </a:lnTo>
                  <a:lnTo>
                    <a:pt x="80" y="22"/>
                  </a:lnTo>
                  <a:lnTo>
                    <a:pt x="81" y="20"/>
                  </a:lnTo>
                  <a:lnTo>
                    <a:pt x="81" y="18"/>
                  </a:lnTo>
                  <a:lnTo>
                    <a:pt x="81" y="17"/>
                  </a:lnTo>
                  <a:lnTo>
                    <a:pt x="81" y="16"/>
                  </a:lnTo>
                  <a:lnTo>
                    <a:pt x="81" y="15"/>
                  </a:lnTo>
                  <a:lnTo>
                    <a:pt x="70" y="7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6" name="Freeform 19"/>
            <p:cNvSpPr>
              <a:spLocks noEditPoints="1"/>
            </p:cNvSpPr>
            <p:nvPr/>
          </p:nvSpPr>
          <p:spPr bwMode="auto">
            <a:xfrm>
              <a:off x="2174356" y="5308932"/>
              <a:ext cx="182023" cy="189303"/>
            </a:xfrm>
            <a:custGeom>
              <a:avLst/>
              <a:gdLst>
                <a:gd name="T0" fmla="*/ 59 w 128"/>
                <a:gd name="T1" fmla="*/ 129 h 132"/>
                <a:gd name="T2" fmla="*/ 59 w 128"/>
                <a:gd name="T3" fmla="*/ 129 h 132"/>
                <a:gd name="T4" fmla="*/ 59 w 128"/>
                <a:gd name="T5" fmla="*/ 129 h 132"/>
                <a:gd name="T6" fmla="*/ 59 w 128"/>
                <a:gd name="T7" fmla="*/ 129 h 132"/>
                <a:gd name="T8" fmla="*/ 54 w 128"/>
                <a:gd name="T9" fmla="*/ 0 h 132"/>
                <a:gd name="T10" fmla="*/ 72 w 128"/>
                <a:gd name="T11" fmla="*/ 0 h 132"/>
                <a:gd name="T12" fmla="*/ 91 w 128"/>
                <a:gd name="T13" fmla="*/ 5 h 132"/>
                <a:gd name="T14" fmla="*/ 95 w 128"/>
                <a:gd name="T15" fmla="*/ 8 h 132"/>
                <a:gd name="T16" fmla="*/ 100 w 128"/>
                <a:gd name="T17" fmla="*/ 10 h 132"/>
                <a:gd name="T18" fmla="*/ 104 w 128"/>
                <a:gd name="T19" fmla="*/ 13 h 132"/>
                <a:gd name="T20" fmla="*/ 109 w 128"/>
                <a:gd name="T21" fmla="*/ 17 h 132"/>
                <a:gd name="T22" fmla="*/ 113 w 128"/>
                <a:gd name="T23" fmla="*/ 20 h 132"/>
                <a:gd name="T24" fmla="*/ 118 w 128"/>
                <a:gd name="T25" fmla="*/ 23 h 132"/>
                <a:gd name="T26" fmla="*/ 119 w 128"/>
                <a:gd name="T27" fmla="*/ 20 h 132"/>
                <a:gd name="T28" fmla="*/ 128 w 128"/>
                <a:gd name="T29" fmla="*/ 23 h 132"/>
                <a:gd name="T30" fmla="*/ 117 w 128"/>
                <a:gd name="T31" fmla="*/ 58 h 132"/>
                <a:gd name="T32" fmla="*/ 108 w 128"/>
                <a:gd name="T33" fmla="*/ 55 h 132"/>
                <a:gd name="T34" fmla="*/ 111 w 128"/>
                <a:gd name="T35" fmla="*/ 46 h 132"/>
                <a:gd name="T36" fmla="*/ 108 w 128"/>
                <a:gd name="T37" fmla="*/ 36 h 132"/>
                <a:gd name="T38" fmla="*/ 102 w 128"/>
                <a:gd name="T39" fmla="*/ 26 h 132"/>
                <a:gd name="T40" fmla="*/ 94 w 128"/>
                <a:gd name="T41" fmla="*/ 18 h 132"/>
                <a:gd name="T42" fmla="*/ 84 w 128"/>
                <a:gd name="T43" fmla="*/ 12 h 132"/>
                <a:gd name="T44" fmla="*/ 69 w 128"/>
                <a:gd name="T45" fmla="*/ 10 h 132"/>
                <a:gd name="T46" fmla="*/ 57 w 128"/>
                <a:gd name="T47" fmla="*/ 13 h 132"/>
                <a:gd name="T48" fmla="*/ 46 w 128"/>
                <a:gd name="T49" fmla="*/ 22 h 132"/>
                <a:gd name="T50" fmla="*/ 36 w 128"/>
                <a:gd name="T51" fmla="*/ 32 h 132"/>
                <a:gd name="T52" fmla="*/ 30 w 128"/>
                <a:gd name="T53" fmla="*/ 43 h 132"/>
                <a:gd name="T54" fmla="*/ 28 w 128"/>
                <a:gd name="T55" fmla="*/ 47 h 132"/>
                <a:gd name="T56" fmla="*/ 25 w 128"/>
                <a:gd name="T57" fmla="*/ 52 h 132"/>
                <a:gd name="T58" fmla="*/ 21 w 128"/>
                <a:gd name="T59" fmla="*/ 67 h 132"/>
                <a:gd name="T60" fmla="*/ 20 w 128"/>
                <a:gd name="T61" fmla="*/ 82 h 132"/>
                <a:gd name="T62" fmla="*/ 23 w 128"/>
                <a:gd name="T63" fmla="*/ 94 h 132"/>
                <a:gd name="T64" fmla="*/ 30 w 128"/>
                <a:gd name="T65" fmla="*/ 106 h 132"/>
                <a:gd name="T66" fmla="*/ 38 w 128"/>
                <a:gd name="T67" fmla="*/ 114 h 132"/>
                <a:gd name="T68" fmla="*/ 48 w 128"/>
                <a:gd name="T69" fmla="*/ 119 h 132"/>
                <a:gd name="T70" fmla="*/ 59 w 128"/>
                <a:gd name="T71" fmla="*/ 121 h 132"/>
                <a:gd name="T72" fmla="*/ 70 w 128"/>
                <a:gd name="T73" fmla="*/ 120 h 132"/>
                <a:gd name="T74" fmla="*/ 83 w 128"/>
                <a:gd name="T75" fmla="*/ 116 h 132"/>
                <a:gd name="T76" fmla="*/ 95 w 128"/>
                <a:gd name="T77" fmla="*/ 106 h 132"/>
                <a:gd name="T78" fmla="*/ 96 w 128"/>
                <a:gd name="T79" fmla="*/ 105 h 132"/>
                <a:gd name="T80" fmla="*/ 102 w 128"/>
                <a:gd name="T81" fmla="*/ 111 h 132"/>
                <a:gd name="T82" fmla="*/ 101 w 128"/>
                <a:gd name="T83" fmla="*/ 112 h 132"/>
                <a:gd name="T84" fmla="*/ 90 w 128"/>
                <a:gd name="T85" fmla="*/ 121 h 132"/>
                <a:gd name="T86" fmla="*/ 79 w 128"/>
                <a:gd name="T87" fmla="*/ 127 h 132"/>
                <a:gd name="T88" fmla="*/ 69 w 128"/>
                <a:gd name="T89" fmla="*/ 130 h 132"/>
                <a:gd name="T90" fmla="*/ 59 w 128"/>
                <a:gd name="T91" fmla="*/ 132 h 132"/>
                <a:gd name="T92" fmla="*/ 59 w 128"/>
                <a:gd name="T93" fmla="*/ 132 h 132"/>
                <a:gd name="T94" fmla="*/ 54 w 128"/>
                <a:gd name="T95" fmla="*/ 130 h 132"/>
                <a:gd name="T96" fmla="*/ 48 w 128"/>
                <a:gd name="T97" fmla="*/ 129 h 132"/>
                <a:gd name="T98" fmla="*/ 43 w 128"/>
                <a:gd name="T99" fmla="*/ 128 h 132"/>
                <a:gd name="T100" fmla="*/ 39 w 128"/>
                <a:gd name="T101" fmla="*/ 127 h 132"/>
                <a:gd name="T102" fmla="*/ 22 w 128"/>
                <a:gd name="T103" fmla="*/ 117 h 132"/>
                <a:gd name="T104" fmla="*/ 10 w 128"/>
                <a:gd name="T105" fmla="*/ 106 h 132"/>
                <a:gd name="T106" fmla="*/ 3 w 128"/>
                <a:gd name="T107" fmla="*/ 91 h 132"/>
                <a:gd name="T108" fmla="*/ 0 w 128"/>
                <a:gd name="T109" fmla="*/ 66 h 132"/>
                <a:gd name="T110" fmla="*/ 4 w 128"/>
                <a:gd name="T111" fmla="*/ 43 h 132"/>
                <a:gd name="T112" fmla="*/ 6 w 128"/>
                <a:gd name="T113" fmla="*/ 39 h 132"/>
                <a:gd name="T114" fmla="*/ 7 w 128"/>
                <a:gd name="T115" fmla="*/ 37 h 132"/>
                <a:gd name="T116" fmla="*/ 15 w 128"/>
                <a:gd name="T117" fmla="*/ 23 h 132"/>
                <a:gd name="T118" fmla="*/ 27 w 128"/>
                <a:gd name="T119" fmla="*/ 13 h 132"/>
                <a:gd name="T120" fmla="*/ 39 w 128"/>
                <a:gd name="T121" fmla="*/ 5 h 132"/>
                <a:gd name="T122" fmla="*/ 54 w 128"/>
                <a:gd name="T12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8" h="132">
                  <a:moveTo>
                    <a:pt x="59" y="129"/>
                  </a:moveTo>
                  <a:lnTo>
                    <a:pt x="59" y="129"/>
                  </a:lnTo>
                  <a:lnTo>
                    <a:pt x="59" y="129"/>
                  </a:lnTo>
                  <a:lnTo>
                    <a:pt x="59" y="129"/>
                  </a:lnTo>
                  <a:close/>
                  <a:moveTo>
                    <a:pt x="54" y="0"/>
                  </a:moveTo>
                  <a:lnTo>
                    <a:pt x="72" y="0"/>
                  </a:lnTo>
                  <a:lnTo>
                    <a:pt x="91" y="5"/>
                  </a:lnTo>
                  <a:lnTo>
                    <a:pt x="95" y="8"/>
                  </a:lnTo>
                  <a:lnTo>
                    <a:pt x="100" y="10"/>
                  </a:lnTo>
                  <a:lnTo>
                    <a:pt x="104" y="13"/>
                  </a:lnTo>
                  <a:lnTo>
                    <a:pt x="109" y="17"/>
                  </a:lnTo>
                  <a:lnTo>
                    <a:pt x="113" y="20"/>
                  </a:lnTo>
                  <a:lnTo>
                    <a:pt x="118" y="23"/>
                  </a:lnTo>
                  <a:lnTo>
                    <a:pt x="119" y="20"/>
                  </a:lnTo>
                  <a:lnTo>
                    <a:pt x="128" y="23"/>
                  </a:lnTo>
                  <a:lnTo>
                    <a:pt x="117" y="58"/>
                  </a:lnTo>
                  <a:lnTo>
                    <a:pt x="108" y="55"/>
                  </a:lnTo>
                  <a:lnTo>
                    <a:pt x="111" y="46"/>
                  </a:lnTo>
                  <a:lnTo>
                    <a:pt x="108" y="36"/>
                  </a:lnTo>
                  <a:lnTo>
                    <a:pt x="102" y="26"/>
                  </a:lnTo>
                  <a:lnTo>
                    <a:pt x="94" y="18"/>
                  </a:lnTo>
                  <a:lnTo>
                    <a:pt x="84" y="12"/>
                  </a:lnTo>
                  <a:lnTo>
                    <a:pt x="69" y="10"/>
                  </a:lnTo>
                  <a:lnTo>
                    <a:pt x="57" y="13"/>
                  </a:lnTo>
                  <a:lnTo>
                    <a:pt x="46" y="22"/>
                  </a:lnTo>
                  <a:lnTo>
                    <a:pt x="36" y="32"/>
                  </a:lnTo>
                  <a:lnTo>
                    <a:pt x="30" y="43"/>
                  </a:lnTo>
                  <a:lnTo>
                    <a:pt x="28" y="47"/>
                  </a:lnTo>
                  <a:lnTo>
                    <a:pt x="25" y="52"/>
                  </a:lnTo>
                  <a:lnTo>
                    <a:pt x="21" y="67"/>
                  </a:lnTo>
                  <a:lnTo>
                    <a:pt x="20" y="82"/>
                  </a:lnTo>
                  <a:lnTo>
                    <a:pt x="23" y="94"/>
                  </a:lnTo>
                  <a:lnTo>
                    <a:pt x="30" y="106"/>
                  </a:lnTo>
                  <a:lnTo>
                    <a:pt x="38" y="114"/>
                  </a:lnTo>
                  <a:lnTo>
                    <a:pt x="48" y="119"/>
                  </a:lnTo>
                  <a:lnTo>
                    <a:pt x="59" y="121"/>
                  </a:lnTo>
                  <a:lnTo>
                    <a:pt x="70" y="120"/>
                  </a:lnTo>
                  <a:lnTo>
                    <a:pt x="83" y="116"/>
                  </a:lnTo>
                  <a:lnTo>
                    <a:pt x="95" y="106"/>
                  </a:lnTo>
                  <a:lnTo>
                    <a:pt x="96" y="105"/>
                  </a:lnTo>
                  <a:lnTo>
                    <a:pt x="102" y="111"/>
                  </a:lnTo>
                  <a:lnTo>
                    <a:pt x="101" y="112"/>
                  </a:lnTo>
                  <a:lnTo>
                    <a:pt x="90" y="121"/>
                  </a:lnTo>
                  <a:lnTo>
                    <a:pt x="79" y="127"/>
                  </a:lnTo>
                  <a:lnTo>
                    <a:pt x="69" y="130"/>
                  </a:lnTo>
                  <a:lnTo>
                    <a:pt x="59" y="132"/>
                  </a:lnTo>
                  <a:lnTo>
                    <a:pt x="59" y="132"/>
                  </a:lnTo>
                  <a:lnTo>
                    <a:pt x="54" y="130"/>
                  </a:lnTo>
                  <a:lnTo>
                    <a:pt x="48" y="129"/>
                  </a:lnTo>
                  <a:lnTo>
                    <a:pt x="43" y="128"/>
                  </a:lnTo>
                  <a:lnTo>
                    <a:pt x="39" y="127"/>
                  </a:lnTo>
                  <a:lnTo>
                    <a:pt x="22" y="117"/>
                  </a:lnTo>
                  <a:lnTo>
                    <a:pt x="10" y="106"/>
                  </a:lnTo>
                  <a:lnTo>
                    <a:pt x="3" y="91"/>
                  </a:lnTo>
                  <a:lnTo>
                    <a:pt x="0" y="66"/>
                  </a:lnTo>
                  <a:lnTo>
                    <a:pt x="4" y="43"/>
                  </a:lnTo>
                  <a:lnTo>
                    <a:pt x="6" y="39"/>
                  </a:lnTo>
                  <a:lnTo>
                    <a:pt x="7" y="37"/>
                  </a:lnTo>
                  <a:lnTo>
                    <a:pt x="15" y="23"/>
                  </a:lnTo>
                  <a:lnTo>
                    <a:pt x="27" y="13"/>
                  </a:lnTo>
                  <a:lnTo>
                    <a:pt x="39" y="5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3463077" y="5257965"/>
              <a:ext cx="218427" cy="276674"/>
            </a:xfrm>
            <a:custGeom>
              <a:avLst/>
              <a:gdLst>
                <a:gd name="T0" fmla="*/ 40 w 151"/>
                <a:gd name="T1" fmla="*/ 118 h 190"/>
                <a:gd name="T2" fmla="*/ 40 w 151"/>
                <a:gd name="T3" fmla="*/ 118 h 190"/>
                <a:gd name="T4" fmla="*/ 53 w 151"/>
                <a:gd name="T5" fmla="*/ 25 h 190"/>
                <a:gd name="T6" fmla="*/ 50 w 151"/>
                <a:gd name="T7" fmla="*/ 25 h 190"/>
                <a:gd name="T8" fmla="*/ 33 w 151"/>
                <a:gd name="T9" fmla="*/ 34 h 190"/>
                <a:gd name="T10" fmla="*/ 32 w 151"/>
                <a:gd name="T11" fmla="*/ 37 h 190"/>
                <a:gd name="T12" fmla="*/ 32 w 151"/>
                <a:gd name="T13" fmla="*/ 44 h 190"/>
                <a:gd name="T14" fmla="*/ 35 w 151"/>
                <a:gd name="T15" fmla="*/ 53 h 190"/>
                <a:gd name="T16" fmla="*/ 38 w 151"/>
                <a:gd name="T17" fmla="*/ 65 h 190"/>
                <a:gd name="T18" fmla="*/ 42 w 151"/>
                <a:gd name="T19" fmla="*/ 86 h 190"/>
                <a:gd name="T20" fmla="*/ 47 w 151"/>
                <a:gd name="T21" fmla="*/ 123 h 190"/>
                <a:gd name="T22" fmla="*/ 50 w 151"/>
                <a:gd name="T23" fmla="*/ 142 h 190"/>
                <a:gd name="T24" fmla="*/ 53 w 151"/>
                <a:gd name="T25" fmla="*/ 144 h 190"/>
                <a:gd name="T26" fmla="*/ 56 w 151"/>
                <a:gd name="T27" fmla="*/ 143 h 190"/>
                <a:gd name="T28" fmla="*/ 58 w 151"/>
                <a:gd name="T29" fmla="*/ 142 h 190"/>
                <a:gd name="T30" fmla="*/ 99 w 151"/>
                <a:gd name="T31" fmla="*/ 123 h 190"/>
                <a:gd name="T32" fmla="*/ 100 w 151"/>
                <a:gd name="T33" fmla="*/ 120 h 190"/>
                <a:gd name="T34" fmla="*/ 99 w 151"/>
                <a:gd name="T35" fmla="*/ 117 h 190"/>
                <a:gd name="T36" fmla="*/ 56 w 151"/>
                <a:gd name="T37" fmla="*/ 27 h 190"/>
                <a:gd name="T38" fmla="*/ 55 w 151"/>
                <a:gd name="T39" fmla="*/ 25 h 190"/>
                <a:gd name="T40" fmla="*/ 54 w 151"/>
                <a:gd name="T41" fmla="*/ 23 h 190"/>
                <a:gd name="T42" fmla="*/ 85 w 151"/>
                <a:gd name="T43" fmla="*/ 0 h 190"/>
                <a:gd name="T44" fmla="*/ 76 w 151"/>
                <a:gd name="T45" fmla="*/ 14 h 190"/>
                <a:gd name="T46" fmla="*/ 75 w 151"/>
                <a:gd name="T47" fmla="*/ 16 h 190"/>
                <a:gd name="T48" fmla="*/ 75 w 151"/>
                <a:gd name="T49" fmla="*/ 18 h 190"/>
                <a:gd name="T50" fmla="*/ 117 w 151"/>
                <a:gd name="T51" fmla="*/ 108 h 190"/>
                <a:gd name="T52" fmla="*/ 119 w 151"/>
                <a:gd name="T53" fmla="*/ 111 h 190"/>
                <a:gd name="T54" fmla="*/ 121 w 151"/>
                <a:gd name="T55" fmla="*/ 113 h 190"/>
                <a:gd name="T56" fmla="*/ 135 w 151"/>
                <a:gd name="T57" fmla="*/ 107 h 190"/>
                <a:gd name="T58" fmla="*/ 144 w 151"/>
                <a:gd name="T59" fmla="*/ 143 h 190"/>
                <a:gd name="T60" fmla="*/ 138 w 151"/>
                <a:gd name="T61" fmla="*/ 132 h 190"/>
                <a:gd name="T62" fmla="*/ 132 w 151"/>
                <a:gd name="T63" fmla="*/ 130 h 190"/>
                <a:gd name="T64" fmla="*/ 127 w 151"/>
                <a:gd name="T65" fmla="*/ 130 h 190"/>
                <a:gd name="T66" fmla="*/ 98 w 151"/>
                <a:gd name="T67" fmla="*/ 133 h 190"/>
                <a:gd name="T68" fmla="*/ 93 w 151"/>
                <a:gd name="T69" fmla="*/ 135 h 190"/>
                <a:gd name="T70" fmla="*/ 71 w 151"/>
                <a:gd name="T71" fmla="*/ 146 h 190"/>
                <a:gd name="T72" fmla="*/ 58 w 151"/>
                <a:gd name="T73" fmla="*/ 155 h 190"/>
                <a:gd name="T74" fmla="*/ 49 w 151"/>
                <a:gd name="T75" fmla="*/ 167 h 190"/>
                <a:gd name="T76" fmla="*/ 45 w 151"/>
                <a:gd name="T77" fmla="*/ 173 h 190"/>
                <a:gd name="T78" fmla="*/ 46 w 151"/>
                <a:gd name="T79" fmla="*/ 180 h 190"/>
                <a:gd name="T80" fmla="*/ 40 w 151"/>
                <a:gd name="T81" fmla="*/ 190 h 190"/>
                <a:gd name="T82" fmla="*/ 30 w 151"/>
                <a:gd name="T83" fmla="*/ 158 h 190"/>
                <a:gd name="T84" fmla="*/ 37 w 151"/>
                <a:gd name="T85" fmla="*/ 152 h 190"/>
                <a:gd name="T86" fmla="*/ 39 w 151"/>
                <a:gd name="T87" fmla="*/ 144 h 190"/>
                <a:gd name="T88" fmla="*/ 38 w 151"/>
                <a:gd name="T89" fmla="*/ 120 h 190"/>
                <a:gd name="T90" fmla="*/ 36 w 151"/>
                <a:gd name="T91" fmla="*/ 104 h 190"/>
                <a:gd name="T92" fmla="*/ 33 w 151"/>
                <a:gd name="T93" fmla="*/ 90 h 190"/>
                <a:gd name="T94" fmla="*/ 32 w 151"/>
                <a:gd name="T95" fmla="*/ 83 h 190"/>
                <a:gd name="T96" fmla="*/ 27 w 151"/>
                <a:gd name="T97" fmla="*/ 56 h 190"/>
                <a:gd name="T98" fmla="*/ 24 w 151"/>
                <a:gd name="T99" fmla="*/ 50 h 190"/>
                <a:gd name="T100" fmla="*/ 22 w 151"/>
                <a:gd name="T101" fmla="*/ 45 h 190"/>
                <a:gd name="T102" fmla="*/ 19 w 151"/>
                <a:gd name="T103" fmla="*/ 42 h 190"/>
                <a:gd name="T104" fmla="*/ 13 w 151"/>
                <a:gd name="T105" fmla="*/ 43 h 190"/>
                <a:gd name="T106" fmla="*/ 3 w 151"/>
                <a:gd name="T107" fmla="*/ 47 h 190"/>
                <a:gd name="T108" fmla="*/ 85 w 151"/>
                <a:gd name="T10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1" h="190">
                  <a:moveTo>
                    <a:pt x="40" y="118"/>
                  </a:moveTo>
                  <a:lnTo>
                    <a:pt x="40" y="118"/>
                  </a:lnTo>
                  <a:lnTo>
                    <a:pt x="40" y="118"/>
                  </a:lnTo>
                  <a:lnTo>
                    <a:pt x="40" y="118"/>
                  </a:lnTo>
                  <a:close/>
                  <a:moveTo>
                    <a:pt x="54" y="23"/>
                  </a:moveTo>
                  <a:lnTo>
                    <a:pt x="53" y="25"/>
                  </a:lnTo>
                  <a:lnTo>
                    <a:pt x="51" y="23"/>
                  </a:lnTo>
                  <a:lnTo>
                    <a:pt x="50" y="25"/>
                  </a:lnTo>
                  <a:lnTo>
                    <a:pt x="37" y="32"/>
                  </a:lnTo>
                  <a:lnTo>
                    <a:pt x="33" y="34"/>
                  </a:lnTo>
                  <a:lnTo>
                    <a:pt x="32" y="35"/>
                  </a:lnTo>
                  <a:lnTo>
                    <a:pt x="32" y="37"/>
                  </a:lnTo>
                  <a:lnTo>
                    <a:pt x="32" y="41"/>
                  </a:lnTo>
                  <a:lnTo>
                    <a:pt x="32" y="44"/>
                  </a:lnTo>
                  <a:lnTo>
                    <a:pt x="33" y="48"/>
                  </a:lnTo>
                  <a:lnTo>
                    <a:pt x="35" y="53"/>
                  </a:lnTo>
                  <a:lnTo>
                    <a:pt x="36" y="57"/>
                  </a:lnTo>
                  <a:lnTo>
                    <a:pt x="38" y="65"/>
                  </a:lnTo>
                  <a:lnTo>
                    <a:pt x="39" y="72"/>
                  </a:lnTo>
                  <a:lnTo>
                    <a:pt x="42" y="86"/>
                  </a:lnTo>
                  <a:lnTo>
                    <a:pt x="46" y="107"/>
                  </a:lnTo>
                  <a:lnTo>
                    <a:pt x="47" y="123"/>
                  </a:lnTo>
                  <a:lnTo>
                    <a:pt x="49" y="134"/>
                  </a:lnTo>
                  <a:lnTo>
                    <a:pt x="50" y="142"/>
                  </a:lnTo>
                  <a:lnTo>
                    <a:pt x="51" y="143"/>
                  </a:lnTo>
                  <a:lnTo>
                    <a:pt x="53" y="144"/>
                  </a:lnTo>
                  <a:lnTo>
                    <a:pt x="55" y="143"/>
                  </a:lnTo>
                  <a:lnTo>
                    <a:pt x="56" y="143"/>
                  </a:lnTo>
                  <a:lnTo>
                    <a:pt x="58" y="144"/>
                  </a:lnTo>
                  <a:lnTo>
                    <a:pt x="58" y="142"/>
                  </a:lnTo>
                  <a:lnTo>
                    <a:pt x="99" y="124"/>
                  </a:lnTo>
                  <a:lnTo>
                    <a:pt x="99" y="123"/>
                  </a:lnTo>
                  <a:lnTo>
                    <a:pt x="100" y="122"/>
                  </a:lnTo>
                  <a:lnTo>
                    <a:pt x="100" y="120"/>
                  </a:lnTo>
                  <a:lnTo>
                    <a:pt x="100" y="119"/>
                  </a:lnTo>
                  <a:lnTo>
                    <a:pt x="99" y="117"/>
                  </a:lnTo>
                  <a:lnTo>
                    <a:pt x="57" y="28"/>
                  </a:lnTo>
                  <a:lnTo>
                    <a:pt x="56" y="27"/>
                  </a:lnTo>
                  <a:lnTo>
                    <a:pt x="56" y="26"/>
                  </a:lnTo>
                  <a:lnTo>
                    <a:pt x="55" y="25"/>
                  </a:lnTo>
                  <a:lnTo>
                    <a:pt x="54" y="25"/>
                  </a:lnTo>
                  <a:lnTo>
                    <a:pt x="54" y="23"/>
                  </a:lnTo>
                  <a:lnTo>
                    <a:pt x="54" y="23"/>
                  </a:lnTo>
                  <a:close/>
                  <a:moveTo>
                    <a:pt x="85" y="0"/>
                  </a:moveTo>
                  <a:lnTo>
                    <a:pt x="89" y="8"/>
                  </a:lnTo>
                  <a:lnTo>
                    <a:pt x="76" y="14"/>
                  </a:lnTo>
                  <a:lnTo>
                    <a:pt x="75" y="15"/>
                  </a:lnTo>
                  <a:lnTo>
                    <a:pt x="75" y="16"/>
                  </a:lnTo>
                  <a:lnTo>
                    <a:pt x="75" y="16"/>
                  </a:lnTo>
                  <a:lnTo>
                    <a:pt x="75" y="18"/>
                  </a:lnTo>
                  <a:lnTo>
                    <a:pt x="76" y="20"/>
                  </a:lnTo>
                  <a:lnTo>
                    <a:pt x="117" y="108"/>
                  </a:lnTo>
                  <a:lnTo>
                    <a:pt x="118" y="110"/>
                  </a:lnTo>
                  <a:lnTo>
                    <a:pt x="119" y="111"/>
                  </a:lnTo>
                  <a:lnTo>
                    <a:pt x="119" y="111"/>
                  </a:lnTo>
                  <a:lnTo>
                    <a:pt x="121" y="113"/>
                  </a:lnTo>
                  <a:lnTo>
                    <a:pt x="123" y="111"/>
                  </a:lnTo>
                  <a:lnTo>
                    <a:pt x="135" y="107"/>
                  </a:lnTo>
                  <a:lnTo>
                    <a:pt x="151" y="139"/>
                  </a:lnTo>
                  <a:lnTo>
                    <a:pt x="144" y="143"/>
                  </a:lnTo>
                  <a:lnTo>
                    <a:pt x="139" y="134"/>
                  </a:lnTo>
                  <a:lnTo>
                    <a:pt x="138" y="132"/>
                  </a:lnTo>
                  <a:lnTo>
                    <a:pt x="136" y="131"/>
                  </a:lnTo>
                  <a:lnTo>
                    <a:pt x="132" y="130"/>
                  </a:lnTo>
                  <a:lnTo>
                    <a:pt x="129" y="130"/>
                  </a:lnTo>
                  <a:lnTo>
                    <a:pt x="127" y="130"/>
                  </a:lnTo>
                  <a:lnTo>
                    <a:pt x="103" y="132"/>
                  </a:lnTo>
                  <a:lnTo>
                    <a:pt x="98" y="133"/>
                  </a:lnTo>
                  <a:lnTo>
                    <a:pt x="95" y="135"/>
                  </a:lnTo>
                  <a:lnTo>
                    <a:pt x="93" y="135"/>
                  </a:lnTo>
                  <a:lnTo>
                    <a:pt x="76" y="143"/>
                  </a:lnTo>
                  <a:lnTo>
                    <a:pt x="71" y="146"/>
                  </a:lnTo>
                  <a:lnTo>
                    <a:pt x="64" y="151"/>
                  </a:lnTo>
                  <a:lnTo>
                    <a:pt x="58" y="155"/>
                  </a:lnTo>
                  <a:lnTo>
                    <a:pt x="54" y="161"/>
                  </a:lnTo>
                  <a:lnTo>
                    <a:pt x="49" y="167"/>
                  </a:lnTo>
                  <a:lnTo>
                    <a:pt x="47" y="170"/>
                  </a:lnTo>
                  <a:lnTo>
                    <a:pt x="45" y="173"/>
                  </a:lnTo>
                  <a:lnTo>
                    <a:pt x="45" y="177"/>
                  </a:lnTo>
                  <a:lnTo>
                    <a:pt x="46" y="180"/>
                  </a:lnTo>
                  <a:lnTo>
                    <a:pt x="49" y="187"/>
                  </a:lnTo>
                  <a:lnTo>
                    <a:pt x="40" y="190"/>
                  </a:lnTo>
                  <a:lnTo>
                    <a:pt x="29" y="159"/>
                  </a:lnTo>
                  <a:lnTo>
                    <a:pt x="30" y="158"/>
                  </a:lnTo>
                  <a:lnTo>
                    <a:pt x="33" y="155"/>
                  </a:lnTo>
                  <a:lnTo>
                    <a:pt x="37" y="152"/>
                  </a:lnTo>
                  <a:lnTo>
                    <a:pt x="38" y="148"/>
                  </a:lnTo>
                  <a:lnTo>
                    <a:pt x="39" y="144"/>
                  </a:lnTo>
                  <a:lnTo>
                    <a:pt x="39" y="133"/>
                  </a:lnTo>
                  <a:lnTo>
                    <a:pt x="38" y="120"/>
                  </a:lnTo>
                  <a:lnTo>
                    <a:pt x="38" y="119"/>
                  </a:lnTo>
                  <a:lnTo>
                    <a:pt x="36" y="104"/>
                  </a:lnTo>
                  <a:lnTo>
                    <a:pt x="35" y="97"/>
                  </a:lnTo>
                  <a:lnTo>
                    <a:pt x="33" y="90"/>
                  </a:lnTo>
                  <a:lnTo>
                    <a:pt x="32" y="87"/>
                  </a:lnTo>
                  <a:lnTo>
                    <a:pt x="32" y="83"/>
                  </a:lnTo>
                  <a:lnTo>
                    <a:pt x="28" y="62"/>
                  </a:lnTo>
                  <a:lnTo>
                    <a:pt x="27" y="56"/>
                  </a:lnTo>
                  <a:lnTo>
                    <a:pt x="26" y="53"/>
                  </a:lnTo>
                  <a:lnTo>
                    <a:pt x="24" y="50"/>
                  </a:lnTo>
                  <a:lnTo>
                    <a:pt x="23" y="48"/>
                  </a:lnTo>
                  <a:lnTo>
                    <a:pt x="22" y="45"/>
                  </a:lnTo>
                  <a:lnTo>
                    <a:pt x="20" y="43"/>
                  </a:lnTo>
                  <a:lnTo>
                    <a:pt x="19" y="42"/>
                  </a:lnTo>
                  <a:lnTo>
                    <a:pt x="15" y="42"/>
                  </a:lnTo>
                  <a:lnTo>
                    <a:pt x="13" y="43"/>
                  </a:lnTo>
                  <a:lnTo>
                    <a:pt x="12" y="44"/>
                  </a:lnTo>
                  <a:lnTo>
                    <a:pt x="3" y="47"/>
                  </a:lnTo>
                  <a:lnTo>
                    <a:pt x="0" y="39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8" name="Freeform 21"/>
            <p:cNvSpPr>
              <a:spLocks/>
            </p:cNvSpPr>
            <p:nvPr/>
          </p:nvSpPr>
          <p:spPr bwMode="auto">
            <a:xfrm>
              <a:off x="3594133" y="5185156"/>
              <a:ext cx="218427" cy="232989"/>
            </a:xfrm>
            <a:custGeom>
              <a:avLst/>
              <a:gdLst>
                <a:gd name="T0" fmla="*/ 100 w 151"/>
                <a:gd name="T1" fmla="*/ 25 h 160"/>
                <a:gd name="T2" fmla="*/ 88 w 151"/>
                <a:gd name="T3" fmla="*/ 21 h 160"/>
                <a:gd name="T4" fmla="*/ 76 w 151"/>
                <a:gd name="T5" fmla="*/ 22 h 160"/>
                <a:gd name="T6" fmla="*/ 49 w 151"/>
                <a:gd name="T7" fmla="*/ 33 h 160"/>
                <a:gd name="T8" fmla="*/ 38 w 151"/>
                <a:gd name="T9" fmla="*/ 40 h 160"/>
                <a:gd name="T10" fmla="*/ 38 w 151"/>
                <a:gd name="T11" fmla="*/ 41 h 160"/>
                <a:gd name="T12" fmla="*/ 39 w 151"/>
                <a:gd name="T13" fmla="*/ 45 h 160"/>
                <a:gd name="T14" fmla="*/ 65 w 151"/>
                <a:gd name="T15" fmla="*/ 78 h 160"/>
                <a:gd name="T16" fmla="*/ 81 w 151"/>
                <a:gd name="T17" fmla="*/ 67 h 160"/>
                <a:gd name="T18" fmla="*/ 85 w 151"/>
                <a:gd name="T19" fmla="*/ 62 h 160"/>
                <a:gd name="T20" fmla="*/ 86 w 151"/>
                <a:gd name="T21" fmla="*/ 58 h 160"/>
                <a:gd name="T22" fmla="*/ 83 w 151"/>
                <a:gd name="T23" fmla="*/ 50 h 160"/>
                <a:gd name="T24" fmla="*/ 110 w 151"/>
                <a:gd name="T25" fmla="*/ 78 h 160"/>
                <a:gd name="T26" fmla="*/ 99 w 151"/>
                <a:gd name="T27" fmla="*/ 77 h 160"/>
                <a:gd name="T28" fmla="*/ 98 w 151"/>
                <a:gd name="T29" fmla="*/ 75 h 160"/>
                <a:gd name="T30" fmla="*/ 93 w 151"/>
                <a:gd name="T31" fmla="*/ 74 h 160"/>
                <a:gd name="T32" fmla="*/ 86 w 151"/>
                <a:gd name="T33" fmla="*/ 76 h 160"/>
                <a:gd name="T34" fmla="*/ 70 w 151"/>
                <a:gd name="T35" fmla="*/ 85 h 160"/>
                <a:gd name="T36" fmla="*/ 89 w 151"/>
                <a:gd name="T37" fmla="*/ 129 h 160"/>
                <a:gd name="T38" fmla="*/ 92 w 151"/>
                <a:gd name="T39" fmla="*/ 132 h 160"/>
                <a:gd name="T40" fmla="*/ 94 w 151"/>
                <a:gd name="T41" fmla="*/ 132 h 160"/>
                <a:gd name="T42" fmla="*/ 99 w 151"/>
                <a:gd name="T43" fmla="*/ 130 h 160"/>
                <a:gd name="T44" fmla="*/ 107 w 151"/>
                <a:gd name="T45" fmla="*/ 124 h 160"/>
                <a:gd name="T46" fmla="*/ 117 w 151"/>
                <a:gd name="T47" fmla="*/ 117 h 160"/>
                <a:gd name="T48" fmla="*/ 131 w 151"/>
                <a:gd name="T49" fmla="*/ 102 h 160"/>
                <a:gd name="T50" fmla="*/ 136 w 151"/>
                <a:gd name="T51" fmla="*/ 93 h 160"/>
                <a:gd name="T52" fmla="*/ 133 w 151"/>
                <a:gd name="T53" fmla="*/ 84 h 160"/>
                <a:gd name="T54" fmla="*/ 151 w 151"/>
                <a:gd name="T55" fmla="*/ 108 h 160"/>
                <a:gd name="T56" fmla="*/ 61 w 151"/>
                <a:gd name="T57" fmla="*/ 153 h 160"/>
                <a:gd name="T58" fmla="*/ 73 w 151"/>
                <a:gd name="T59" fmla="*/ 144 h 160"/>
                <a:gd name="T60" fmla="*/ 73 w 151"/>
                <a:gd name="T61" fmla="*/ 143 h 160"/>
                <a:gd name="T62" fmla="*/ 72 w 151"/>
                <a:gd name="T63" fmla="*/ 139 h 160"/>
                <a:gd name="T64" fmla="*/ 20 w 151"/>
                <a:gd name="T65" fmla="*/ 54 h 160"/>
                <a:gd name="T66" fmla="*/ 19 w 151"/>
                <a:gd name="T67" fmla="*/ 52 h 160"/>
                <a:gd name="T68" fmla="*/ 17 w 151"/>
                <a:gd name="T69" fmla="*/ 51 h 160"/>
                <a:gd name="T70" fmla="*/ 15 w 151"/>
                <a:gd name="T71" fmla="*/ 51 h 160"/>
                <a:gd name="T72" fmla="*/ 4 w 151"/>
                <a:gd name="T73" fmla="*/ 59 h 160"/>
                <a:gd name="T74" fmla="*/ 85 w 151"/>
                <a:gd name="T7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1" h="160">
                  <a:moveTo>
                    <a:pt x="85" y="0"/>
                  </a:moveTo>
                  <a:lnTo>
                    <a:pt x="100" y="25"/>
                  </a:lnTo>
                  <a:lnTo>
                    <a:pt x="93" y="30"/>
                  </a:lnTo>
                  <a:lnTo>
                    <a:pt x="88" y="21"/>
                  </a:lnTo>
                  <a:lnTo>
                    <a:pt x="85" y="21"/>
                  </a:lnTo>
                  <a:lnTo>
                    <a:pt x="76" y="22"/>
                  </a:lnTo>
                  <a:lnTo>
                    <a:pt x="67" y="24"/>
                  </a:lnTo>
                  <a:lnTo>
                    <a:pt x="49" y="33"/>
                  </a:lnTo>
                  <a:lnTo>
                    <a:pt x="40" y="38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41"/>
                  </a:lnTo>
                  <a:lnTo>
                    <a:pt x="38" y="43"/>
                  </a:lnTo>
                  <a:lnTo>
                    <a:pt x="39" y="45"/>
                  </a:lnTo>
                  <a:lnTo>
                    <a:pt x="61" y="80"/>
                  </a:lnTo>
                  <a:lnTo>
                    <a:pt x="65" y="78"/>
                  </a:lnTo>
                  <a:lnTo>
                    <a:pt x="75" y="71"/>
                  </a:lnTo>
                  <a:lnTo>
                    <a:pt x="81" y="67"/>
                  </a:lnTo>
                  <a:lnTo>
                    <a:pt x="84" y="63"/>
                  </a:lnTo>
                  <a:lnTo>
                    <a:pt x="85" y="62"/>
                  </a:lnTo>
                  <a:lnTo>
                    <a:pt x="86" y="59"/>
                  </a:lnTo>
                  <a:lnTo>
                    <a:pt x="86" y="58"/>
                  </a:lnTo>
                  <a:lnTo>
                    <a:pt x="86" y="56"/>
                  </a:lnTo>
                  <a:lnTo>
                    <a:pt x="83" y="50"/>
                  </a:lnTo>
                  <a:lnTo>
                    <a:pt x="91" y="45"/>
                  </a:lnTo>
                  <a:lnTo>
                    <a:pt x="110" y="78"/>
                  </a:lnTo>
                  <a:lnTo>
                    <a:pt x="102" y="83"/>
                  </a:lnTo>
                  <a:lnTo>
                    <a:pt x="99" y="77"/>
                  </a:lnTo>
                  <a:lnTo>
                    <a:pt x="99" y="76"/>
                  </a:lnTo>
                  <a:lnTo>
                    <a:pt x="98" y="75"/>
                  </a:lnTo>
                  <a:lnTo>
                    <a:pt x="95" y="75"/>
                  </a:lnTo>
                  <a:lnTo>
                    <a:pt x="93" y="74"/>
                  </a:lnTo>
                  <a:lnTo>
                    <a:pt x="91" y="75"/>
                  </a:lnTo>
                  <a:lnTo>
                    <a:pt x="86" y="76"/>
                  </a:lnTo>
                  <a:lnTo>
                    <a:pt x="80" y="79"/>
                  </a:lnTo>
                  <a:lnTo>
                    <a:pt x="70" y="85"/>
                  </a:lnTo>
                  <a:lnTo>
                    <a:pt x="65" y="88"/>
                  </a:lnTo>
                  <a:lnTo>
                    <a:pt x="89" y="129"/>
                  </a:lnTo>
                  <a:lnTo>
                    <a:pt x="91" y="131"/>
                  </a:lnTo>
                  <a:lnTo>
                    <a:pt x="92" y="132"/>
                  </a:lnTo>
                  <a:lnTo>
                    <a:pt x="92" y="132"/>
                  </a:lnTo>
                  <a:lnTo>
                    <a:pt x="94" y="132"/>
                  </a:lnTo>
                  <a:lnTo>
                    <a:pt x="95" y="132"/>
                  </a:lnTo>
                  <a:lnTo>
                    <a:pt x="99" y="130"/>
                  </a:lnTo>
                  <a:lnTo>
                    <a:pt x="102" y="128"/>
                  </a:lnTo>
                  <a:lnTo>
                    <a:pt x="107" y="124"/>
                  </a:lnTo>
                  <a:lnTo>
                    <a:pt x="112" y="121"/>
                  </a:lnTo>
                  <a:lnTo>
                    <a:pt x="117" y="117"/>
                  </a:lnTo>
                  <a:lnTo>
                    <a:pt x="125" y="110"/>
                  </a:lnTo>
                  <a:lnTo>
                    <a:pt x="131" y="102"/>
                  </a:lnTo>
                  <a:lnTo>
                    <a:pt x="135" y="97"/>
                  </a:lnTo>
                  <a:lnTo>
                    <a:pt x="136" y="93"/>
                  </a:lnTo>
                  <a:lnTo>
                    <a:pt x="136" y="89"/>
                  </a:lnTo>
                  <a:lnTo>
                    <a:pt x="133" y="84"/>
                  </a:lnTo>
                  <a:lnTo>
                    <a:pt x="140" y="79"/>
                  </a:lnTo>
                  <a:lnTo>
                    <a:pt x="151" y="108"/>
                  </a:lnTo>
                  <a:lnTo>
                    <a:pt x="65" y="160"/>
                  </a:lnTo>
                  <a:lnTo>
                    <a:pt x="61" y="153"/>
                  </a:lnTo>
                  <a:lnTo>
                    <a:pt x="73" y="146"/>
                  </a:lnTo>
                  <a:lnTo>
                    <a:pt x="73" y="144"/>
                  </a:lnTo>
                  <a:lnTo>
                    <a:pt x="73" y="143"/>
                  </a:lnTo>
                  <a:lnTo>
                    <a:pt x="73" y="143"/>
                  </a:lnTo>
                  <a:lnTo>
                    <a:pt x="73" y="141"/>
                  </a:lnTo>
                  <a:lnTo>
                    <a:pt x="72" y="139"/>
                  </a:lnTo>
                  <a:lnTo>
                    <a:pt x="22" y="56"/>
                  </a:lnTo>
                  <a:lnTo>
                    <a:pt x="20" y="54"/>
                  </a:lnTo>
                  <a:lnTo>
                    <a:pt x="20" y="53"/>
                  </a:lnTo>
                  <a:lnTo>
                    <a:pt x="19" y="52"/>
                  </a:lnTo>
                  <a:lnTo>
                    <a:pt x="18" y="51"/>
                  </a:lnTo>
                  <a:lnTo>
                    <a:pt x="17" y="51"/>
                  </a:lnTo>
                  <a:lnTo>
                    <a:pt x="17" y="52"/>
                  </a:lnTo>
                  <a:lnTo>
                    <a:pt x="15" y="51"/>
                  </a:lnTo>
                  <a:lnTo>
                    <a:pt x="15" y="53"/>
                  </a:lnTo>
                  <a:lnTo>
                    <a:pt x="4" y="59"/>
                  </a:lnTo>
                  <a:lnTo>
                    <a:pt x="0" y="52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9" name="Freeform 22"/>
            <p:cNvSpPr>
              <a:spLocks/>
            </p:cNvSpPr>
            <p:nvPr/>
          </p:nvSpPr>
          <p:spPr bwMode="auto">
            <a:xfrm>
              <a:off x="3987302" y="4850235"/>
              <a:ext cx="298517" cy="254832"/>
            </a:xfrm>
            <a:custGeom>
              <a:avLst/>
              <a:gdLst>
                <a:gd name="T0" fmla="*/ 92 w 202"/>
                <a:gd name="T1" fmla="*/ 5 h 177"/>
                <a:gd name="T2" fmla="*/ 82 w 202"/>
                <a:gd name="T3" fmla="*/ 16 h 177"/>
                <a:gd name="T4" fmla="*/ 82 w 202"/>
                <a:gd name="T5" fmla="*/ 19 h 177"/>
                <a:gd name="T6" fmla="*/ 85 w 202"/>
                <a:gd name="T7" fmla="*/ 22 h 177"/>
                <a:gd name="T8" fmla="*/ 158 w 202"/>
                <a:gd name="T9" fmla="*/ 90 h 177"/>
                <a:gd name="T10" fmla="*/ 163 w 202"/>
                <a:gd name="T11" fmla="*/ 90 h 177"/>
                <a:gd name="T12" fmla="*/ 169 w 202"/>
                <a:gd name="T13" fmla="*/ 86 h 177"/>
                <a:gd name="T14" fmla="*/ 176 w 202"/>
                <a:gd name="T15" fmla="*/ 78 h 177"/>
                <a:gd name="T16" fmla="*/ 202 w 202"/>
                <a:gd name="T17" fmla="*/ 100 h 177"/>
                <a:gd name="T18" fmla="*/ 187 w 202"/>
                <a:gd name="T19" fmla="*/ 99 h 177"/>
                <a:gd name="T20" fmla="*/ 180 w 202"/>
                <a:gd name="T21" fmla="*/ 99 h 177"/>
                <a:gd name="T22" fmla="*/ 170 w 202"/>
                <a:gd name="T23" fmla="*/ 102 h 177"/>
                <a:gd name="T24" fmla="*/ 148 w 202"/>
                <a:gd name="T25" fmla="*/ 118 h 177"/>
                <a:gd name="T26" fmla="*/ 86 w 202"/>
                <a:gd name="T27" fmla="*/ 172 h 177"/>
                <a:gd name="T28" fmla="*/ 95 w 202"/>
                <a:gd name="T29" fmla="*/ 161 h 177"/>
                <a:gd name="T30" fmla="*/ 95 w 202"/>
                <a:gd name="T31" fmla="*/ 158 h 177"/>
                <a:gd name="T32" fmla="*/ 93 w 202"/>
                <a:gd name="T33" fmla="*/ 155 h 177"/>
                <a:gd name="T34" fmla="*/ 20 w 202"/>
                <a:gd name="T35" fmla="*/ 87 h 177"/>
                <a:gd name="T36" fmla="*/ 18 w 202"/>
                <a:gd name="T37" fmla="*/ 86 h 177"/>
                <a:gd name="T38" fmla="*/ 17 w 202"/>
                <a:gd name="T39" fmla="*/ 86 h 177"/>
                <a:gd name="T40" fmla="*/ 15 w 202"/>
                <a:gd name="T41" fmla="*/ 88 h 177"/>
                <a:gd name="T42" fmla="*/ 0 w 202"/>
                <a:gd name="T43" fmla="*/ 91 h 177"/>
                <a:gd name="T44" fmla="*/ 43 w 202"/>
                <a:gd name="T45" fmla="*/ 58 h 177"/>
                <a:gd name="T46" fmla="*/ 34 w 202"/>
                <a:gd name="T47" fmla="*/ 69 h 177"/>
                <a:gd name="T48" fmla="*/ 34 w 202"/>
                <a:gd name="T49" fmla="*/ 72 h 177"/>
                <a:gd name="T50" fmla="*/ 36 w 202"/>
                <a:gd name="T51" fmla="*/ 74 h 177"/>
                <a:gd name="T52" fmla="*/ 109 w 202"/>
                <a:gd name="T53" fmla="*/ 141 h 177"/>
                <a:gd name="T54" fmla="*/ 111 w 202"/>
                <a:gd name="T55" fmla="*/ 143 h 177"/>
                <a:gd name="T56" fmla="*/ 112 w 202"/>
                <a:gd name="T57" fmla="*/ 143 h 177"/>
                <a:gd name="T58" fmla="*/ 115 w 202"/>
                <a:gd name="T59" fmla="*/ 140 h 177"/>
                <a:gd name="T60" fmla="*/ 146 w 202"/>
                <a:gd name="T61" fmla="*/ 109 h 177"/>
                <a:gd name="T62" fmla="*/ 145 w 202"/>
                <a:gd name="T63" fmla="*/ 108 h 177"/>
                <a:gd name="T64" fmla="*/ 144 w 202"/>
                <a:gd name="T65" fmla="*/ 104 h 177"/>
                <a:gd name="T66" fmla="*/ 72 w 202"/>
                <a:gd name="T67" fmla="*/ 37 h 177"/>
                <a:gd name="T68" fmla="*/ 69 w 202"/>
                <a:gd name="T69" fmla="*/ 34 h 177"/>
                <a:gd name="T70" fmla="*/ 66 w 202"/>
                <a:gd name="T71" fmla="*/ 34 h 177"/>
                <a:gd name="T72" fmla="*/ 62 w 202"/>
                <a:gd name="T73" fmla="*/ 34 h 177"/>
                <a:gd name="T74" fmla="*/ 55 w 202"/>
                <a:gd name="T75" fmla="*/ 45 h 177"/>
                <a:gd name="T76" fmla="*/ 85 w 202"/>
                <a:gd name="T7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2" h="177">
                  <a:moveTo>
                    <a:pt x="85" y="0"/>
                  </a:moveTo>
                  <a:lnTo>
                    <a:pt x="92" y="5"/>
                  </a:lnTo>
                  <a:lnTo>
                    <a:pt x="83" y="15"/>
                  </a:lnTo>
                  <a:lnTo>
                    <a:pt x="82" y="16"/>
                  </a:lnTo>
                  <a:lnTo>
                    <a:pt x="82" y="18"/>
                  </a:lnTo>
                  <a:lnTo>
                    <a:pt x="82" y="19"/>
                  </a:lnTo>
                  <a:lnTo>
                    <a:pt x="83" y="20"/>
                  </a:lnTo>
                  <a:lnTo>
                    <a:pt x="85" y="22"/>
                  </a:lnTo>
                  <a:lnTo>
                    <a:pt x="156" y="87"/>
                  </a:lnTo>
                  <a:lnTo>
                    <a:pt x="158" y="90"/>
                  </a:lnTo>
                  <a:lnTo>
                    <a:pt x="161" y="91"/>
                  </a:lnTo>
                  <a:lnTo>
                    <a:pt x="163" y="90"/>
                  </a:lnTo>
                  <a:lnTo>
                    <a:pt x="166" y="88"/>
                  </a:lnTo>
                  <a:lnTo>
                    <a:pt x="169" y="86"/>
                  </a:lnTo>
                  <a:lnTo>
                    <a:pt x="173" y="83"/>
                  </a:lnTo>
                  <a:lnTo>
                    <a:pt x="176" y="78"/>
                  </a:lnTo>
                  <a:lnTo>
                    <a:pt x="178" y="77"/>
                  </a:lnTo>
                  <a:lnTo>
                    <a:pt x="202" y="100"/>
                  </a:lnTo>
                  <a:lnTo>
                    <a:pt x="197" y="105"/>
                  </a:lnTo>
                  <a:lnTo>
                    <a:pt x="187" y="99"/>
                  </a:lnTo>
                  <a:lnTo>
                    <a:pt x="183" y="98"/>
                  </a:lnTo>
                  <a:lnTo>
                    <a:pt x="180" y="99"/>
                  </a:lnTo>
                  <a:lnTo>
                    <a:pt x="174" y="100"/>
                  </a:lnTo>
                  <a:lnTo>
                    <a:pt x="170" y="102"/>
                  </a:lnTo>
                  <a:lnTo>
                    <a:pt x="158" y="109"/>
                  </a:lnTo>
                  <a:lnTo>
                    <a:pt x="148" y="118"/>
                  </a:lnTo>
                  <a:lnTo>
                    <a:pt x="93" y="177"/>
                  </a:lnTo>
                  <a:lnTo>
                    <a:pt x="86" y="172"/>
                  </a:lnTo>
                  <a:lnTo>
                    <a:pt x="95" y="162"/>
                  </a:lnTo>
                  <a:lnTo>
                    <a:pt x="95" y="161"/>
                  </a:lnTo>
                  <a:lnTo>
                    <a:pt x="95" y="158"/>
                  </a:lnTo>
                  <a:lnTo>
                    <a:pt x="95" y="158"/>
                  </a:lnTo>
                  <a:lnTo>
                    <a:pt x="95" y="157"/>
                  </a:lnTo>
                  <a:lnTo>
                    <a:pt x="93" y="155"/>
                  </a:lnTo>
                  <a:lnTo>
                    <a:pt x="22" y="88"/>
                  </a:lnTo>
                  <a:lnTo>
                    <a:pt x="20" y="87"/>
                  </a:lnTo>
                  <a:lnTo>
                    <a:pt x="19" y="86"/>
                  </a:lnTo>
                  <a:lnTo>
                    <a:pt x="18" y="86"/>
                  </a:lnTo>
                  <a:lnTo>
                    <a:pt x="18" y="86"/>
                  </a:lnTo>
                  <a:lnTo>
                    <a:pt x="17" y="86"/>
                  </a:lnTo>
                  <a:lnTo>
                    <a:pt x="16" y="87"/>
                  </a:lnTo>
                  <a:lnTo>
                    <a:pt x="15" y="88"/>
                  </a:lnTo>
                  <a:lnTo>
                    <a:pt x="7" y="98"/>
                  </a:lnTo>
                  <a:lnTo>
                    <a:pt x="0" y="91"/>
                  </a:lnTo>
                  <a:lnTo>
                    <a:pt x="37" y="51"/>
                  </a:lnTo>
                  <a:lnTo>
                    <a:pt x="43" y="58"/>
                  </a:lnTo>
                  <a:lnTo>
                    <a:pt x="34" y="68"/>
                  </a:lnTo>
                  <a:lnTo>
                    <a:pt x="34" y="69"/>
                  </a:lnTo>
                  <a:lnTo>
                    <a:pt x="34" y="70"/>
                  </a:lnTo>
                  <a:lnTo>
                    <a:pt x="34" y="72"/>
                  </a:lnTo>
                  <a:lnTo>
                    <a:pt x="35" y="73"/>
                  </a:lnTo>
                  <a:lnTo>
                    <a:pt x="36" y="74"/>
                  </a:lnTo>
                  <a:lnTo>
                    <a:pt x="107" y="140"/>
                  </a:lnTo>
                  <a:lnTo>
                    <a:pt x="109" y="141"/>
                  </a:lnTo>
                  <a:lnTo>
                    <a:pt x="110" y="143"/>
                  </a:lnTo>
                  <a:lnTo>
                    <a:pt x="111" y="143"/>
                  </a:lnTo>
                  <a:lnTo>
                    <a:pt x="111" y="143"/>
                  </a:lnTo>
                  <a:lnTo>
                    <a:pt x="112" y="143"/>
                  </a:lnTo>
                  <a:lnTo>
                    <a:pt x="113" y="143"/>
                  </a:lnTo>
                  <a:lnTo>
                    <a:pt x="115" y="140"/>
                  </a:lnTo>
                  <a:lnTo>
                    <a:pt x="144" y="110"/>
                  </a:lnTo>
                  <a:lnTo>
                    <a:pt x="146" y="109"/>
                  </a:lnTo>
                  <a:lnTo>
                    <a:pt x="145" y="109"/>
                  </a:lnTo>
                  <a:lnTo>
                    <a:pt x="145" y="108"/>
                  </a:lnTo>
                  <a:lnTo>
                    <a:pt x="145" y="107"/>
                  </a:lnTo>
                  <a:lnTo>
                    <a:pt x="144" y="104"/>
                  </a:lnTo>
                  <a:lnTo>
                    <a:pt x="143" y="102"/>
                  </a:lnTo>
                  <a:lnTo>
                    <a:pt x="72" y="37"/>
                  </a:lnTo>
                  <a:lnTo>
                    <a:pt x="70" y="34"/>
                  </a:lnTo>
                  <a:lnTo>
                    <a:pt x="69" y="34"/>
                  </a:lnTo>
                  <a:lnTo>
                    <a:pt x="67" y="33"/>
                  </a:lnTo>
                  <a:lnTo>
                    <a:pt x="66" y="34"/>
                  </a:lnTo>
                  <a:lnTo>
                    <a:pt x="65" y="34"/>
                  </a:lnTo>
                  <a:lnTo>
                    <a:pt x="62" y="34"/>
                  </a:lnTo>
                  <a:lnTo>
                    <a:pt x="64" y="36"/>
                  </a:lnTo>
                  <a:lnTo>
                    <a:pt x="55" y="45"/>
                  </a:lnTo>
                  <a:lnTo>
                    <a:pt x="49" y="39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3739751" y="5112347"/>
              <a:ext cx="167461" cy="211146"/>
            </a:xfrm>
            <a:custGeom>
              <a:avLst/>
              <a:gdLst>
                <a:gd name="T0" fmla="*/ 58 w 115"/>
                <a:gd name="T1" fmla="*/ 15 h 148"/>
                <a:gd name="T2" fmla="*/ 42 w 115"/>
                <a:gd name="T3" fmla="*/ 24 h 148"/>
                <a:gd name="T4" fmla="*/ 38 w 115"/>
                <a:gd name="T5" fmla="*/ 30 h 148"/>
                <a:gd name="T6" fmla="*/ 68 w 115"/>
                <a:gd name="T7" fmla="*/ 79 h 148"/>
                <a:gd name="T8" fmla="*/ 77 w 115"/>
                <a:gd name="T9" fmla="*/ 74 h 148"/>
                <a:gd name="T10" fmla="*/ 91 w 115"/>
                <a:gd name="T11" fmla="*/ 62 h 148"/>
                <a:gd name="T12" fmla="*/ 93 w 115"/>
                <a:gd name="T13" fmla="*/ 40 h 148"/>
                <a:gd name="T14" fmla="*/ 79 w 115"/>
                <a:gd name="T15" fmla="*/ 20 h 148"/>
                <a:gd name="T16" fmla="*/ 77 w 115"/>
                <a:gd name="T17" fmla="*/ 0 h 148"/>
                <a:gd name="T18" fmla="*/ 90 w 115"/>
                <a:gd name="T19" fmla="*/ 2 h 148"/>
                <a:gd name="T20" fmla="*/ 106 w 115"/>
                <a:gd name="T21" fmla="*/ 17 h 148"/>
                <a:gd name="T22" fmla="*/ 113 w 115"/>
                <a:gd name="T23" fmla="*/ 37 h 148"/>
                <a:gd name="T24" fmla="*/ 102 w 115"/>
                <a:gd name="T25" fmla="*/ 65 h 148"/>
                <a:gd name="T26" fmla="*/ 83 w 115"/>
                <a:gd name="T27" fmla="*/ 81 h 148"/>
                <a:gd name="T28" fmla="*/ 78 w 115"/>
                <a:gd name="T29" fmla="*/ 84 h 148"/>
                <a:gd name="T30" fmla="*/ 74 w 115"/>
                <a:gd name="T31" fmla="*/ 86 h 148"/>
                <a:gd name="T32" fmla="*/ 95 w 115"/>
                <a:gd name="T33" fmla="*/ 117 h 148"/>
                <a:gd name="T34" fmla="*/ 97 w 115"/>
                <a:gd name="T35" fmla="*/ 118 h 148"/>
                <a:gd name="T36" fmla="*/ 100 w 115"/>
                <a:gd name="T37" fmla="*/ 118 h 148"/>
                <a:gd name="T38" fmla="*/ 102 w 115"/>
                <a:gd name="T39" fmla="*/ 119 h 148"/>
                <a:gd name="T40" fmla="*/ 111 w 115"/>
                <a:gd name="T41" fmla="*/ 110 h 148"/>
                <a:gd name="T42" fmla="*/ 72 w 115"/>
                <a:gd name="T43" fmla="*/ 148 h 148"/>
                <a:gd name="T44" fmla="*/ 78 w 115"/>
                <a:gd name="T45" fmla="*/ 133 h 148"/>
                <a:gd name="T46" fmla="*/ 79 w 115"/>
                <a:gd name="T47" fmla="*/ 130 h 148"/>
                <a:gd name="T48" fmla="*/ 78 w 115"/>
                <a:gd name="T49" fmla="*/ 128 h 148"/>
                <a:gd name="T50" fmla="*/ 22 w 115"/>
                <a:gd name="T51" fmla="*/ 46 h 148"/>
                <a:gd name="T52" fmla="*/ 19 w 115"/>
                <a:gd name="T53" fmla="*/ 44 h 148"/>
                <a:gd name="T54" fmla="*/ 15 w 115"/>
                <a:gd name="T55" fmla="*/ 41 h 148"/>
                <a:gd name="T56" fmla="*/ 13 w 115"/>
                <a:gd name="T57" fmla="*/ 42 h 148"/>
                <a:gd name="T58" fmla="*/ 4 w 115"/>
                <a:gd name="T59" fmla="*/ 51 h 148"/>
                <a:gd name="T60" fmla="*/ 27 w 115"/>
                <a:gd name="T61" fmla="*/ 24 h 148"/>
                <a:gd name="T62" fmla="*/ 30 w 115"/>
                <a:gd name="T63" fmla="*/ 22 h 148"/>
                <a:gd name="T64" fmla="*/ 38 w 115"/>
                <a:gd name="T65" fmla="*/ 17 h 148"/>
                <a:gd name="T66" fmla="*/ 42 w 115"/>
                <a:gd name="T67" fmla="*/ 13 h 148"/>
                <a:gd name="T68" fmla="*/ 77 w 115"/>
                <a:gd name="T6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148">
                  <a:moveTo>
                    <a:pt x="68" y="15"/>
                  </a:moveTo>
                  <a:lnTo>
                    <a:pt x="58" y="15"/>
                  </a:lnTo>
                  <a:lnTo>
                    <a:pt x="47" y="21"/>
                  </a:lnTo>
                  <a:lnTo>
                    <a:pt x="42" y="24"/>
                  </a:lnTo>
                  <a:lnTo>
                    <a:pt x="40" y="27"/>
                  </a:lnTo>
                  <a:lnTo>
                    <a:pt x="38" y="30"/>
                  </a:lnTo>
                  <a:lnTo>
                    <a:pt x="37" y="32"/>
                  </a:lnTo>
                  <a:lnTo>
                    <a:pt x="68" y="79"/>
                  </a:lnTo>
                  <a:lnTo>
                    <a:pt x="74" y="76"/>
                  </a:lnTo>
                  <a:lnTo>
                    <a:pt x="77" y="74"/>
                  </a:lnTo>
                  <a:lnTo>
                    <a:pt x="82" y="71"/>
                  </a:lnTo>
                  <a:lnTo>
                    <a:pt x="91" y="62"/>
                  </a:lnTo>
                  <a:lnTo>
                    <a:pt x="94" y="51"/>
                  </a:lnTo>
                  <a:lnTo>
                    <a:pt x="93" y="40"/>
                  </a:lnTo>
                  <a:lnTo>
                    <a:pt x="87" y="29"/>
                  </a:lnTo>
                  <a:lnTo>
                    <a:pt x="79" y="20"/>
                  </a:lnTo>
                  <a:lnTo>
                    <a:pt x="68" y="15"/>
                  </a:lnTo>
                  <a:close/>
                  <a:moveTo>
                    <a:pt x="77" y="0"/>
                  </a:moveTo>
                  <a:lnTo>
                    <a:pt x="79" y="0"/>
                  </a:lnTo>
                  <a:lnTo>
                    <a:pt x="90" y="2"/>
                  </a:lnTo>
                  <a:lnTo>
                    <a:pt x="99" y="8"/>
                  </a:lnTo>
                  <a:lnTo>
                    <a:pt x="106" y="17"/>
                  </a:lnTo>
                  <a:lnTo>
                    <a:pt x="112" y="27"/>
                  </a:lnTo>
                  <a:lnTo>
                    <a:pt x="113" y="37"/>
                  </a:lnTo>
                  <a:lnTo>
                    <a:pt x="111" y="48"/>
                  </a:lnTo>
                  <a:lnTo>
                    <a:pt x="102" y="65"/>
                  </a:lnTo>
                  <a:lnTo>
                    <a:pt x="86" y="79"/>
                  </a:lnTo>
                  <a:lnTo>
                    <a:pt x="83" y="81"/>
                  </a:lnTo>
                  <a:lnTo>
                    <a:pt x="81" y="82"/>
                  </a:lnTo>
                  <a:lnTo>
                    <a:pt x="78" y="84"/>
                  </a:lnTo>
                  <a:lnTo>
                    <a:pt x="75" y="85"/>
                  </a:lnTo>
                  <a:lnTo>
                    <a:pt x="74" y="86"/>
                  </a:lnTo>
                  <a:lnTo>
                    <a:pt x="94" y="115"/>
                  </a:lnTo>
                  <a:lnTo>
                    <a:pt x="95" y="117"/>
                  </a:lnTo>
                  <a:lnTo>
                    <a:pt x="96" y="118"/>
                  </a:lnTo>
                  <a:lnTo>
                    <a:pt x="97" y="118"/>
                  </a:lnTo>
                  <a:lnTo>
                    <a:pt x="100" y="119"/>
                  </a:lnTo>
                  <a:lnTo>
                    <a:pt x="100" y="118"/>
                  </a:lnTo>
                  <a:lnTo>
                    <a:pt x="102" y="119"/>
                  </a:lnTo>
                  <a:lnTo>
                    <a:pt x="102" y="119"/>
                  </a:lnTo>
                  <a:lnTo>
                    <a:pt x="101" y="117"/>
                  </a:lnTo>
                  <a:lnTo>
                    <a:pt x="111" y="110"/>
                  </a:lnTo>
                  <a:lnTo>
                    <a:pt x="115" y="117"/>
                  </a:lnTo>
                  <a:lnTo>
                    <a:pt x="72" y="148"/>
                  </a:lnTo>
                  <a:lnTo>
                    <a:pt x="67" y="140"/>
                  </a:lnTo>
                  <a:lnTo>
                    <a:pt x="78" y="133"/>
                  </a:lnTo>
                  <a:lnTo>
                    <a:pt x="78" y="131"/>
                  </a:lnTo>
                  <a:lnTo>
                    <a:pt x="79" y="130"/>
                  </a:lnTo>
                  <a:lnTo>
                    <a:pt x="79" y="129"/>
                  </a:lnTo>
                  <a:lnTo>
                    <a:pt x="78" y="128"/>
                  </a:lnTo>
                  <a:lnTo>
                    <a:pt x="77" y="126"/>
                  </a:lnTo>
                  <a:lnTo>
                    <a:pt x="22" y="46"/>
                  </a:lnTo>
                  <a:lnTo>
                    <a:pt x="20" y="45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5" y="41"/>
                  </a:lnTo>
                  <a:lnTo>
                    <a:pt x="16" y="44"/>
                  </a:lnTo>
                  <a:lnTo>
                    <a:pt x="13" y="42"/>
                  </a:lnTo>
                  <a:lnTo>
                    <a:pt x="14" y="44"/>
                  </a:lnTo>
                  <a:lnTo>
                    <a:pt x="4" y="51"/>
                  </a:lnTo>
                  <a:lnTo>
                    <a:pt x="0" y="44"/>
                  </a:lnTo>
                  <a:lnTo>
                    <a:pt x="27" y="24"/>
                  </a:lnTo>
                  <a:lnTo>
                    <a:pt x="29" y="23"/>
                  </a:lnTo>
                  <a:lnTo>
                    <a:pt x="30" y="22"/>
                  </a:lnTo>
                  <a:lnTo>
                    <a:pt x="33" y="20"/>
                  </a:lnTo>
                  <a:lnTo>
                    <a:pt x="38" y="17"/>
                  </a:lnTo>
                  <a:lnTo>
                    <a:pt x="40" y="15"/>
                  </a:lnTo>
                  <a:lnTo>
                    <a:pt x="42" y="13"/>
                  </a:lnTo>
                  <a:lnTo>
                    <a:pt x="60" y="3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4256696" y="4544437"/>
              <a:ext cx="218427" cy="240270"/>
            </a:xfrm>
            <a:custGeom>
              <a:avLst/>
              <a:gdLst>
                <a:gd name="T0" fmla="*/ 68 w 150"/>
                <a:gd name="T1" fmla="*/ 82 h 163"/>
                <a:gd name="T2" fmla="*/ 68 w 150"/>
                <a:gd name="T3" fmla="*/ 82 h 163"/>
                <a:gd name="T4" fmla="*/ 30 w 150"/>
                <a:gd name="T5" fmla="*/ 39 h 163"/>
                <a:gd name="T6" fmla="*/ 25 w 150"/>
                <a:gd name="T7" fmla="*/ 42 h 163"/>
                <a:gd name="T8" fmla="*/ 18 w 150"/>
                <a:gd name="T9" fmla="*/ 50 h 163"/>
                <a:gd name="T10" fmla="*/ 13 w 150"/>
                <a:gd name="T11" fmla="*/ 61 h 163"/>
                <a:gd name="T12" fmla="*/ 14 w 150"/>
                <a:gd name="T13" fmla="*/ 73 h 163"/>
                <a:gd name="T14" fmla="*/ 18 w 150"/>
                <a:gd name="T15" fmla="*/ 82 h 163"/>
                <a:gd name="T16" fmla="*/ 26 w 150"/>
                <a:gd name="T17" fmla="*/ 88 h 163"/>
                <a:gd name="T18" fmla="*/ 36 w 150"/>
                <a:gd name="T19" fmla="*/ 92 h 163"/>
                <a:gd name="T20" fmla="*/ 46 w 150"/>
                <a:gd name="T21" fmla="*/ 92 h 163"/>
                <a:gd name="T22" fmla="*/ 57 w 150"/>
                <a:gd name="T23" fmla="*/ 87 h 163"/>
                <a:gd name="T24" fmla="*/ 64 w 150"/>
                <a:gd name="T25" fmla="*/ 77 h 163"/>
                <a:gd name="T26" fmla="*/ 67 w 150"/>
                <a:gd name="T27" fmla="*/ 74 h 163"/>
                <a:gd name="T28" fmla="*/ 70 w 150"/>
                <a:gd name="T29" fmla="*/ 65 h 163"/>
                <a:gd name="T30" fmla="*/ 72 w 150"/>
                <a:gd name="T31" fmla="*/ 61 h 163"/>
                <a:gd name="T32" fmla="*/ 32 w 150"/>
                <a:gd name="T33" fmla="*/ 37 h 163"/>
                <a:gd name="T34" fmla="*/ 49 w 150"/>
                <a:gd name="T35" fmla="*/ 4 h 163"/>
                <a:gd name="T36" fmla="*/ 42 w 150"/>
                <a:gd name="T37" fmla="*/ 16 h 163"/>
                <a:gd name="T38" fmla="*/ 42 w 150"/>
                <a:gd name="T39" fmla="*/ 19 h 163"/>
                <a:gd name="T40" fmla="*/ 45 w 150"/>
                <a:gd name="T41" fmla="*/ 21 h 163"/>
                <a:gd name="T42" fmla="*/ 131 w 150"/>
                <a:gd name="T43" fmla="*/ 70 h 163"/>
                <a:gd name="T44" fmla="*/ 133 w 150"/>
                <a:gd name="T45" fmla="*/ 72 h 163"/>
                <a:gd name="T46" fmla="*/ 136 w 150"/>
                <a:gd name="T47" fmla="*/ 70 h 163"/>
                <a:gd name="T48" fmla="*/ 136 w 150"/>
                <a:gd name="T49" fmla="*/ 68 h 163"/>
                <a:gd name="T50" fmla="*/ 150 w 150"/>
                <a:gd name="T51" fmla="*/ 63 h 163"/>
                <a:gd name="T52" fmla="*/ 116 w 150"/>
                <a:gd name="T53" fmla="*/ 105 h 163"/>
                <a:gd name="T54" fmla="*/ 123 w 150"/>
                <a:gd name="T55" fmla="*/ 92 h 163"/>
                <a:gd name="T56" fmla="*/ 122 w 150"/>
                <a:gd name="T57" fmla="*/ 90 h 163"/>
                <a:gd name="T58" fmla="*/ 120 w 150"/>
                <a:gd name="T59" fmla="*/ 87 h 163"/>
                <a:gd name="T60" fmla="*/ 76 w 150"/>
                <a:gd name="T61" fmla="*/ 76 h 163"/>
                <a:gd name="T62" fmla="*/ 77 w 150"/>
                <a:gd name="T63" fmla="*/ 90 h 163"/>
                <a:gd name="T64" fmla="*/ 82 w 150"/>
                <a:gd name="T65" fmla="*/ 101 h 163"/>
                <a:gd name="T66" fmla="*/ 87 w 150"/>
                <a:gd name="T67" fmla="*/ 109 h 163"/>
                <a:gd name="T68" fmla="*/ 93 w 150"/>
                <a:gd name="T69" fmla="*/ 117 h 163"/>
                <a:gd name="T70" fmla="*/ 103 w 150"/>
                <a:gd name="T71" fmla="*/ 145 h 163"/>
                <a:gd name="T72" fmla="*/ 98 w 150"/>
                <a:gd name="T73" fmla="*/ 157 h 163"/>
                <a:gd name="T74" fmla="*/ 91 w 150"/>
                <a:gd name="T75" fmla="*/ 162 h 163"/>
                <a:gd name="T76" fmla="*/ 86 w 150"/>
                <a:gd name="T77" fmla="*/ 163 h 163"/>
                <a:gd name="T78" fmla="*/ 78 w 150"/>
                <a:gd name="T79" fmla="*/ 161 h 163"/>
                <a:gd name="T80" fmla="*/ 79 w 150"/>
                <a:gd name="T81" fmla="*/ 150 h 163"/>
                <a:gd name="T82" fmla="*/ 84 w 150"/>
                <a:gd name="T83" fmla="*/ 154 h 163"/>
                <a:gd name="T84" fmla="*/ 87 w 150"/>
                <a:gd name="T85" fmla="*/ 154 h 163"/>
                <a:gd name="T86" fmla="*/ 88 w 150"/>
                <a:gd name="T87" fmla="*/ 153 h 163"/>
                <a:gd name="T88" fmla="*/ 87 w 150"/>
                <a:gd name="T89" fmla="*/ 148 h 163"/>
                <a:gd name="T90" fmla="*/ 86 w 150"/>
                <a:gd name="T91" fmla="*/ 146 h 163"/>
                <a:gd name="T92" fmla="*/ 81 w 150"/>
                <a:gd name="T93" fmla="*/ 136 h 163"/>
                <a:gd name="T94" fmla="*/ 78 w 150"/>
                <a:gd name="T95" fmla="*/ 136 h 163"/>
                <a:gd name="T96" fmla="*/ 67 w 150"/>
                <a:gd name="T97" fmla="*/ 113 h 163"/>
                <a:gd name="T98" fmla="*/ 64 w 150"/>
                <a:gd name="T99" fmla="*/ 92 h 163"/>
                <a:gd name="T100" fmla="*/ 44 w 150"/>
                <a:gd name="T101" fmla="*/ 109 h 163"/>
                <a:gd name="T102" fmla="*/ 16 w 150"/>
                <a:gd name="T103" fmla="*/ 108 h 163"/>
                <a:gd name="T104" fmla="*/ 8 w 150"/>
                <a:gd name="T105" fmla="*/ 102 h 163"/>
                <a:gd name="T106" fmla="*/ 0 w 150"/>
                <a:gd name="T107" fmla="*/ 81 h 163"/>
                <a:gd name="T108" fmla="*/ 5 w 150"/>
                <a:gd name="T109" fmla="*/ 59 h 163"/>
                <a:gd name="T110" fmla="*/ 14 w 150"/>
                <a:gd name="T111" fmla="*/ 41 h 163"/>
                <a:gd name="T112" fmla="*/ 17 w 150"/>
                <a:gd name="T113" fmla="*/ 37 h 163"/>
                <a:gd name="T114" fmla="*/ 24 w 150"/>
                <a:gd name="T115" fmla="*/ 29 h 163"/>
                <a:gd name="T116" fmla="*/ 28 w 150"/>
                <a:gd name="T117" fmla="*/ 2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0" h="163">
                  <a:moveTo>
                    <a:pt x="68" y="82"/>
                  </a:moveTo>
                  <a:lnTo>
                    <a:pt x="68" y="82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37"/>
                  </a:moveTo>
                  <a:lnTo>
                    <a:pt x="30" y="39"/>
                  </a:lnTo>
                  <a:lnTo>
                    <a:pt x="27" y="40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18" y="50"/>
                  </a:lnTo>
                  <a:lnTo>
                    <a:pt x="15" y="57"/>
                  </a:lnTo>
                  <a:lnTo>
                    <a:pt x="13" y="61"/>
                  </a:lnTo>
                  <a:lnTo>
                    <a:pt x="13" y="67"/>
                  </a:lnTo>
                  <a:lnTo>
                    <a:pt x="14" y="73"/>
                  </a:lnTo>
                  <a:lnTo>
                    <a:pt x="16" y="77"/>
                  </a:lnTo>
                  <a:lnTo>
                    <a:pt x="18" y="82"/>
                  </a:lnTo>
                  <a:lnTo>
                    <a:pt x="22" y="85"/>
                  </a:lnTo>
                  <a:lnTo>
                    <a:pt x="26" y="88"/>
                  </a:lnTo>
                  <a:lnTo>
                    <a:pt x="32" y="91"/>
                  </a:lnTo>
                  <a:lnTo>
                    <a:pt x="36" y="92"/>
                  </a:lnTo>
                  <a:lnTo>
                    <a:pt x="42" y="93"/>
                  </a:lnTo>
                  <a:lnTo>
                    <a:pt x="46" y="92"/>
                  </a:lnTo>
                  <a:lnTo>
                    <a:pt x="52" y="91"/>
                  </a:lnTo>
                  <a:lnTo>
                    <a:pt x="57" y="87"/>
                  </a:lnTo>
                  <a:lnTo>
                    <a:pt x="60" y="83"/>
                  </a:lnTo>
                  <a:lnTo>
                    <a:pt x="64" y="77"/>
                  </a:lnTo>
                  <a:lnTo>
                    <a:pt x="66" y="76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0" y="65"/>
                  </a:lnTo>
                  <a:lnTo>
                    <a:pt x="71" y="64"/>
                  </a:lnTo>
                  <a:lnTo>
                    <a:pt x="72" y="61"/>
                  </a:lnTo>
                  <a:lnTo>
                    <a:pt x="72" y="60"/>
                  </a:lnTo>
                  <a:lnTo>
                    <a:pt x="32" y="37"/>
                  </a:lnTo>
                  <a:close/>
                  <a:moveTo>
                    <a:pt x="41" y="0"/>
                  </a:moveTo>
                  <a:lnTo>
                    <a:pt x="49" y="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2" y="19"/>
                  </a:lnTo>
                  <a:lnTo>
                    <a:pt x="42" y="19"/>
                  </a:lnTo>
                  <a:lnTo>
                    <a:pt x="43" y="20"/>
                  </a:lnTo>
                  <a:lnTo>
                    <a:pt x="45" y="21"/>
                  </a:lnTo>
                  <a:lnTo>
                    <a:pt x="130" y="69"/>
                  </a:lnTo>
                  <a:lnTo>
                    <a:pt x="131" y="70"/>
                  </a:lnTo>
                  <a:lnTo>
                    <a:pt x="132" y="72"/>
                  </a:lnTo>
                  <a:lnTo>
                    <a:pt x="133" y="72"/>
                  </a:lnTo>
                  <a:lnTo>
                    <a:pt x="135" y="70"/>
                  </a:lnTo>
                  <a:lnTo>
                    <a:pt x="136" y="70"/>
                  </a:lnTo>
                  <a:lnTo>
                    <a:pt x="139" y="70"/>
                  </a:lnTo>
                  <a:lnTo>
                    <a:pt x="136" y="68"/>
                  </a:lnTo>
                  <a:lnTo>
                    <a:pt x="143" y="58"/>
                  </a:lnTo>
                  <a:lnTo>
                    <a:pt x="150" y="63"/>
                  </a:lnTo>
                  <a:lnTo>
                    <a:pt x="124" y="109"/>
                  </a:lnTo>
                  <a:lnTo>
                    <a:pt x="116" y="105"/>
                  </a:lnTo>
                  <a:lnTo>
                    <a:pt x="123" y="93"/>
                  </a:lnTo>
                  <a:lnTo>
                    <a:pt x="123" y="92"/>
                  </a:lnTo>
                  <a:lnTo>
                    <a:pt x="123" y="90"/>
                  </a:lnTo>
                  <a:lnTo>
                    <a:pt x="122" y="90"/>
                  </a:lnTo>
                  <a:lnTo>
                    <a:pt x="121" y="88"/>
                  </a:lnTo>
                  <a:lnTo>
                    <a:pt x="120" y="87"/>
                  </a:lnTo>
                  <a:lnTo>
                    <a:pt x="80" y="65"/>
                  </a:lnTo>
                  <a:lnTo>
                    <a:pt x="76" y="76"/>
                  </a:lnTo>
                  <a:lnTo>
                    <a:pt x="76" y="85"/>
                  </a:lnTo>
                  <a:lnTo>
                    <a:pt x="77" y="90"/>
                  </a:lnTo>
                  <a:lnTo>
                    <a:pt x="79" y="95"/>
                  </a:lnTo>
                  <a:lnTo>
                    <a:pt x="82" y="101"/>
                  </a:lnTo>
                  <a:lnTo>
                    <a:pt x="85" y="105"/>
                  </a:lnTo>
                  <a:lnTo>
                    <a:pt x="87" y="109"/>
                  </a:lnTo>
                  <a:lnTo>
                    <a:pt x="90" y="113"/>
                  </a:lnTo>
                  <a:lnTo>
                    <a:pt x="93" y="117"/>
                  </a:lnTo>
                  <a:lnTo>
                    <a:pt x="102" y="135"/>
                  </a:lnTo>
                  <a:lnTo>
                    <a:pt x="103" y="145"/>
                  </a:lnTo>
                  <a:lnTo>
                    <a:pt x="100" y="154"/>
                  </a:lnTo>
                  <a:lnTo>
                    <a:pt x="98" y="157"/>
                  </a:lnTo>
                  <a:lnTo>
                    <a:pt x="95" y="161"/>
                  </a:lnTo>
                  <a:lnTo>
                    <a:pt x="91" y="162"/>
                  </a:lnTo>
                  <a:lnTo>
                    <a:pt x="89" y="163"/>
                  </a:lnTo>
                  <a:lnTo>
                    <a:pt x="86" y="163"/>
                  </a:lnTo>
                  <a:lnTo>
                    <a:pt x="82" y="163"/>
                  </a:lnTo>
                  <a:lnTo>
                    <a:pt x="78" y="161"/>
                  </a:lnTo>
                  <a:lnTo>
                    <a:pt x="75" y="158"/>
                  </a:lnTo>
                  <a:lnTo>
                    <a:pt x="79" y="150"/>
                  </a:lnTo>
                  <a:lnTo>
                    <a:pt x="80" y="153"/>
                  </a:lnTo>
                  <a:lnTo>
                    <a:pt x="84" y="154"/>
                  </a:lnTo>
                  <a:lnTo>
                    <a:pt x="86" y="154"/>
                  </a:lnTo>
                  <a:lnTo>
                    <a:pt x="87" y="154"/>
                  </a:lnTo>
                  <a:lnTo>
                    <a:pt x="88" y="153"/>
                  </a:lnTo>
                  <a:lnTo>
                    <a:pt x="88" y="153"/>
                  </a:lnTo>
                  <a:lnTo>
                    <a:pt x="88" y="152"/>
                  </a:lnTo>
                  <a:lnTo>
                    <a:pt x="87" y="148"/>
                  </a:lnTo>
                  <a:lnTo>
                    <a:pt x="86" y="147"/>
                  </a:lnTo>
                  <a:lnTo>
                    <a:pt x="86" y="146"/>
                  </a:lnTo>
                  <a:lnTo>
                    <a:pt x="80" y="138"/>
                  </a:lnTo>
                  <a:lnTo>
                    <a:pt x="81" y="136"/>
                  </a:lnTo>
                  <a:lnTo>
                    <a:pt x="79" y="137"/>
                  </a:lnTo>
                  <a:lnTo>
                    <a:pt x="78" y="136"/>
                  </a:lnTo>
                  <a:lnTo>
                    <a:pt x="72" y="124"/>
                  </a:lnTo>
                  <a:lnTo>
                    <a:pt x="67" y="113"/>
                  </a:lnTo>
                  <a:lnTo>
                    <a:pt x="64" y="103"/>
                  </a:lnTo>
                  <a:lnTo>
                    <a:pt x="64" y="92"/>
                  </a:lnTo>
                  <a:lnTo>
                    <a:pt x="55" y="101"/>
                  </a:lnTo>
                  <a:lnTo>
                    <a:pt x="44" y="109"/>
                  </a:lnTo>
                  <a:lnTo>
                    <a:pt x="31" y="112"/>
                  </a:lnTo>
                  <a:lnTo>
                    <a:pt x="16" y="108"/>
                  </a:lnTo>
                  <a:lnTo>
                    <a:pt x="12" y="105"/>
                  </a:lnTo>
                  <a:lnTo>
                    <a:pt x="8" y="102"/>
                  </a:lnTo>
                  <a:lnTo>
                    <a:pt x="3" y="93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5" y="59"/>
                  </a:lnTo>
                  <a:lnTo>
                    <a:pt x="12" y="46"/>
                  </a:lnTo>
                  <a:lnTo>
                    <a:pt x="14" y="41"/>
                  </a:lnTo>
                  <a:lnTo>
                    <a:pt x="16" y="39"/>
                  </a:lnTo>
                  <a:lnTo>
                    <a:pt x="17" y="37"/>
                  </a:lnTo>
                  <a:lnTo>
                    <a:pt x="19" y="33"/>
                  </a:lnTo>
                  <a:lnTo>
                    <a:pt x="24" y="29"/>
                  </a:lnTo>
                  <a:lnTo>
                    <a:pt x="26" y="24"/>
                  </a:lnTo>
                  <a:lnTo>
                    <a:pt x="28" y="2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2" name="Freeform 25"/>
            <p:cNvSpPr>
              <a:spLocks/>
            </p:cNvSpPr>
            <p:nvPr/>
          </p:nvSpPr>
          <p:spPr bwMode="auto">
            <a:xfrm>
              <a:off x="4118359" y="4690055"/>
              <a:ext cx="262113" cy="262112"/>
            </a:xfrm>
            <a:custGeom>
              <a:avLst/>
              <a:gdLst>
                <a:gd name="T0" fmla="*/ 87 w 182"/>
                <a:gd name="T1" fmla="*/ 6 h 183"/>
                <a:gd name="T2" fmla="*/ 78 w 182"/>
                <a:gd name="T3" fmla="*/ 18 h 183"/>
                <a:gd name="T4" fmla="*/ 79 w 182"/>
                <a:gd name="T5" fmla="*/ 21 h 183"/>
                <a:gd name="T6" fmla="*/ 81 w 182"/>
                <a:gd name="T7" fmla="*/ 23 h 183"/>
                <a:gd name="T8" fmla="*/ 161 w 182"/>
                <a:gd name="T9" fmla="*/ 83 h 183"/>
                <a:gd name="T10" fmla="*/ 164 w 182"/>
                <a:gd name="T11" fmla="*/ 84 h 183"/>
                <a:gd name="T12" fmla="*/ 166 w 182"/>
                <a:gd name="T13" fmla="*/ 83 h 183"/>
                <a:gd name="T14" fmla="*/ 182 w 182"/>
                <a:gd name="T15" fmla="*/ 77 h 183"/>
                <a:gd name="T16" fmla="*/ 142 w 182"/>
                <a:gd name="T17" fmla="*/ 114 h 183"/>
                <a:gd name="T18" fmla="*/ 150 w 182"/>
                <a:gd name="T19" fmla="*/ 102 h 183"/>
                <a:gd name="T20" fmla="*/ 150 w 182"/>
                <a:gd name="T21" fmla="*/ 101 h 183"/>
                <a:gd name="T22" fmla="*/ 147 w 182"/>
                <a:gd name="T23" fmla="*/ 97 h 183"/>
                <a:gd name="T24" fmla="*/ 112 w 182"/>
                <a:gd name="T25" fmla="*/ 146 h 183"/>
                <a:gd name="T26" fmla="*/ 116 w 182"/>
                <a:gd name="T27" fmla="*/ 147 h 183"/>
                <a:gd name="T28" fmla="*/ 119 w 182"/>
                <a:gd name="T29" fmla="*/ 146 h 183"/>
                <a:gd name="T30" fmla="*/ 133 w 182"/>
                <a:gd name="T31" fmla="*/ 140 h 183"/>
                <a:gd name="T32" fmla="*/ 94 w 182"/>
                <a:gd name="T33" fmla="*/ 177 h 183"/>
                <a:gd name="T34" fmla="*/ 103 w 182"/>
                <a:gd name="T35" fmla="*/ 166 h 183"/>
                <a:gd name="T36" fmla="*/ 103 w 182"/>
                <a:gd name="T37" fmla="*/ 164 h 183"/>
                <a:gd name="T38" fmla="*/ 99 w 182"/>
                <a:gd name="T39" fmla="*/ 160 h 183"/>
                <a:gd name="T40" fmla="*/ 21 w 182"/>
                <a:gd name="T41" fmla="*/ 101 h 183"/>
                <a:gd name="T42" fmla="*/ 18 w 182"/>
                <a:gd name="T43" fmla="*/ 101 h 183"/>
                <a:gd name="T44" fmla="*/ 15 w 182"/>
                <a:gd name="T45" fmla="*/ 101 h 183"/>
                <a:gd name="T46" fmla="*/ 7 w 182"/>
                <a:gd name="T47" fmla="*/ 112 h 183"/>
                <a:gd name="T48" fmla="*/ 32 w 182"/>
                <a:gd name="T49" fmla="*/ 64 h 183"/>
                <a:gd name="T50" fmla="*/ 31 w 182"/>
                <a:gd name="T51" fmla="*/ 80 h 183"/>
                <a:gd name="T52" fmla="*/ 31 w 182"/>
                <a:gd name="T53" fmla="*/ 83 h 183"/>
                <a:gd name="T54" fmla="*/ 34 w 182"/>
                <a:gd name="T55" fmla="*/ 86 h 183"/>
                <a:gd name="T56" fmla="*/ 68 w 182"/>
                <a:gd name="T57" fmla="*/ 38 h 183"/>
                <a:gd name="T58" fmla="*/ 63 w 182"/>
                <a:gd name="T59" fmla="*/ 38 h 183"/>
                <a:gd name="T60" fmla="*/ 54 w 182"/>
                <a:gd name="T61" fmla="*/ 49 h 183"/>
                <a:gd name="T62" fmla="*/ 80 w 182"/>
                <a:gd name="T63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" h="183">
                  <a:moveTo>
                    <a:pt x="80" y="0"/>
                  </a:moveTo>
                  <a:lnTo>
                    <a:pt x="87" y="6"/>
                  </a:lnTo>
                  <a:lnTo>
                    <a:pt x="79" y="17"/>
                  </a:lnTo>
                  <a:lnTo>
                    <a:pt x="78" y="18"/>
                  </a:lnTo>
                  <a:lnTo>
                    <a:pt x="79" y="20"/>
                  </a:lnTo>
                  <a:lnTo>
                    <a:pt x="79" y="21"/>
                  </a:lnTo>
                  <a:lnTo>
                    <a:pt x="80" y="22"/>
                  </a:lnTo>
                  <a:lnTo>
                    <a:pt x="81" y="23"/>
                  </a:lnTo>
                  <a:lnTo>
                    <a:pt x="159" y="82"/>
                  </a:lnTo>
                  <a:lnTo>
                    <a:pt x="161" y="83"/>
                  </a:lnTo>
                  <a:lnTo>
                    <a:pt x="162" y="84"/>
                  </a:lnTo>
                  <a:lnTo>
                    <a:pt x="164" y="84"/>
                  </a:lnTo>
                  <a:lnTo>
                    <a:pt x="165" y="83"/>
                  </a:lnTo>
                  <a:lnTo>
                    <a:pt x="166" y="83"/>
                  </a:lnTo>
                  <a:lnTo>
                    <a:pt x="174" y="71"/>
                  </a:lnTo>
                  <a:lnTo>
                    <a:pt x="182" y="77"/>
                  </a:lnTo>
                  <a:lnTo>
                    <a:pt x="149" y="120"/>
                  </a:lnTo>
                  <a:lnTo>
                    <a:pt x="142" y="114"/>
                  </a:lnTo>
                  <a:lnTo>
                    <a:pt x="150" y="103"/>
                  </a:lnTo>
                  <a:lnTo>
                    <a:pt x="150" y="102"/>
                  </a:lnTo>
                  <a:lnTo>
                    <a:pt x="150" y="101"/>
                  </a:lnTo>
                  <a:lnTo>
                    <a:pt x="150" y="101"/>
                  </a:lnTo>
                  <a:lnTo>
                    <a:pt x="149" y="100"/>
                  </a:lnTo>
                  <a:lnTo>
                    <a:pt x="147" y="97"/>
                  </a:lnTo>
                  <a:lnTo>
                    <a:pt x="81" y="48"/>
                  </a:lnTo>
                  <a:lnTo>
                    <a:pt x="112" y="146"/>
                  </a:lnTo>
                  <a:lnTo>
                    <a:pt x="114" y="147"/>
                  </a:lnTo>
                  <a:lnTo>
                    <a:pt x="116" y="147"/>
                  </a:lnTo>
                  <a:lnTo>
                    <a:pt x="117" y="146"/>
                  </a:lnTo>
                  <a:lnTo>
                    <a:pt x="119" y="146"/>
                  </a:lnTo>
                  <a:lnTo>
                    <a:pt x="126" y="134"/>
                  </a:lnTo>
                  <a:lnTo>
                    <a:pt x="133" y="140"/>
                  </a:lnTo>
                  <a:lnTo>
                    <a:pt x="102" y="183"/>
                  </a:lnTo>
                  <a:lnTo>
                    <a:pt x="94" y="177"/>
                  </a:lnTo>
                  <a:lnTo>
                    <a:pt x="103" y="167"/>
                  </a:lnTo>
                  <a:lnTo>
                    <a:pt x="103" y="166"/>
                  </a:lnTo>
                  <a:lnTo>
                    <a:pt x="103" y="164"/>
                  </a:lnTo>
                  <a:lnTo>
                    <a:pt x="103" y="164"/>
                  </a:lnTo>
                  <a:lnTo>
                    <a:pt x="102" y="163"/>
                  </a:lnTo>
                  <a:lnTo>
                    <a:pt x="99" y="160"/>
                  </a:lnTo>
                  <a:lnTo>
                    <a:pt x="22" y="102"/>
                  </a:lnTo>
                  <a:lnTo>
                    <a:pt x="21" y="101"/>
                  </a:lnTo>
                  <a:lnTo>
                    <a:pt x="18" y="101"/>
                  </a:lnTo>
                  <a:lnTo>
                    <a:pt x="18" y="101"/>
                  </a:lnTo>
                  <a:lnTo>
                    <a:pt x="16" y="101"/>
                  </a:lnTo>
                  <a:lnTo>
                    <a:pt x="15" y="101"/>
                  </a:lnTo>
                  <a:lnTo>
                    <a:pt x="14" y="103"/>
                  </a:lnTo>
                  <a:lnTo>
                    <a:pt x="7" y="112"/>
                  </a:lnTo>
                  <a:lnTo>
                    <a:pt x="0" y="106"/>
                  </a:lnTo>
                  <a:lnTo>
                    <a:pt x="32" y="64"/>
                  </a:lnTo>
                  <a:lnTo>
                    <a:pt x="40" y="69"/>
                  </a:lnTo>
                  <a:lnTo>
                    <a:pt x="31" y="80"/>
                  </a:lnTo>
                  <a:lnTo>
                    <a:pt x="31" y="82"/>
                  </a:lnTo>
                  <a:lnTo>
                    <a:pt x="31" y="83"/>
                  </a:lnTo>
                  <a:lnTo>
                    <a:pt x="32" y="84"/>
                  </a:lnTo>
                  <a:lnTo>
                    <a:pt x="34" y="86"/>
                  </a:lnTo>
                  <a:lnTo>
                    <a:pt x="99" y="136"/>
                  </a:lnTo>
                  <a:lnTo>
                    <a:pt x="68" y="38"/>
                  </a:lnTo>
                  <a:lnTo>
                    <a:pt x="66" y="36"/>
                  </a:lnTo>
                  <a:lnTo>
                    <a:pt x="63" y="38"/>
                  </a:lnTo>
                  <a:lnTo>
                    <a:pt x="62" y="39"/>
                  </a:lnTo>
                  <a:lnTo>
                    <a:pt x="54" y="49"/>
                  </a:lnTo>
                  <a:lnTo>
                    <a:pt x="48" y="43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3921774" y="5024976"/>
              <a:ext cx="189304" cy="203865"/>
            </a:xfrm>
            <a:custGeom>
              <a:avLst/>
              <a:gdLst>
                <a:gd name="T0" fmla="*/ 18 w 132"/>
                <a:gd name="T1" fmla="*/ 27 h 140"/>
                <a:gd name="T2" fmla="*/ 33 w 132"/>
                <a:gd name="T3" fmla="*/ 70 h 140"/>
                <a:gd name="T4" fmla="*/ 57 w 132"/>
                <a:gd name="T5" fmla="*/ 50 h 140"/>
                <a:gd name="T6" fmla="*/ 18 w 132"/>
                <a:gd name="T7" fmla="*/ 27 h 140"/>
                <a:gd name="T8" fmla="*/ 8 w 132"/>
                <a:gd name="T9" fmla="*/ 0 h 140"/>
                <a:gd name="T10" fmla="*/ 110 w 132"/>
                <a:gd name="T11" fmla="*/ 58 h 140"/>
                <a:gd name="T12" fmla="*/ 112 w 132"/>
                <a:gd name="T13" fmla="*/ 59 h 140"/>
                <a:gd name="T14" fmla="*/ 114 w 132"/>
                <a:gd name="T15" fmla="*/ 59 h 140"/>
                <a:gd name="T16" fmla="*/ 117 w 132"/>
                <a:gd name="T17" fmla="*/ 59 h 140"/>
                <a:gd name="T18" fmla="*/ 120 w 132"/>
                <a:gd name="T19" fmla="*/ 59 h 140"/>
                <a:gd name="T20" fmla="*/ 122 w 132"/>
                <a:gd name="T21" fmla="*/ 57 h 140"/>
                <a:gd name="T22" fmla="*/ 127 w 132"/>
                <a:gd name="T23" fmla="*/ 53 h 140"/>
                <a:gd name="T24" fmla="*/ 132 w 132"/>
                <a:gd name="T25" fmla="*/ 60 h 140"/>
                <a:gd name="T26" fmla="*/ 95 w 132"/>
                <a:gd name="T27" fmla="*/ 92 h 140"/>
                <a:gd name="T28" fmla="*/ 90 w 132"/>
                <a:gd name="T29" fmla="*/ 85 h 140"/>
                <a:gd name="T30" fmla="*/ 98 w 132"/>
                <a:gd name="T31" fmla="*/ 78 h 140"/>
                <a:gd name="T32" fmla="*/ 99 w 132"/>
                <a:gd name="T33" fmla="*/ 76 h 140"/>
                <a:gd name="T34" fmla="*/ 99 w 132"/>
                <a:gd name="T35" fmla="*/ 75 h 140"/>
                <a:gd name="T36" fmla="*/ 99 w 132"/>
                <a:gd name="T37" fmla="*/ 74 h 140"/>
                <a:gd name="T38" fmla="*/ 96 w 132"/>
                <a:gd name="T39" fmla="*/ 72 h 140"/>
                <a:gd name="T40" fmla="*/ 94 w 132"/>
                <a:gd name="T41" fmla="*/ 71 h 140"/>
                <a:gd name="T42" fmla="*/ 91 w 132"/>
                <a:gd name="T43" fmla="*/ 69 h 140"/>
                <a:gd name="T44" fmla="*/ 87 w 132"/>
                <a:gd name="T45" fmla="*/ 67 h 140"/>
                <a:gd name="T46" fmla="*/ 65 w 132"/>
                <a:gd name="T47" fmla="*/ 54 h 140"/>
                <a:gd name="T48" fmla="*/ 37 w 132"/>
                <a:gd name="T49" fmla="*/ 79 h 140"/>
                <a:gd name="T50" fmla="*/ 46 w 132"/>
                <a:gd name="T51" fmla="*/ 102 h 140"/>
                <a:gd name="T52" fmla="*/ 48 w 132"/>
                <a:gd name="T53" fmla="*/ 107 h 140"/>
                <a:gd name="T54" fmla="*/ 50 w 132"/>
                <a:gd name="T55" fmla="*/ 111 h 140"/>
                <a:gd name="T56" fmla="*/ 53 w 132"/>
                <a:gd name="T57" fmla="*/ 113 h 140"/>
                <a:gd name="T58" fmla="*/ 55 w 132"/>
                <a:gd name="T59" fmla="*/ 114 h 140"/>
                <a:gd name="T60" fmla="*/ 64 w 132"/>
                <a:gd name="T61" fmla="*/ 107 h 140"/>
                <a:gd name="T62" fmla="*/ 69 w 132"/>
                <a:gd name="T63" fmla="*/ 114 h 140"/>
                <a:gd name="T64" fmla="*/ 39 w 132"/>
                <a:gd name="T65" fmla="*/ 140 h 140"/>
                <a:gd name="T66" fmla="*/ 33 w 132"/>
                <a:gd name="T67" fmla="*/ 134 h 140"/>
                <a:gd name="T68" fmla="*/ 38 w 132"/>
                <a:gd name="T69" fmla="*/ 130 h 140"/>
                <a:gd name="T70" fmla="*/ 39 w 132"/>
                <a:gd name="T71" fmla="*/ 130 h 140"/>
                <a:gd name="T72" fmla="*/ 39 w 132"/>
                <a:gd name="T73" fmla="*/ 129 h 140"/>
                <a:gd name="T74" fmla="*/ 39 w 132"/>
                <a:gd name="T75" fmla="*/ 127 h 140"/>
                <a:gd name="T76" fmla="*/ 40 w 132"/>
                <a:gd name="T77" fmla="*/ 124 h 140"/>
                <a:gd name="T78" fmla="*/ 39 w 132"/>
                <a:gd name="T79" fmla="*/ 121 h 140"/>
                <a:gd name="T80" fmla="*/ 38 w 132"/>
                <a:gd name="T81" fmla="*/ 115 h 140"/>
                <a:gd name="T82" fmla="*/ 37 w 132"/>
                <a:gd name="T83" fmla="*/ 110 h 140"/>
                <a:gd name="T84" fmla="*/ 35 w 132"/>
                <a:gd name="T85" fmla="*/ 104 h 140"/>
                <a:gd name="T86" fmla="*/ 32 w 132"/>
                <a:gd name="T87" fmla="*/ 95 h 140"/>
                <a:gd name="T88" fmla="*/ 28 w 132"/>
                <a:gd name="T89" fmla="*/ 84 h 140"/>
                <a:gd name="T90" fmla="*/ 24 w 132"/>
                <a:gd name="T91" fmla="*/ 71 h 140"/>
                <a:gd name="T92" fmla="*/ 18 w 132"/>
                <a:gd name="T93" fmla="*/ 54 h 140"/>
                <a:gd name="T94" fmla="*/ 10 w 132"/>
                <a:gd name="T95" fmla="*/ 34 h 140"/>
                <a:gd name="T96" fmla="*/ 1 w 132"/>
                <a:gd name="T97" fmla="*/ 8 h 140"/>
                <a:gd name="T98" fmla="*/ 0 w 132"/>
                <a:gd name="T99" fmla="*/ 7 h 140"/>
                <a:gd name="T100" fmla="*/ 8 w 132"/>
                <a:gd name="T10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2" h="140">
                  <a:moveTo>
                    <a:pt x="18" y="27"/>
                  </a:moveTo>
                  <a:lnTo>
                    <a:pt x="33" y="70"/>
                  </a:lnTo>
                  <a:lnTo>
                    <a:pt x="57" y="50"/>
                  </a:lnTo>
                  <a:lnTo>
                    <a:pt x="18" y="27"/>
                  </a:lnTo>
                  <a:close/>
                  <a:moveTo>
                    <a:pt x="8" y="0"/>
                  </a:moveTo>
                  <a:lnTo>
                    <a:pt x="110" y="58"/>
                  </a:lnTo>
                  <a:lnTo>
                    <a:pt x="112" y="59"/>
                  </a:lnTo>
                  <a:lnTo>
                    <a:pt x="114" y="59"/>
                  </a:lnTo>
                  <a:lnTo>
                    <a:pt x="117" y="59"/>
                  </a:lnTo>
                  <a:lnTo>
                    <a:pt x="120" y="59"/>
                  </a:lnTo>
                  <a:lnTo>
                    <a:pt x="122" y="57"/>
                  </a:lnTo>
                  <a:lnTo>
                    <a:pt x="127" y="53"/>
                  </a:lnTo>
                  <a:lnTo>
                    <a:pt x="132" y="60"/>
                  </a:lnTo>
                  <a:lnTo>
                    <a:pt x="95" y="92"/>
                  </a:lnTo>
                  <a:lnTo>
                    <a:pt x="90" y="85"/>
                  </a:lnTo>
                  <a:lnTo>
                    <a:pt x="98" y="78"/>
                  </a:lnTo>
                  <a:lnTo>
                    <a:pt x="99" y="76"/>
                  </a:lnTo>
                  <a:lnTo>
                    <a:pt x="99" y="75"/>
                  </a:lnTo>
                  <a:lnTo>
                    <a:pt x="99" y="74"/>
                  </a:lnTo>
                  <a:lnTo>
                    <a:pt x="96" y="72"/>
                  </a:lnTo>
                  <a:lnTo>
                    <a:pt x="94" y="71"/>
                  </a:lnTo>
                  <a:lnTo>
                    <a:pt x="91" y="69"/>
                  </a:lnTo>
                  <a:lnTo>
                    <a:pt x="87" y="67"/>
                  </a:lnTo>
                  <a:lnTo>
                    <a:pt x="65" y="54"/>
                  </a:lnTo>
                  <a:lnTo>
                    <a:pt x="37" y="79"/>
                  </a:lnTo>
                  <a:lnTo>
                    <a:pt x="46" y="102"/>
                  </a:lnTo>
                  <a:lnTo>
                    <a:pt x="48" y="107"/>
                  </a:lnTo>
                  <a:lnTo>
                    <a:pt x="50" y="111"/>
                  </a:lnTo>
                  <a:lnTo>
                    <a:pt x="53" y="113"/>
                  </a:lnTo>
                  <a:lnTo>
                    <a:pt x="55" y="114"/>
                  </a:lnTo>
                  <a:lnTo>
                    <a:pt x="64" y="107"/>
                  </a:lnTo>
                  <a:lnTo>
                    <a:pt x="69" y="114"/>
                  </a:lnTo>
                  <a:lnTo>
                    <a:pt x="39" y="140"/>
                  </a:lnTo>
                  <a:lnTo>
                    <a:pt x="33" y="134"/>
                  </a:lnTo>
                  <a:lnTo>
                    <a:pt x="38" y="130"/>
                  </a:lnTo>
                  <a:lnTo>
                    <a:pt x="39" y="130"/>
                  </a:lnTo>
                  <a:lnTo>
                    <a:pt x="39" y="129"/>
                  </a:lnTo>
                  <a:lnTo>
                    <a:pt x="39" y="127"/>
                  </a:lnTo>
                  <a:lnTo>
                    <a:pt x="40" y="124"/>
                  </a:lnTo>
                  <a:lnTo>
                    <a:pt x="39" y="121"/>
                  </a:lnTo>
                  <a:lnTo>
                    <a:pt x="38" y="115"/>
                  </a:lnTo>
                  <a:lnTo>
                    <a:pt x="37" y="110"/>
                  </a:lnTo>
                  <a:lnTo>
                    <a:pt x="35" y="104"/>
                  </a:lnTo>
                  <a:lnTo>
                    <a:pt x="32" y="95"/>
                  </a:lnTo>
                  <a:lnTo>
                    <a:pt x="28" y="84"/>
                  </a:lnTo>
                  <a:lnTo>
                    <a:pt x="24" y="71"/>
                  </a:lnTo>
                  <a:lnTo>
                    <a:pt x="18" y="54"/>
                  </a:lnTo>
                  <a:lnTo>
                    <a:pt x="10" y="34"/>
                  </a:lnTo>
                  <a:lnTo>
                    <a:pt x="1" y="8"/>
                  </a:lnTo>
                  <a:lnTo>
                    <a:pt x="0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4" name="Freeform 27"/>
            <p:cNvSpPr>
              <a:spLocks/>
            </p:cNvSpPr>
            <p:nvPr/>
          </p:nvSpPr>
          <p:spPr bwMode="auto">
            <a:xfrm>
              <a:off x="2531121" y="1996122"/>
              <a:ext cx="218427" cy="203865"/>
            </a:xfrm>
            <a:custGeom>
              <a:avLst/>
              <a:gdLst>
                <a:gd name="T0" fmla="*/ 133 w 147"/>
                <a:gd name="T1" fmla="*/ 9 h 141"/>
                <a:gd name="T2" fmla="*/ 117 w 147"/>
                <a:gd name="T3" fmla="*/ 12 h 141"/>
                <a:gd name="T4" fmla="*/ 117 w 147"/>
                <a:gd name="T5" fmla="*/ 14 h 141"/>
                <a:gd name="T6" fmla="*/ 128 w 147"/>
                <a:gd name="T7" fmla="*/ 112 h 141"/>
                <a:gd name="T8" fmla="*/ 129 w 147"/>
                <a:gd name="T9" fmla="*/ 117 h 141"/>
                <a:gd name="T10" fmla="*/ 132 w 147"/>
                <a:gd name="T11" fmla="*/ 118 h 141"/>
                <a:gd name="T12" fmla="*/ 134 w 147"/>
                <a:gd name="T13" fmla="*/ 118 h 141"/>
                <a:gd name="T14" fmla="*/ 147 w 147"/>
                <a:gd name="T15" fmla="*/ 126 h 141"/>
                <a:gd name="T16" fmla="*/ 92 w 147"/>
                <a:gd name="T17" fmla="*/ 123 h 141"/>
                <a:gd name="T18" fmla="*/ 107 w 147"/>
                <a:gd name="T19" fmla="*/ 123 h 141"/>
                <a:gd name="T20" fmla="*/ 107 w 147"/>
                <a:gd name="T21" fmla="*/ 121 h 141"/>
                <a:gd name="T22" fmla="*/ 109 w 147"/>
                <a:gd name="T23" fmla="*/ 119 h 141"/>
                <a:gd name="T24" fmla="*/ 109 w 147"/>
                <a:gd name="T25" fmla="*/ 115 h 141"/>
                <a:gd name="T26" fmla="*/ 45 w 147"/>
                <a:gd name="T27" fmla="*/ 76 h 141"/>
                <a:gd name="T28" fmla="*/ 51 w 147"/>
                <a:gd name="T29" fmla="*/ 124 h 141"/>
                <a:gd name="T30" fmla="*/ 52 w 147"/>
                <a:gd name="T31" fmla="*/ 127 h 141"/>
                <a:gd name="T32" fmla="*/ 54 w 147"/>
                <a:gd name="T33" fmla="*/ 128 h 141"/>
                <a:gd name="T34" fmla="*/ 56 w 147"/>
                <a:gd name="T35" fmla="*/ 128 h 141"/>
                <a:gd name="T36" fmla="*/ 69 w 147"/>
                <a:gd name="T37" fmla="*/ 135 h 141"/>
                <a:gd name="T38" fmla="*/ 15 w 147"/>
                <a:gd name="T39" fmla="*/ 132 h 141"/>
                <a:gd name="T40" fmla="*/ 29 w 147"/>
                <a:gd name="T41" fmla="*/ 132 h 141"/>
                <a:gd name="T42" fmla="*/ 29 w 147"/>
                <a:gd name="T43" fmla="*/ 130 h 141"/>
                <a:gd name="T44" fmla="*/ 31 w 147"/>
                <a:gd name="T45" fmla="*/ 129 h 141"/>
                <a:gd name="T46" fmla="*/ 31 w 147"/>
                <a:gd name="T47" fmla="*/ 124 h 141"/>
                <a:gd name="T48" fmla="*/ 18 w 147"/>
                <a:gd name="T49" fmla="*/ 25 h 141"/>
                <a:gd name="T50" fmla="*/ 17 w 147"/>
                <a:gd name="T51" fmla="*/ 24 h 141"/>
                <a:gd name="T52" fmla="*/ 15 w 147"/>
                <a:gd name="T53" fmla="*/ 23 h 141"/>
                <a:gd name="T54" fmla="*/ 14 w 147"/>
                <a:gd name="T55" fmla="*/ 23 h 141"/>
                <a:gd name="T56" fmla="*/ 0 w 147"/>
                <a:gd name="T57" fmla="*/ 15 h 141"/>
                <a:gd name="T58" fmla="*/ 54 w 147"/>
                <a:gd name="T59" fmla="*/ 18 h 141"/>
                <a:gd name="T60" fmla="*/ 41 w 147"/>
                <a:gd name="T61" fmla="*/ 20 h 141"/>
                <a:gd name="T62" fmla="*/ 38 w 147"/>
                <a:gd name="T63" fmla="*/ 22 h 141"/>
                <a:gd name="T64" fmla="*/ 38 w 147"/>
                <a:gd name="T65" fmla="*/ 25 h 141"/>
                <a:gd name="T66" fmla="*/ 102 w 147"/>
                <a:gd name="T67" fmla="*/ 60 h 141"/>
                <a:gd name="T68" fmla="*/ 97 w 147"/>
                <a:gd name="T69" fmla="*/ 16 h 141"/>
                <a:gd name="T70" fmla="*/ 96 w 147"/>
                <a:gd name="T71" fmla="*/ 14 h 141"/>
                <a:gd name="T72" fmla="*/ 93 w 147"/>
                <a:gd name="T73" fmla="*/ 13 h 141"/>
                <a:gd name="T74" fmla="*/ 91 w 147"/>
                <a:gd name="T75" fmla="*/ 13 h 141"/>
                <a:gd name="T76" fmla="*/ 79 w 147"/>
                <a:gd name="T77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7" h="141">
                  <a:moveTo>
                    <a:pt x="132" y="0"/>
                  </a:moveTo>
                  <a:lnTo>
                    <a:pt x="133" y="9"/>
                  </a:lnTo>
                  <a:lnTo>
                    <a:pt x="119" y="10"/>
                  </a:lnTo>
                  <a:lnTo>
                    <a:pt x="117" y="12"/>
                  </a:lnTo>
                  <a:lnTo>
                    <a:pt x="117" y="12"/>
                  </a:lnTo>
                  <a:lnTo>
                    <a:pt x="117" y="14"/>
                  </a:lnTo>
                  <a:lnTo>
                    <a:pt x="117" y="16"/>
                  </a:lnTo>
                  <a:lnTo>
                    <a:pt x="128" y="112"/>
                  </a:lnTo>
                  <a:lnTo>
                    <a:pt x="129" y="115"/>
                  </a:lnTo>
                  <a:lnTo>
                    <a:pt x="129" y="117"/>
                  </a:lnTo>
                  <a:lnTo>
                    <a:pt x="131" y="117"/>
                  </a:lnTo>
                  <a:lnTo>
                    <a:pt x="132" y="118"/>
                  </a:lnTo>
                  <a:lnTo>
                    <a:pt x="133" y="118"/>
                  </a:lnTo>
                  <a:lnTo>
                    <a:pt x="134" y="118"/>
                  </a:lnTo>
                  <a:lnTo>
                    <a:pt x="146" y="117"/>
                  </a:lnTo>
                  <a:lnTo>
                    <a:pt x="147" y="126"/>
                  </a:lnTo>
                  <a:lnTo>
                    <a:pt x="93" y="131"/>
                  </a:lnTo>
                  <a:lnTo>
                    <a:pt x="92" y="123"/>
                  </a:lnTo>
                  <a:lnTo>
                    <a:pt x="105" y="121"/>
                  </a:lnTo>
                  <a:lnTo>
                    <a:pt x="107" y="123"/>
                  </a:lnTo>
                  <a:lnTo>
                    <a:pt x="107" y="121"/>
                  </a:lnTo>
                  <a:lnTo>
                    <a:pt x="107" y="121"/>
                  </a:lnTo>
                  <a:lnTo>
                    <a:pt x="108" y="120"/>
                  </a:lnTo>
                  <a:lnTo>
                    <a:pt x="109" y="119"/>
                  </a:lnTo>
                  <a:lnTo>
                    <a:pt x="109" y="118"/>
                  </a:lnTo>
                  <a:lnTo>
                    <a:pt x="109" y="115"/>
                  </a:lnTo>
                  <a:lnTo>
                    <a:pt x="104" y="68"/>
                  </a:lnTo>
                  <a:lnTo>
                    <a:pt x="45" y="76"/>
                  </a:lnTo>
                  <a:lnTo>
                    <a:pt x="51" y="122"/>
                  </a:lnTo>
                  <a:lnTo>
                    <a:pt x="51" y="124"/>
                  </a:lnTo>
                  <a:lnTo>
                    <a:pt x="52" y="126"/>
                  </a:lnTo>
                  <a:lnTo>
                    <a:pt x="52" y="127"/>
                  </a:lnTo>
                  <a:lnTo>
                    <a:pt x="53" y="128"/>
                  </a:lnTo>
                  <a:lnTo>
                    <a:pt x="54" y="128"/>
                  </a:lnTo>
                  <a:lnTo>
                    <a:pt x="56" y="129"/>
                  </a:lnTo>
                  <a:lnTo>
                    <a:pt x="56" y="128"/>
                  </a:lnTo>
                  <a:lnTo>
                    <a:pt x="68" y="126"/>
                  </a:lnTo>
                  <a:lnTo>
                    <a:pt x="69" y="135"/>
                  </a:lnTo>
                  <a:lnTo>
                    <a:pt x="16" y="141"/>
                  </a:lnTo>
                  <a:lnTo>
                    <a:pt x="15" y="132"/>
                  </a:lnTo>
                  <a:lnTo>
                    <a:pt x="27" y="131"/>
                  </a:lnTo>
                  <a:lnTo>
                    <a:pt x="29" y="132"/>
                  </a:lnTo>
                  <a:lnTo>
                    <a:pt x="28" y="131"/>
                  </a:lnTo>
                  <a:lnTo>
                    <a:pt x="29" y="130"/>
                  </a:lnTo>
                  <a:lnTo>
                    <a:pt x="31" y="129"/>
                  </a:lnTo>
                  <a:lnTo>
                    <a:pt x="31" y="129"/>
                  </a:lnTo>
                  <a:lnTo>
                    <a:pt x="31" y="127"/>
                  </a:lnTo>
                  <a:lnTo>
                    <a:pt x="31" y="124"/>
                  </a:lnTo>
                  <a:lnTo>
                    <a:pt x="19" y="29"/>
                  </a:lnTo>
                  <a:lnTo>
                    <a:pt x="18" y="25"/>
                  </a:lnTo>
                  <a:lnTo>
                    <a:pt x="18" y="24"/>
                  </a:lnTo>
                  <a:lnTo>
                    <a:pt x="17" y="24"/>
                  </a:lnTo>
                  <a:lnTo>
                    <a:pt x="16" y="23"/>
                  </a:lnTo>
                  <a:lnTo>
                    <a:pt x="15" y="23"/>
                  </a:lnTo>
                  <a:lnTo>
                    <a:pt x="14" y="21"/>
                  </a:lnTo>
                  <a:lnTo>
                    <a:pt x="14" y="23"/>
                  </a:lnTo>
                  <a:lnTo>
                    <a:pt x="1" y="24"/>
                  </a:lnTo>
                  <a:lnTo>
                    <a:pt x="0" y="15"/>
                  </a:lnTo>
                  <a:lnTo>
                    <a:pt x="54" y="10"/>
                  </a:lnTo>
                  <a:lnTo>
                    <a:pt x="54" y="18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0" y="21"/>
                  </a:lnTo>
                  <a:lnTo>
                    <a:pt x="38" y="22"/>
                  </a:lnTo>
                  <a:lnTo>
                    <a:pt x="38" y="23"/>
                  </a:lnTo>
                  <a:lnTo>
                    <a:pt x="38" y="25"/>
                  </a:lnTo>
                  <a:lnTo>
                    <a:pt x="44" y="67"/>
                  </a:lnTo>
                  <a:lnTo>
                    <a:pt x="102" y="60"/>
                  </a:lnTo>
                  <a:lnTo>
                    <a:pt x="97" y="19"/>
                  </a:lnTo>
                  <a:lnTo>
                    <a:pt x="97" y="16"/>
                  </a:lnTo>
                  <a:lnTo>
                    <a:pt x="96" y="15"/>
                  </a:lnTo>
                  <a:lnTo>
                    <a:pt x="96" y="14"/>
                  </a:lnTo>
                  <a:lnTo>
                    <a:pt x="95" y="13"/>
                  </a:lnTo>
                  <a:lnTo>
                    <a:pt x="93" y="13"/>
                  </a:lnTo>
                  <a:lnTo>
                    <a:pt x="91" y="12"/>
                  </a:lnTo>
                  <a:lnTo>
                    <a:pt x="91" y="13"/>
                  </a:lnTo>
                  <a:lnTo>
                    <a:pt x="80" y="15"/>
                  </a:lnTo>
                  <a:lnTo>
                    <a:pt x="79" y="6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2771391" y="1988841"/>
              <a:ext cx="196584" cy="189303"/>
            </a:xfrm>
            <a:custGeom>
              <a:avLst/>
              <a:gdLst>
                <a:gd name="T0" fmla="*/ 67 w 132"/>
                <a:gd name="T1" fmla="*/ 129 h 131"/>
                <a:gd name="T2" fmla="*/ 67 w 132"/>
                <a:gd name="T3" fmla="*/ 129 h 131"/>
                <a:gd name="T4" fmla="*/ 66 w 132"/>
                <a:gd name="T5" fmla="*/ 8 h 131"/>
                <a:gd name="T6" fmla="*/ 43 w 132"/>
                <a:gd name="T7" fmla="*/ 16 h 131"/>
                <a:gd name="T8" fmla="*/ 28 w 132"/>
                <a:gd name="T9" fmla="*/ 37 h 131"/>
                <a:gd name="T10" fmla="*/ 24 w 132"/>
                <a:gd name="T11" fmla="*/ 65 h 131"/>
                <a:gd name="T12" fmla="*/ 25 w 132"/>
                <a:gd name="T13" fmla="*/ 79 h 131"/>
                <a:gd name="T14" fmla="*/ 39 w 132"/>
                <a:gd name="T15" fmla="*/ 109 h 131"/>
                <a:gd name="T16" fmla="*/ 55 w 132"/>
                <a:gd name="T17" fmla="*/ 120 h 131"/>
                <a:gd name="T18" fmla="*/ 79 w 132"/>
                <a:gd name="T19" fmla="*/ 120 h 131"/>
                <a:gd name="T20" fmla="*/ 96 w 132"/>
                <a:gd name="T21" fmla="*/ 108 h 131"/>
                <a:gd name="T22" fmla="*/ 108 w 132"/>
                <a:gd name="T23" fmla="*/ 78 h 131"/>
                <a:gd name="T24" fmla="*/ 109 w 132"/>
                <a:gd name="T25" fmla="*/ 64 h 131"/>
                <a:gd name="T26" fmla="*/ 104 w 132"/>
                <a:gd name="T27" fmla="*/ 36 h 131"/>
                <a:gd name="T28" fmla="*/ 88 w 132"/>
                <a:gd name="T29" fmla="*/ 15 h 131"/>
                <a:gd name="T30" fmla="*/ 67 w 132"/>
                <a:gd name="T31" fmla="*/ 8 h 131"/>
                <a:gd name="T32" fmla="*/ 67 w 132"/>
                <a:gd name="T33" fmla="*/ 7 h 131"/>
                <a:gd name="T34" fmla="*/ 79 w 132"/>
                <a:gd name="T35" fmla="*/ 0 h 131"/>
                <a:gd name="T36" fmla="*/ 95 w 132"/>
                <a:gd name="T37" fmla="*/ 6 h 131"/>
                <a:gd name="T38" fmla="*/ 106 w 132"/>
                <a:gd name="T39" fmla="*/ 11 h 131"/>
                <a:gd name="T40" fmla="*/ 118 w 132"/>
                <a:gd name="T41" fmla="*/ 24 h 131"/>
                <a:gd name="T42" fmla="*/ 126 w 132"/>
                <a:gd name="T43" fmla="*/ 38 h 131"/>
                <a:gd name="T44" fmla="*/ 131 w 132"/>
                <a:gd name="T45" fmla="*/ 52 h 131"/>
                <a:gd name="T46" fmla="*/ 132 w 132"/>
                <a:gd name="T47" fmla="*/ 64 h 131"/>
                <a:gd name="T48" fmla="*/ 125 w 132"/>
                <a:gd name="T49" fmla="*/ 96 h 131"/>
                <a:gd name="T50" fmla="*/ 107 w 132"/>
                <a:gd name="T51" fmla="*/ 118 h 131"/>
                <a:gd name="T52" fmla="*/ 89 w 132"/>
                <a:gd name="T53" fmla="*/ 127 h 131"/>
                <a:gd name="T54" fmla="*/ 67 w 132"/>
                <a:gd name="T55" fmla="*/ 131 h 131"/>
                <a:gd name="T56" fmla="*/ 54 w 132"/>
                <a:gd name="T57" fmla="*/ 131 h 131"/>
                <a:gd name="T58" fmla="*/ 37 w 132"/>
                <a:gd name="T59" fmla="*/ 125 h 131"/>
                <a:gd name="T60" fmla="*/ 32 w 132"/>
                <a:gd name="T61" fmla="*/ 123 h 131"/>
                <a:gd name="T62" fmla="*/ 17 w 132"/>
                <a:gd name="T63" fmla="*/ 110 h 131"/>
                <a:gd name="T64" fmla="*/ 3 w 132"/>
                <a:gd name="T65" fmla="*/ 83 h 131"/>
                <a:gd name="T66" fmla="*/ 0 w 132"/>
                <a:gd name="T67" fmla="*/ 61 h 131"/>
                <a:gd name="T68" fmla="*/ 3 w 132"/>
                <a:gd name="T69" fmla="*/ 47 h 131"/>
                <a:gd name="T70" fmla="*/ 8 w 132"/>
                <a:gd name="T71" fmla="*/ 33 h 131"/>
                <a:gd name="T72" fmla="*/ 18 w 132"/>
                <a:gd name="T73" fmla="*/ 19 h 131"/>
                <a:gd name="T74" fmla="*/ 27 w 132"/>
                <a:gd name="T75" fmla="*/ 11 h 131"/>
                <a:gd name="T76" fmla="*/ 30 w 132"/>
                <a:gd name="T77" fmla="*/ 10 h 131"/>
                <a:gd name="T78" fmla="*/ 40 w 132"/>
                <a:gd name="T79" fmla="*/ 5 h 131"/>
                <a:gd name="T80" fmla="*/ 51 w 132"/>
                <a:gd name="T81" fmla="*/ 1 h 131"/>
                <a:gd name="T82" fmla="*/ 66 w 132"/>
                <a:gd name="T8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2" h="131">
                  <a:moveTo>
                    <a:pt x="67" y="129"/>
                  </a:moveTo>
                  <a:lnTo>
                    <a:pt x="67" y="129"/>
                  </a:lnTo>
                  <a:lnTo>
                    <a:pt x="67" y="129"/>
                  </a:lnTo>
                  <a:lnTo>
                    <a:pt x="67" y="129"/>
                  </a:lnTo>
                  <a:close/>
                  <a:moveTo>
                    <a:pt x="67" y="7"/>
                  </a:moveTo>
                  <a:lnTo>
                    <a:pt x="66" y="8"/>
                  </a:lnTo>
                  <a:lnTo>
                    <a:pt x="53" y="10"/>
                  </a:lnTo>
                  <a:lnTo>
                    <a:pt x="43" y="16"/>
                  </a:lnTo>
                  <a:lnTo>
                    <a:pt x="34" y="25"/>
                  </a:lnTo>
                  <a:lnTo>
                    <a:pt x="28" y="37"/>
                  </a:lnTo>
                  <a:lnTo>
                    <a:pt x="25" y="51"/>
                  </a:lnTo>
                  <a:lnTo>
                    <a:pt x="24" y="65"/>
                  </a:lnTo>
                  <a:lnTo>
                    <a:pt x="24" y="72"/>
                  </a:lnTo>
                  <a:lnTo>
                    <a:pt x="25" y="79"/>
                  </a:lnTo>
                  <a:lnTo>
                    <a:pt x="30" y="95"/>
                  </a:lnTo>
                  <a:lnTo>
                    <a:pt x="39" y="109"/>
                  </a:lnTo>
                  <a:lnTo>
                    <a:pt x="45" y="117"/>
                  </a:lnTo>
                  <a:lnTo>
                    <a:pt x="55" y="120"/>
                  </a:lnTo>
                  <a:lnTo>
                    <a:pt x="67" y="123"/>
                  </a:lnTo>
                  <a:lnTo>
                    <a:pt x="79" y="120"/>
                  </a:lnTo>
                  <a:lnTo>
                    <a:pt x="89" y="116"/>
                  </a:lnTo>
                  <a:lnTo>
                    <a:pt x="96" y="108"/>
                  </a:lnTo>
                  <a:lnTo>
                    <a:pt x="104" y="93"/>
                  </a:lnTo>
                  <a:lnTo>
                    <a:pt x="108" y="78"/>
                  </a:lnTo>
                  <a:lnTo>
                    <a:pt x="109" y="71"/>
                  </a:lnTo>
                  <a:lnTo>
                    <a:pt x="109" y="64"/>
                  </a:lnTo>
                  <a:lnTo>
                    <a:pt x="107" y="50"/>
                  </a:lnTo>
                  <a:lnTo>
                    <a:pt x="104" y="36"/>
                  </a:lnTo>
                  <a:lnTo>
                    <a:pt x="97" y="24"/>
                  </a:lnTo>
                  <a:lnTo>
                    <a:pt x="88" y="15"/>
                  </a:lnTo>
                  <a:lnTo>
                    <a:pt x="78" y="10"/>
                  </a:lnTo>
                  <a:lnTo>
                    <a:pt x="67" y="8"/>
                  </a:lnTo>
                  <a:lnTo>
                    <a:pt x="67" y="7"/>
                  </a:lnTo>
                  <a:lnTo>
                    <a:pt x="67" y="7"/>
                  </a:lnTo>
                  <a:close/>
                  <a:moveTo>
                    <a:pt x="67" y="0"/>
                  </a:moveTo>
                  <a:lnTo>
                    <a:pt x="79" y="0"/>
                  </a:lnTo>
                  <a:lnTo>
                    <a:pt x="89" y="2"/>
                  </a:lnTo>
                  <a:lnTo>
                    <a:pt x="95" y="6"/>
                  </a:lnTo>
                  <a:lnTo>
                    <a:pt x="100" y="8"/>
                  </a:lnTo>
                  <a:lnTo>
                    <a:pt x="106" y="11"/>
                  </a:lnTo>
                  <a:lnTo>
                    <a:pt x="113" y="17"/>
                  </a:lnTo>
                  <a:lnTo>
                    <a:pt x="118" y="24"/>
                  </a:lnTo>
                  <a:lnTo>
                    <a:pt x="123" y="30"/>
                  </a:lnTo>
                  <a:lnTo>
                    <a:pt x="126" y="38"/>
                  </a:lnTo>
                  <a:lnTo>
                    <a:pt x="129" y="45"/>
                  </a:lnTo>
                  <a:lnTo>
                    <a:pt x="131" y="52"/>
                  </a:lnTo>
                  <a:lnTo>
                    <a:pt x="132" y="57"/>
                  </a:lnTo>
                  <a:lnTo>
                    <a:pt x="132" y="64"/>
                  </a:lnTo>
                  <a:lnTo>
                    <a:pt x="131" y="81"/>
                  </a:lnTo>
                  <a:lnTo>
                    <a:pt x="125" y="96"/>
                  </a:lnTo>
                  <a:lnTo>
                    <a:pt x="117" y="108"/>
                  </a:lnTo>
                  <a:lnTo>
                    <a:pt x="107" y="118"/>
                  </a:lnTo>
                  <a:lnTo>
                    <a:pt x="98" y="124"/>
                  </a:lnTo>
                  <a:lnTo>
                    <a:pt x="89" y="127"/>
                  </a:lnTo>
                  <a:lnTo>
                    <a:pt x="68" y="131"/>
                  </a:lnTo>
                  <a:lnTo>
                    <a:pt x="67" y="131"/>
                  </a:lnTo>
                  <a:lnTo>
                    <a:pt x="61" y="131"/>
                  </a:lnTo>
                  <a:lnTo>
                    <a:pt x="54" y="131"/>
                  </a:lnTo>
                  <a:lnTo>
                    <a:pt x="46" y="128"/>
                  </a:lnTo>
                  <a:lnTo>
                    <a:pt x="37" y="125"/>
                  </a:lnTo>
                  <a:lnTo>
                    <a:pt x="35" y="124"/>
                  </a:lnTo>
                  <a:lnTo>
                    <a:pt x="32" y="123"/>
                  </a:lnTo>
                  <a:lnTo>
                    <a:pt x="27" y="119"/>
                  </a:lnTo>
                  <a:lnTo>
                    <a:pt x="17" y="110"/>
                  </a:lnTo>
                  <a:lnTo>
                    <a:pt x="8" y="98"/>
                  </a:lnTo>
                  <a:lnTo>
                    <a:pt x="3" y="83"/>
                  </a:lnTo>
                  <a:lnTo>
                    <a:pt x="0" y="66"/>
                  </a:lnTo>
                  <a:lnTo>
                    <a:pt x="0" y="61"/>
                  </a:lnTo>
                  <a:lnTo>
                    <a:pt x="1" y="54"/>
                  </a:lnTo>
                  <a:lnTo>
                    <a:pt x="3" y="47"/>
                  </a:lnTo>
                  <a:lnTo>
                    <a:pt x="5" y="41"/>
                  </a:lnTo>
                  <a:lnTo>
                    <a:pt x="8" y="33"/>
                  </a:lnTo>
                  <a:lnTo>
                    <a:pt x="13" y="26"/>
                  </a:lnTo>
                  <a:lnTo>
                    <a:pt x="18" y="19"/>
                  </a:lnTo>
                  <a:lnTo>
                    <a:pt x="25" y="12"/>
                  </a:lnTo>
                  <a:lnTo>
                    <a:pt x="27" y="11"/>
                  </a:lnTo>
                  <a:lnTo>
                    <a:pt x="28" y="10"/>
                  </a:lnTo>
                  <a:lnTo>
                    <a:pt x="30" y="10"/>
                  </a:lnTo>
                  <a:lnTo>
                    <a:pt x="33" y="8"/>
                  </a:lnTo>
                  <a:lnTo>
                    <a:pt x="40" y="5"/>
                  </a:lnTo>
                  <a:lnTo>
                    <a:pt x="45" y="2"/>
                  </a:lnTo>
                  <a:lnTo>
                    <a:pt x="51" y="1"/>
                  </a:lnTo>
                  <a:lnTo>
                    <a:pt x="59" y="0"/>
                  </a:lnTo>
                  <a:lnTo>
                    <a:pt x="66" y="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6" name="Freeform 29"/>
            <p:cNvSpPr>
              <a:spLocks/>
            </p:cNvSpPr>
            <p:nvPr/>
          </p:nvSpPr>
          <p:spPr bwMode="auto">
            <a:xfrm>
              <a:off x="1759345" y="2265515"/>
              <a:ext cx="262113" cy="262112"/>
            </a:xfrm>
            <a:custGeom>
              <a:avLst/>
              <a:gdLst>
                <a:gd name="T0" fmla="*/ 114 w 181"/>
                <a:gd name="T1" fmla="*/ 8 h 181"/>
                <a:gd name="T2" fmla="*/ 102 w 181"/>
                <a:gd name="T3" fmla="*/ 17 h 181"/>
                <a:gd name="T4" fmla="*/ 101 w 181"/>
                <a:gd name="T5" fmla="*/ 18 h 181"/>
                <a:gd name="T6" fmla="*/ 104 w 181"/>
                <a:gd name="T7" fmla="*/ 23 h 181"/>
                <a:gd name="T8" fmla="*/ 161 w 181"/>
                <a:gd name="T9" fmla="*/ 104 h 181"/>
                <a:gd name="T10" fmla="*/ 162 w 181"/>
                <a:gd name="T11" fmla="*/ 105 h 181"/>
                <a:gd name="T12" fmla="*/ 165 w 181"/>
                <a:gd name="T13" fmla="*/ 105 h 181"/>
                <a:gd name="T14" fmla="*/ 167 w 181"/>
                <a:gd name="T15" fmla="*/ 104 h 181"/>
                <a:gd name="T16" fmla="*/ 181 w 181"/>
                <a:gd name="T17" fmla="*/ 104 h 181"/>
                <a:gd name="T18" fmla="*/ 133 w 181"/>
                <a:gd name="T19" fmla="*/ 128 h 181"/>
                <a:gd name="T20" fmla="*/ 145 w 181"/>
                <a:gd name="T21" fmla="*/ 121 h 181"/>
                <a:gd name="T22" fmla="*/ 144 w 181"/>
                <a:gd name="T23" fmla="*/ 119 h 181"/>
                <a:gd name="T24" fmla="*/ 145 w 181"/>
                <a:gd name="T25" fmla="*/ 118 h 181"/>
                <a:gd name="T26" fmla="*/ 143 w 181"/>
                <a:gd name="T27" fmla="*/ 113 h 181"/>
                <a:gd name="T28" fmla="*/ 95 w 181"/>
                <a:gd name="T29" fmla="*/ 148 h 181"/>
                <a:gd name="T30" fmla="*/ 98 w 181"/>
                <a:gd name="T31" fmla="*/ 150 h 181"/>
                <a:gd name="T32" fmla="*/ 101 w 181"/>
                <a:gd name="T33" fmla="*/ 150 h 181"/>
                <a:gd name="T34" fmla="*/ 117 w 181"/>
                <a:gd name="T35" fmla="*/ 150 h 181"/>
                <a:gd name="T36" fmla="*/ 68 w 181"/>
                <a:gd name="T37" fmla="*/ 174 h 181"/>
                <a:gd name="T38" fmla="*/ 80 w 181"/>
                <a:gd name="T39" fmla="*/ 165 h 181"/>
                <a:gd name="T40" fmla="*/ 80 w 181"/>
                <a:gd name="T41" fmla="*/ 163 h 181"/>
                <a:gd name="T42" fmla="*/ 78 w 181"/>
                <a:gd name="T43" fmla="*/ 159 h 181"/>
                <a:gd name="T44" fmla="*/ 20 w 181"/>
                <a:gd name="T45" fmla="*/ 77 h 181"/>
                <a:gd name="T46" fmla="*/ 19 w 181"/>
                <a:gd name="T47" fmla="*/ 76 h 181"/>
                <a:gd name="T48" fmla="*/ 17 w 181"/>
                <a:gd name="T49" fmla="*/ 76 h 181"/>
                <a:gd name="T50" fmla="*/ 15 w 181"/>
                <a:gd name="T51" fmla="*/ 77 h 181"/>
                <a:gd name="T52" fmla="*/ 0 w 181"/>
                <a:gd name="T53" fmla="*/ 77 h 181"/>
                <a:gd name="T54" fmla="*/ 50 w 181"/>
                <a:gd name="T55" fmla="*/ 53 h 181"/>
                <a:gd name="T56" fmla="*/ 37 w 181"/>
                <a:gd name="T57" fmla="*/ 62 h 181"/>
                <a:gd name="T58" fmla="*/ 37 w 181"/>
                <a:gd name="T59" fmla="*/ 65 h 181"/>
                <a:gd name="T60" fmla="*/ 38 w 181"/>
                <a:gd name="T61" fmla="*/ 68 h 181"/>
                <a:gd name="T62" fmla="*/ 87 w 181"/>
                <a:gd name="T63" fmla="*/ 33 h 181"/>
                <a:gd name="T64" fmla="*/ 84 w 181"/>
                <a:gd name="T65" fmla="*/ 31 h 181"/>
                <a:gd name="T66" fmla="*/ 81 w 181"/>
                <a:gd name="T67" fmla="*/ 31 h 181"/>
                <a:gd name="T68" fmla="*/ 70 w 181"/>
                <a:gd name="T69" fmla="*/ 39 h 181"/>
                <a:gd name="T70" fmla="*/ 109 w 181"/>
                <a:gd name="T7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181">
                  <a:moveTo>
                    <a:pt x="109" y="0"/>
                  </a:moveTo>
                  <a:lnTo>
                    <a:pt x="114" y="8"/>
                  </a:lnTo>
                  <a:lnTo>
                    <a:pt x="102" y="16"/>
                  </a:lnTo>
                  <a:lnTo>
                    <a:pt x="102" y="17"/>
                  </a:lnTo>
                  <a:lnTo>
                    <a:pt x="101" y="18"/>
                  </a:lnTo>
                  <a:lnTo>
                    <a:pt x="101" y="18"/>
                  </a:lnTo>
                  <a:lnTo>
                    <a:pt x="102" y="21"/>
                  </a:lnTo>
                  <a:lnTo>
                    <a:pt x="104" y="23"/>
                  </a:lnTo>
                  <a:lnTo>
                    <a:pt x="159" y="102"/>
                  </a:lnTo>
                  <a:lnTo>
                    <a:pt x="161" y="104"/>
                  </a:lnTo>
                  <a:lnTo>
                    <a:pt x="162" y="105"/>
                  </a:lnTo>
                  <a:lnTo>
                    <a:pt x="162" y="105"/>
                  </a:lnTo>
                  <a:lnTo>
                    <a:pt x="162" y="105"/>
                  </a:lnTo>
                  <a:lnTo>
                    <a:pt x="165" y="105"/>
                  </a:lnTo>
                  <a:lnTo>
                    <a:pt x="168" y="106"/>
                  </a:lnTo>
                  <a:lnTo>
                    <a:pt x="167" y="104"/>
                  </a:lnTo>
                  <a:lnTo>
                    <a:pt x="177" y="97"/>
                  </a:lnTo>
                  <a:lnTo>
                    <a:pt x="181" y="104"/>
                  </a:lnTo>
                  <a:lnTo>
                    <a:pt x="137" y="136"/>
                  </a:lnTo>
                  <a:lnTo>
                    <a:pt x="133" y="128"/>
                  </a:lnTo>
                  <a:lnTo>
                    <a:pt x="142" y="121"/>
                  </a:lnTo>
                  <a:lnTo>
                    <a:pt x="145" y="121"/>
                  </a:lnTo>
                  <a:lnTo>
                    <a:pt x="144" y="120"/>
                  </a:lnTo>
                  <a:lnTo>
                    <a:pt x="144" y="119"/>
                  </a:lnTo>
                  <a:lnTo>
                    <a:pt x="145" y="118"/>
                  </a:lnTo>
                  <a:lnTo>
                    <a:pt x="145" y="118"/>
                  </a:lnTo>
                  <a:lnTo>
                    <a:pt x="144" y="115"/>
                  </a:lnTo>
                  <a:lnTo>
                    <a:pt x="143" y="113"/>
                  </a:lnTo>
                  <a:lnTo>
                    <a:pt x="96" y="45"/>
                  </a:lnTo>
                  <a:lnTo>
                    <a:pt x="95" y="148"/>
                  </a:lnTo>
                  <a:lnTo>
                    <a:pt x="97" y="150"/>
                  </a:lnTo>
                  <a:lnTo>
                    <a:pt x="98" y="150"/>
                  </a:lnTo>
                  <a:lnTo>
                    <a:pt x="98" y="150"/>
                  </a:lnTo>
                  <a:lnTo>
                    <a:pt x="101" y="150"/>
                  </a:lnTo>
                  <a:lnTo>
                    <a:pt x="111" y="142"/>
                  </a:lnTo>
                  <a:lnTo>
                    <a:pt x="117" y="150"/>
                  </a:lnTo>
                  <a:lnTo>
                    <a:pt x="73" y="181"/>
                  </a:lnTo>
                  <a:lnTo>
                    <a:pt x="68" y="174"/>
                  </a:lnTo>
                  <a:lnTo>
                    <a:pt x="79" y="165"/>
                  </a:lnTo>
                  <a:lnTo>
                    <a:pt x="80" y="165"/>
                  </a:lnTo>
                  <a:lnTo>
                    <a:pt x="80" y="164"/>
                  </a:lnTo>
                  <a:lnTo>
                    <a:pt x="80" y="163"/>
                  </a:lnTo>
                  <a:lnTo>
                    <a:pt x="79" y="161"/>
                  </a:lnTo>
                  <a:lnTo>
                    <a:pt x="78" y="159"/>
                  </a:lnTo>
                  <a:lnTo>
                    <a:pt x="23" y="79"/>
                  </a:lnTo>
                  <a:lnTo>
                    <a:pt x="20" y="77"/>
                  </a:lnTo>
                  <a:lnTo>
                    <a:pt x="19" y="77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17" y="76"/>
                  </a:lnTo>
                  <a:lnTo>
                    <a:pt x="14" y="76"/>
                  </a:lnTo>
                  <a:lnTo>
                    <a:pt x="15" y="77"/>
                  </a:lnTo>
                  <a:lnTo>
                    <a:pt x="6" y="84"/>
                  </a:lnTo>
                  <a:lnTo>
                    <a:pt x="0" y="77"/>
                  </a:lnTo>
                  <a:lnTo>
                    <a:pt x="44" y="47"/>
                  </a:lnTo>
                  <a:lnTo>
                    <a:pt x="50" y="53"/>
                  </a:lnTo>
                  <a:lnTo>
                    <a:pt x="38" y="61"/>
                  </a:lnTo>
                  <a:lnTo>
                    <a:pt x="37" y="62"/>
                  </a:lnTo>
                  <a:lnTo>
                    <a:pt x="37" y="63"/>
                  </a:lnTo>
                  <a:lnTo>
                    <a:pt x="37" y="65"/>
                  </a:lnTo>
                  <a:lnTo>
                    <a:pt x="37" y="66"/>
                  </a:lnTo>
                  <a:lnTo>
                    <a:pt x="38" y="68"/>
                  </a:lnTo>
                  <a:lnTo>
                    <a:pt x="86" y="136"/>
                  </a:lnTo>
                  <a:lnTo>
                    <a:pt x="87" y="33"/>
                  </a:lnTo>
                  <a:lnTo>
                    <a:pt x="86" y="32"/>
                  </a:lnTo>
                  <a:lnTo>
                    <a:pt x="84" y="31"/>
                  </a:lnTo>
                  <a:lnTo>
                    <a:pt x="83" y="31"/>
                  </a:lnTo>
                  <a:lnTo>
                    <a:pt x="81" y="31"/>
                  </a:lnTo>
                  <a:lnTo>
                    <a:pt x="80" y="32"/>
                  </a:lnTo>
                  <a:lnTo>
                    <a:pt x="70" y="39"/>
                  </a:lnTo>
                  <a:lnTo>
                    <a:pt x="65" y="32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1074940" y="3576077"/>
              <a:ext cx="189304" cy="189303"/>
            </a:xfrm>
            <a:custGeom>
              <a:avLst/>
              <a:gdLst>
                <a:gd name="T0" fmla="*/ 43 w 131"/>
                <a:gd name="T1" fmla="*/ 25 h 131"/>
                <a:gd name="T2" fmla="*/ 18 w 131"/>
                <a:gd name="T3" fmla="*/ 38 h 131"/>
                <a:gd name="T4" fmla="*/ 9 w 131"/>
                <a:gd name="T5" fmla="*/ 61 h 131"/>
                <a:gd name="T6" fmla="*/ 14 w 131"/>
                <a:gd name="T7" fmla="*/ 84 h 131"/>
                <a:gd name="T8" fmla="*/ 33 w 131"/>
                <a:gd name="T9" fmla="*/ 101 h 131"/>
                <a:gd name="T10" fmla="*/ 61 w 131"/>
                <a:gd name="T11" fmla="*/ 108 h 131"/>
                <a:gd name="T12" fmla="*/ 72 w 131"/>
                <a:gd name="T13" fmla="*/ 109 h 131"/>
                <a:gd name="T14" fmla="*/ 91 w 131"/>
                <a:gd name="T15" fmla="*/ 106 h 131"/>
                <a:gd name="T16" fmla="*/ 115 w 131"/>
                <a:gd name="T17" fmla="*/ 92 h 131"/>
                <a:gd name="T18" fmla="*/ 123 w 131"/>
                <a:gd name="T19" fmla="*/ 71 h 131"/>
                <a:gd name="T20" fmla="*/ 118 w 131"/>
                <a:gd name="T21" fmla="*/ 48 h 131"/>
                <a:gd name="T22" fmla="*/ 98 w 131"/>
                <a:gd name="T23" fmla="*/ 31 h 131"/>
                <a:gd name="T24" fmla="*/ 76 w 131"/>
                <a:gd name="T25" fmla="*/ 23 h 131"/>
                <a:gd name="T26" fmla="*/ 61 w 131"/>
                <a:gd name="T27" fmla="*/ 22 h 131"/>
                <a:gd name="T28" fmla="*/ 71 w 131"/>
                <a:gd name="T29" fmla="*/ 0 h 131"/>
                <a:gd name="T30" fmla="*/ 101 w 131"/>
                <a:gd name="T31" fmla="*/ 10 h 131"/>
                <a:gd name="T32" fmla="*/ 122 w 131"/>
                <a:gd name="T33" fmla="*/ 30 h 131"/>
                <a:gd name="T34" fmla="*/ 130 w 131"/>
                <a:gd name="T35" fmla="*/ 49 h 131"/>
                <a:gd name="T36" fmla="*/ 130 w 131"/>
                <a:gd name="T37" fmla="*/ 77 h 131"/>
                <a:gd name="T38" fmla="*/ 126 w 131"/>
                <a:gd name="T39" fmla="*/ 92 h 131"/>
                <a:gd name="T40" fmla="*/ 119 w 131"/>
                <a:gd name="T41" fmla="*/ 106 h 131"/>
                <a:gd name="T42" fmla="*/ 105 w 131"/>
                <a:gd name="T43" fmla="*/ 119 h 131"/>
                <a:gd name="T44" fmla="*/ 79 w 131"/>
                <a:gd name="T45" fmla="*/ 130 h 131"/>
                <a:gd name="T46" fmla="*/ 60 w 131"/>
                <a:gd name="T47" fmla="*/ 131 h 131"/>
                <a:gd name="T48" fmla="*/ 48 w 131"/>
                <a:gd name="T49" fmla="*/ 129 h 131"/>
                <a:gd name="T50" fmla="*/ 34 w 131"/>
                <a:gd name="T51" fmla="*/ 124 h 131"/>
                <a:gd name="T52" fmla="*/ 21 w 131"/>
                <a:gd name="T53" fmla="*/ 115 h 131"/>
                <a:gd name="T54" fmla="*/ 9 w 131"/>
                <a:gd name="T55" fmla="*/ 101 h 131"/>
                <a:gd name="T56" fmla="*/ 7 w 131"/>
                <a:gd name="T57" fmla="*/ 97 h 131"/>
                <a:gd name="T58" fmla="*/ 1 w 131"/>
                <a:gd name="T59" fmla="*/ 83 h 131"/>
                <a:gd name="T60" fmla="*/ 0 w 131"/>
                <a:gd name="T61" fmla="*/ 66 h 131"/>
                <a:gd name="T62" fmla="*/ 3 w 131"/>
                <a:gd name="T63" fmla="*/ 47 h 131"/>
                <a:gd name="T64" fmla="*/ 10 w 131"/>
                <a:gd name="T65" fmla="*/ 28 h 131"/>
                <a:gd name="T66" fmla="*/ 23 w 131"/>
                <a:gd name="T67" fmla="*/ 14 h 131"/>
                <a:gd name="T68" fmla="*/ 37 w 131"/>
                <a:gd name="T69" fmla="*/ 5 h 131"/>
                <a:gd name="T70" fmla="*/ 52 w 131"/>
                <a:gd name="T71" fmla="*/ 1 h 131"/>
                <a:gd name="T72" fmla="*/ 65 w 131"/>
                <a:gd name="T7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1" h="131">
                  <a:moveTo>
                    <a:pt x="61" y="22"/>
                  </a:moveTo>
                  <a:lnTo>
                    <a:pt x="43" y="25"/>
                  </a:lnTo>
                  <a:lnTo>
                    <a:pt x="27" y="31"/>
                  </a:lnTo>
                  <a:lnTo>
                    <a:pt x="18" y="38"/>
                  </a:lnTo>
                  <a:lnTo>
                    <a:pt x="12" y="48"/>
                  </a:lnTo>
                  <a:lnTo>
                    <a:pt x="9" y="61"/>
                  </a:lnTo>
                  <a:lnTo>
                    <a:pt x="9" y="73"/>
                  </a:lnTo>
                  <a:lnTo>
                    <a:pt x="14" y="84"/>
                  </a:lnTo>
                  <a:lnTo>
                    <a:pt x="23" y="93"/>
                  </a:lnTo>
                  <a:lnTo>
                    <a:pt x="33" y="101"/>
                  </a:lnTo>
                  <a:lnTo>
                    <a:pt x="46" y="106"/>
                  </a:lnTo>
                  <a:lnTo>
                    <a:pt x="61" y="108"/>
                  </a:lnTo>
                  <a:lnTo>
                    <a:pt x="68" y="109"/>
                  </a:lnTo>
                  <a:lnTo>
                    <a:pt x="72" y="109"/>
                  </a:lnTo>
                  <a:lnTo>
                    <a:pt x="76" y="108"/>
                  </a:lnTo>
                  <a:lnTo>
                    <a:pt x="91" y="106"/>
                  </a:lnTo>
                  <a:lnTo>
                    <a:pt x="106" y="99"/>
                  </a:lnTo>
                  <a:lnTo>
                    <a:pt x="115" y="92"/>
                  </a:lnTo>
                  <a:lnTo>
                    <a:pt x="119" y="82"/>
                  </a:lnTo>
                  <a:lnTo>
                    <a:pt x="123" y="71"/>
                  </a:lnTo>
                  <a:lnTo>
                    <a:pt x="122" y="58"/>
                  </a:lnTo>
                  <a:lnTo>
                    <a:pt x="118" y="48"/>
                  </a:lnTo>
                  <a:lnTo>
                    <a:pt x="112" y="40"/>
                  </a:lnTo>
                  <a:lnTo>
                    <a:pt x="98" y="31"/>
                  </a:lnTo>
                  <a:lnTo>
                    <a:pt x="82" y="26"/>
                  </a:lnTo>
                  <a:lnTo>
                    <a:pt x="76" y="23"/>
                  </a:lnTo>
                  <a:lnTo>
                    <a:pt x="69" y="23"/>
                  </a:lnTo>
                  <a:lnTo>
                    <a:pt x="61" y="22"/>
                  </a:lnTo>
                  <a:close/>
                  <a:moveTo>
                    <a:pt x="65" y="0"/>
                  </a:moveTo>
                  <a:lnTo>
                    <a:pt x="71" y="0"/>
                  </a:lnTo>
                  <a:lnTo>
                    <a:pt x="88" y="3"/>
                  </a:lnTo>
                  <a:lnTo>
                    <a:pt x="101" y="10"/>
                  </a:lnTo>
                  <a:lnTo>
                    <a:pt x="114" y="19"/>
                  </a:lnTo>
                  <a:lnTo>
                    <a:pt x="122" y="30"/>
                  </a:lnTo>
                  <a:lnTo>
                    <a:pt x="127" y="39"/>
                  </a:lnTo>
                  <a:lnTo>
                    <a:pt x="130" y="49"/>
                  </a:lnTo>
                  <a:lnTo>
                    <a:pt x="131" y="72"/>
                  </a:lnTo>
                  <a:lnTo>
                    <a:pt x="130" y="77"/>
                  </a:lnTo>
                  <a:lnTo>
                    <a:pt x="128" y="84"/>
                  </a:lnTo>
                  <a:lnTo>
                    <a:pt x="126" y="92"/>
                  </a:lnTo>
                  <a:lnTo>
                    <a:pt x="122" y="100"/>
                  </a:lnTo>
                  <a:lnTo>
                    <a:pt x="119" y="106"/>
                  </a:lnTo>
                  <a:lnTo>
                    <a:pt x="115" y="110"/>
                  </a:lnTo>
                  <a:lnTo>
                    <a:pt x="105" y="119"/>
                  </a:lnTo>
                  <a:lnTo>
                    <a:pt x="91" y="126"/>
                  </a:lnTo>
                  <a:lnTo>
                    <a:pt x="79" y="130"/>
                  </a:lnTo>
                  <a:lnTo>
                    <a:pt x="65" y="131"/>
                  </a:lnTo>
                  <a:lnTo>
                    <a:pt x="60" y="131"/>
                  </a:lnTo>
                  <a:lnTo>
                    <a:pt x="54" y="130"/>
                  </a:lnTo>
                  <a:lnTo>
                    <a:pt x="48" y="129"/>
                  </a:lnTo>
                  <a:lnTo>
                    <a:pt x="41" y="127"/>
                  </a:lnTo>
                  <a:lnTo>
                    <a:pt x="34" y="124"/>
                  </a:lnTo>
                  <a:lnTo>
                    <a:pt x="27" y="120"/>
                  </a:lnTo>
                  <a:lnTo>
                    <a:pt x="21" y="115"/>
                  </a:lnTo>
                  <a:lnTo>
                    <a:pt x="14" y="109"/>
                  </a:lnTo>
                  <a:lnTo>
                    <a:pt x="9" y="101"/>
                  </a:lnTo>
                  <a:lnTo>
                    <a:pt x="7" y="99"/>
                  </a:lnTo>
                  <a:lnTo>
                    <a:pt x="7" y="97"/>
                  </a:lnTo>
                  <a:lnTo>
                    <a:pt x="5" y="92"/>
                  </a:lnTo>
                  <a:lnTo>
                    <a:pt x="1" y="83"/>
                  </a:lnTo>
                  <a:lnTo>
                    <a:pt x="0" y="74"/>
                  </a:lnTo>
                  <a:lnTo>
                    <a:pt x="0" y="66"/>
                  </a:lnTo>
                  <a:lnTo>
                    <a:pt x="0" y="59"/>
                  </a:lnTo>
                  <a:lnTo>
                    <a:pt x="3" y="47"/>
                  </a:lnTo>
                  <a:lnTo>
                    <a:pt x="6" y="37"/>
                  </a:lnTo>
                  <a:lnTo>
                    <a:pt x="10" y="28"/>
                  </a:lnTo>
                  <a:lnTo>
                    <a:pt x="16" y="21"/>
                  </a:lnTo>
                  <a:lnTo>
                    <a:pt x="23" y="14"/>
                  </a:lnTo>
                  <a:lnTo>
                    <a:pt x="30" y="10"/>
                  </a:lnTo>
                  <a:lnTo>
                    <a:pt x="37" y="5"/>
                  </a:lnTo>
                  <a:lnTo>
                    <a:pt x="45" y="3"/>
                  </a:lnTo>
                  <a:lnTo>
                    <a:pt x="52" y="1"/>
                  </a:lnTo>
                  <a:lnTo>
                    <a:pt x="59" y="0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8" name="Freeform 31"/>
            <p:cNvSpPr>
              <a:spLocks/>
            </p:cNvSpPr>
            <p:nvPr/>
          </p:nvSpPr>
          <p:spPr bwMode="auto">
            <a:xfrm>
              <a:off x="1089501" y="3328527"/>
              <a:ext cx="225708" cy="225708"/>
            </a:xfrm>
            <a:custGeom>
              <a:avLst/>
              <a:gdLst>
                <a:gd name="T0" fmla="*/ 41 w 155"/>
                <a:gd name="T1" fmla="*/ 2 h 158"/>
                <a:gd name="T2" fmla="*/ 39 w 155"/>
                <a:gd name="T3" fmla="*/ 18 h 158"/>
                <a:gd name="T4" fmla="*/ 41 w 155"/>
                <a:gd name="T5" fmla="*/ 19 h 158"/>
                <a:gd name="T6" fmla="*/ 136 w 155"/>
                <a:gd name="T7" fmla="*/ 44 h 158"/>
                <a:gd name="T8" fmla="*/ 140 w 155"/>
                <a:gd name="T9" fmla="*/ 44 h 158"/>
                <a:gd name="T10" fmla="*/ 143 w 155"/>
                <a:gd name="T11" fmla="*/ 43 h 158"/>
                <a:gd name="T12" fmla="*/ 144 w 155"/>
                <a:gd name="T13" fmla="*/ 40 h 158"/>
                <a:gd name="T14" fmla="*/ 155 w 155"/>
                <a:gd name="T15" fmla="*/ 30 h 158"/>
                <a:gd name="T16" fmla="*/ 134 w 155"/>
                <a:gd name="T17" fmla="*/ 81 h 158"/>
                <a:gd name="T18" fmla="*/ 136 w 155"/>
                <a:gd name="T19" fmla="*/ 66 h 158"/>
                <a:gd name="T20" fmla="*/ 135 w 155"/>
                <a:gd name="T21" fmla="*/ 64 h 158"/>
                <a:gd name="T22" fmla="*/ 132 w 155"/>
                <a:gd name="T23" fmla="*/ 63 h 158"/>
                <a:gd name="T24" fmla="*/ 72 w 155"/>
                <a:gd name="T25" fmla="*/ 108 h 158"/>
                <a:gd name="T26" fmla="*/ 121 w 155"/>
                <a:gd name="T27" fmla="*/ 120 h 158"/>
                <a:gd name="T28" fmla="*/ 124 w 155"/>
                <a:gd name="T29" fmla="*/ 118 h 158"/>
                <a:gd name="T30" fmla="*/ 136 w 155"/>
                <a:gd name="T31" fmla="*/ 107 h 158"/>
                <a:gd name="T32" fmla="*/ 115 w 155"/>
                <a:gd name="T33" fmla="*/ 157 h 158"/>
                <a:gd name="T34" fmla="*/ 117 w 155"/>
                <a:gd name="T35" fmla="*/ 143 h 158"/>
                <a:gd name="T36" fmla="*/ 116 w 155"/>
                <a:gd name="T37" fmla="*/ 140 h 158"/>
                <a:gd name="T38" fmla="*/ 113 w 155"/>
                <a:gd name="T39" fmla="*/ 139 h 158"/>
                <a:gd name="T40" fmla="*/ 16 w 155"/>
                <a:gd name="T41" fmla="*/ 116 h 158"/>
                <a:gd name="T42" fmla="*/ 13 w 155"/>
                <a:gd name="T43" fmla="*/ 117 h 158"/>
                <a:gd name="T44" fmla="*/ 0 w 155"/>
                <a:gd name="T45" fmla="*/ 128 h 158"/>
                <a:gd name="T46" fmla="*/ 22 w 155"/>
                <a:gd name="T47" fmla="*/ 79 h 158"/>
                <a:gd name="T48" fmla="*/ 19 w 155"/>
                <a:gd name="T49" fmla="*/ 93 h 158"/>
                <a:gd name="T50" fmla="*/ 21 w 155"/>
                <a:gd name="T51" fmla="*/ 94 h 158"/>
                <a:gd name="T52" fmla="*/ 24 w 155"/>
                <a:gd name="T53" fmla="*/ 97 h 158"/>
                <a:gd name="T54" fmla="*/ 78 w 155"/>
                <a:gd name="T55" fmla="*/ 49 h 158"/>
                <a:gd name="T56" fmla="*/ 35 w 155"/>
                <a:gd name="T57" fmla="*/ 39 h 158"/>
                <a:gd name="T58" fmla="*/ 32 w 155"/>
                <a:gd name="T59" fmla="*/ 40 h 158"/>
                <a:gd name="T60" fmla="*/ 28 w 155"/>
                <a:gd name="T61" fmla="*/ 54 h 158"/>
                <a:gd name="T62" fmla="*/ 33 w 155"/>
                <a:gd name="T6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5" h="158">
                  <a:moveTo>
                    <a:pt x="33" y="0"/>
                  </a:moveTo>
                  <a:lnTo>
                    <a:pt x="41" y="2"/>
                  </a:lnTo>
                  <a:lnTo>
                    <a:pt x="37" y="15"/>
                  </a:lnTo>
                  <a:lnTo>
                    <a:pt x="39" y="18"/>
                  </a:lnTo>
                  <a:lnTo>
                    <a:pt x="39" y="19"/>
                  </a:lnTo>
                  <a:lnTo>
                    <a:pt x="41" y="19"/>
                  </a:lnTo>
                  <a:lnTo>
                    <a:pt x="43" y="20"/>
                  </a:lnTo>
                  <a:lnTo>
                    <a:pt x="136" y="44"/>
                  </a:lnTo>
                  <a:lnTo>
                    <a:pt x="139" y="44"/>
                  </a:lnTo>
                  <a:lnTo>
                    <a:pt x="140" y="44"/>
                  </a:lnTo>
                  <a:lnTo>
                    <a:pt x="142" y="43"/>
                  </a:lnTo>
                  <a:lnTo>
                    <a:pt x="143" y="43"/>
                  </a:lnTo>
                  <a:lnTo>
                    <a:pt x="143" y="41"/>
                  </a:lnTo>
                  <a:lnTo>
                    <a:pt x="144" y="40"/>
                  </a:lnTo>
                  <a:lnTo>
                    <a:pt x="146" y="29"/>
                  </a:lnTo>
                  <a:lnTo>
                    <a:pt x="155" y="30"/>
                  </a:lnTo>
                  <a:lnTo>
                    <a:pt x="142" y="83"/>
                  </a:lnTo>
                  <a:lnTo>
                    <a:pt x="134" y="81"/>
                  </a:lnTo>
                  <a:lnTo>
                    <a:pt x="137" y="67"/>
                  </a:lnTo>
                  <a:lnTo>
                    <a:pt x="136" y="66"/>
                  </a:lnTo>
                  <a:lnTo>
                    <a:pt x="136" y="65"/>
                  </a:lnTo>
                  <a:lnTo>
                    <a:pt x="135" y="64"/>
                  </a:lnTo>
                  <a:lnTo>
                    <a:pt x="134" y="64"/>
                  </a:lnTo>
                  <a:lnTo>
                    <a:pt x="132" y="63"/>
                  </a:lnTo>
                  <a:lnTo>
                    <a:pt x="87" y="52"/>
                  </a:lnTo>
                  <a:lnTo>
                    <a:pt x="72" y="108"/>
                  </a:lnTo>
                  <a:lnTo>
                    <a:pt x="117" y="120"/>
                  </a:lnTo>
                  <a:lnTo>
                    <a:pt x="121" y="120"/>
                  </a:lnTo>
                  <a:lnTo>
                    <a:pt x="123" y="120"/>
                  </a:lnTo>
                  <a:lnTo>
                    <a:pt x="124" y="118"/>
                  </a:lnTo>
                  <a:lnTo>
                    <a:pt x="127" y="104"/>
                  </a:lnTo>
                  <a:lnTo>
                    <a:pt x="136" y="107"/>
                  </a:lnTo>
                  <a:lnTo>
                    <a:pt x="123" y="158"/>
                  </a:lnTo>
                  <a:lnTo>
                    <a:pt x="115" y="157"/>
                  </a:lnTo>
                  <a:lnTo>
                    <a:pt x="118" y="144"/>
                  </a:lnTo>
                  <a:lnTo>
                    <a:pt x="117" y="143"/>
                  </a:lnTo>
                  <a:lnTo>
                    <a:pt x="117" y="142"/>
                  </a:lnTo>
                  <a:lnTo>
                    <a:pt x="116" y="140"/>
                  </a:lnTo>
                  <a:lnTo>
                    <a:pt x="115" y="140"/>
                  </a:lnTo>
                  <a:lnTo>
                    <a:pt x="113" y="139"/>
                  </a:lnTo>
                  <a:lnTo>
                    <a:pt x="19" y="116"/>
                  </a:lnTo>
                  <a:lnTo>
                    <a:pt x="16" y="116"/>
                  </a:lnTo>
                  <a:lnTo>
                    <a:pt x="14" y="116"/>
                  </a:lnTo>
                  <a:lnTo>
                    <a:pt x="13" y="117"/>
                  </a:lnTo>
                  <a:lnTo>
                    <a:pt x="9" y="130"/>
                  </a:lnTo>
                  <a:lnTo>
                    <a:pt x="0" y="128"/>
                  </a:lnTo>
                  <a:lnTo>
                    <a:pt x="14" y="76"/>
                  </a:lnTo>
                  <a:lnTo>
                    <a:pt x="22" y="79"/>
                  </a:lnTo>
                  <a:lnTo>
                    <a:pt x="18" y="92"/>
                  </a:lnTo>
                  <a:lnTo>
                    <a:pt x="19" y="93"/>
                  </a:lnTo>
                  <a:lnTo>
                    <a:pt x="19" y="94"/>
                  </a:lnTo>
                  <a:lnTo>
                    <a:pt x="21" y="94"/>
                  </a:lnTo>
                  <a:lnTo>
                    <a:pt x="22" y="95"/>
                  </a:lnTo>
                  <a:lnTo>
                    <a:pt x="24" y="97"/>
                  </a:lnTo>
                  <a:lnTo>
                    <a:pt x="64" y="107"/>
                  </a:lnTo>
                  <a:lnTo>
                    <a:pt x="78" y="4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3" y="39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28" y="54"/>
                  </a:lnTo>
                  <a:lnTo>
                    <a:pt x="19" y="5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2341817" y="2047088"/>
              <a:ext cx="182023" cy="203865"/>
            </a:xfrm>
            <a:custGeom>
              <a:avLst/>
              <a:gdLst>
                <a:gd name="T0" fmla="*/ 66 w 124"/>
                <a:gd name="T1" fmla="*/ 55 h 136"/>
                <a:gd name="T2" fmla="*/ 54 w 124"/>
                <a:gd name="T3" fmla="*/ 59 h 136"/>
                <a:gd name="T4" fmla="*/ 50 w 124"/>
                <a:gd name="T5" fmla="*/ 59 h 136"/>
                <a:gd name="T6" fmla="*/ 66 w 124"/>
                <a:gd name="T7" fmla="*/ 115 h 136"/>
                <a:gd name="T8" fmla="*/ 70 w 124"/>
                <a:gd name="T9" fmla="*/ 116 h 136"/>
                <a:gd name="T10" fmla="*/ 77 w 124"/>
                <a:gd name="T11" fmla="*/ 115 h 136"/>
                <a:gd name="T12" fmla="*/ 87 w 124"/>
                <a:gd name="T13" fmla="*/ 112 h 136"/>
                <a:gd name="T14" fmla="*/ 96 w 124"/>
                <a:gd name="T15" fmla="*/ 108 h 136"/>
                <a:gd name="T16" fmla="*/ 101 w 124"/>
                <a:gd name="T17" fmla="*/ 99 h 136"/>
                <a:gd name="T18" fmla="*/ 101 w 124"/>
                <a:gd name="T19" fmla="*/ 76 h 136"/>
                <a:gd name="T20" fmla="*/ 87 w 124"/>
                <a:gd name="T21" fmla="*/ 57 h 136"/>
                <a:gd name="T22" fmla="*/ 51 w 124"/>
                <a:gd name="T23" fmla="*/ 0 h 136"/>
                <a:gd name="T24" fmla="*/ 40 w 124"/>
                <a:gd name="T25" fmla="*/ 11 h 136"/>
                <a:gd name="T26" fmla="*/ 38 w 124"/>
                <a:gd name="T27" fmla="*/ 14 h 136"/>
                <a:gd name="T28" fmla="*/ 39 w 124"/>
                <a:gd name="T29" fmla="*/ 18 h 136"/>
                <a:gd name="T30" fmla="*/ 55 w 124"/>
                <a:gd name="T31" fmla="*/ 48 h 136"/>
                <a:gd name="T32" fmla="*/ 67 w 124"/>
                <a:gd name="T33" fmla="*/ 45 h 136"/>
                <a:gd name="T34" fmla="*/ 101 w 124"/>
                <a:gd name="T35" fmla="*/ 45 h 136"/>
                <a:gd name="T36" fmla="*/ 119 w 124"/>
                <a:gd name="T37" fmla="*/ 59 h 136"/>
                <a:gd name="T38" fmla="*/ 124 w 124"/>
                <a:gd name="T39" fmla="*/ 88 h 136"/>
                <a:gd name="T40" fmla="*/ 113 w 124"/>
                <a:gd name="T41" fmla="*/ 109 h 136"/>
                <a:gd name="T42" fmla="*/ 91 w 124"/>
                <a:gd name="T43" fmla="*/ 120 h 136"/>
                <a:gd name="T44" fmla="*/ 84 w 124"/>
                <a:gd name="T45" fmla="*/ 123 h 136"/>
                <a:gd name="T46" fmla="*/ 78 w 124"/>
                <a:gd name="T47" fmla="*/ 124 h 136"/>
                <a:gd name="T48" fmla="*/ 72 w 124"/>
                <a:gd name="T49" fmla="*/ 125 h 136"/>
                <a:gd name="T50" fmla="*/ 30 w 124"/>
                <a:gd name="T51" fmla="*/ 127 h 136"/>
                <a:gd name="T52" fmla="*/ 43 w 124"/>
                <a:gd name="T53" fmla="*/ 125 h 136"/>
                <a:gd name="T54" fmla="*/ 45 w 124"/>
                <a:gd name="T55" fmla="*/ 123 h 136"/>
                <a:gd name="T56" fmla="*/ 45 w 124"/>
                <a:gd name="T57" fmla="*/ 121 h 136"/>
                <a:gd name="T58" fmla="*/ 45 w 124"/>
                <a:gd name="T59" fmla="*/ 117 h 136"/>
                <a:gd name="T60" fmla="*/ 19 w 124"/>
                <a:gd name="T61" fmla="*/ 21 h 136"/>
                <a:gd name="T62" fmla="*/ 18 w 124"/>
                <a:gd name="T63" fmla="*/ 19 h 136"/>
                <a:gd name="T64" fmla="*/ 15 w 124"/>
                <a:gd name="T65" fmla="*/ 18 h 136"/>
                <a:gd name="T66" fmla="*/ 0 w 124"/>
                <a:gd name="T67" fmla="*/ 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" h="136">
                  <a:moveTo>
                    <a:pt x="77" y="54"/>
                  </a:moveTo>
                  <a:lnTo>
                    <a:pt x="66" y="55"/>
                  </a:lnTo>
                  <a:lnTo>
                    <a:pt x="57" y="58"/>
                  </a:lnTo>
                  <a:lnTo>
                    <a:pt x="54" y="59"/>
                  </a:lnTo>
                  <a:lnTo>
                    <a:pt x="50" y="61"/>
                  </a:lnTo>
                  <a:lnTo>
                    <a:pt x="50" y="59"/>
                  </a:lnTo>
                  <a:lnTo>
                    <a:pt x="65" y="115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70" y="116"/>
                  </a:lnTo>
                  <a:lnTo>
                    <a:pt x="74" y="116"/>
                  </a:lnTo>
                  <a:lnTo>
                    <a:pt x="77" y="115"/>
                  </a:lnTo>
                  <a:lnTo>
                    <a:pt x="86" y="112"/>
                  </a:lnTo>
                  <a:lnTo>
                    <a:pt x="87" y="112"/>
                  </a:lnTo>
                  <a:lnTo>
                    <a:pt x="92" y="110"/>
                  </a:lnTo>
                  <a:lnTo>
                    <a:pt x="96" y="108"/>
                  </a:lnTo>
                  <a:lnTo>
                    <a:pt x="99" y="104"/>
                  </a:lnTo>
                  <a:lnTo>
                    <a:pt x="101" y="99"/>
                  </a:lnTo>
                  <a:lnTo>
                    <a:pt x="103" y="89"/>
                  </a:lnTo>
                  <a:lnTo>
                    <a:pt x="101" y="76"/>
                  </a:lnTo>
                  <a:lnTo>
                    <a:pt x="96" y="64"/>
                  </a:lnTo>
                  <a:lnTo>
                    <a:pt x="87" y="57"/>
                  </a:lnTo>
                  <a:lnTo>
                    <a:pt x="77" y="54"/>
                  </a:lnTo>
                  <a:close/>
                  <a:moveTo>
                    <a:pt x="51" y="0"/>
                  </a:moveTo>
                  <a:lnTo>
                    <a:pt x="54" y="8"/>
                  </a:lnTo>
                  <a:lnTo>
                    <a:pt x="40" y="11"/>
                  </a:lnTo>
                  <a:lnTo>
                    <a:pt x="39" y="13"/>
                  </a:lnTo>
                  <a:lnTo>
                    <a:pt x="38" y="14"/>
                  </a:lnTo>
                  <a:lnTo>
                    <a:pt x="38" y="16"/>
                  </a:lnTo>
                  <a:lnTo>
                    <a:pt x="39" y="18"/>
                  </a:lnTo>
                  <a:lnTo>
                    <a:pt x="48" y="52"/>
                  </a:lnTo>
                  <a:lnTo>
                    <a:pt x="55" y="48"/>
                  </a:lnTo>
                  <a:lnTo>
                    <a:pt x="64" y="46"/>
                  </a:lnTo>
                  <a:lnTo>
                    <a:pt x="67" y="45"/>
                  </a:lnTo>
                  <a:lnTo>
                    <a:pt x="84" y="43"/>
                  </a:lnTo>
                  <a:lnTo>
                    <a:pt x="101" y="45"/>
                  </a:lnTo>
                  <a:lnTo>
                    <a:pt x="111" y="50"/>
                  </a:lnTo>
                  <a:lnTo>
                    <a:pt x="119" y="59"/>
                  </a:lnTo>
                  <a:lnTo>
                    <a:pt x="123" y="72"/>
                  </a:lnTo>
                  <a:lnTo>
                    <a:pt x="124" y="88"/>
                  </a:lnTo>
                  <a:lnTo>
                    <a:pt x="120" y="101"/>
                  </a:lnTo>
                  <a:lnTo>
                    <a:pt x="113" y="109"/>
                  </a:lnTo>
                  <a:lnTo>
                    <a:pt x="103" y="116"/>
                  </a:lnTo>
                  <a:lnTo>
                    <a:pt x="91" y="120"/>
                  </a:lnTo>
                  <a:lnTo>
                    <a:pt x="87" y="121"/>
                  </a:lnTo>
                  <a:lnTo>
                    <a:pt x="84" y="123"/>
                  </a:lnTo>
                  <a:lnTo>
                    <a:pt x="82" y="123"/>
                  </a:lnTo>
                  <a:lnTo>
                    <a:pt x="78" y="124"/>
                  </a:lnTo>
                  <a:lnTo>
                    <a:pt x="76" y="124"/>
                  </a:lnTo>
                  <a:lnTo>
                    <a:pt x="72" y="125"/>
                  </a:lnTo>
                  <a:lnTo>
                    <a:pt x="32" y="136"/>
                  </a:lnTo>
                  <a:lnTo>
                    <a:pt x="30" y="127"/>
                  </a:lnTo>
                  <a:lnTo>
                    <a:pt x="41" y="124"/>
                  </a:lnTo>
                  <a:lnTo>
                    <a:pt x="43" y="125"/>
                  </a:lnTo>
                  <a:lnTo>
                    <a:pt x="43" y="124"/>
                  </a:lnTo>
                  <a:lnTo>
                    <a:pt x="45" y="123"/>
                  </a:lnTo>
                  <a:lnTo>
                    <a:pt x="45" y="121"/>
                  </a:lnTo>
                  <a:lnTo>
                    <a:pt x="45" y="121"/>
                  </a:lnTo>
                  <a:lnTo>
                    <a:pt x="45" y="119"/>
                  </a:lnTo>
                  <a:lnTo>
                    <a:pt x="45" y="117"/>
                  </a:lnTo>
                  <a:lnTo>
                    <a:pt x="20" y="23"/>
                  </a:lnTo>
                  <a:lnTo>
                    <a:pt x="19" y="21"/>
                  </a:lnTo>
                  <a:lnTo>
                    <a:pt x="18" y="20"/>
                  </a:lnTo>
                  <a:lnTo>
                    <a:pt x="18" y="19"/>
                  </a:lnTo>
                  <a:lnTo>
                    <a:pt x="16" y="19"/>
                  </a:lnTo>
                  <a:lnTo>
                    <a:pt x="15" y="18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0" name="Freeform 33"/>
            <p:cNvSpPr>
              <a:spLocks noEditPoints="1"/>
            </p:cNvSpPr>
            <p:nvPr/>
          </p:nvSpPr>
          <p:spPr bwMode="auto">
            <a:xfrm>
              <a:off x="1074940" y="3801785"/>
              <a:ext cx="189304" cy="232989"/>
            </a:xfrm>
            <a:custGeom>
              <a:avLst/>
              <a:gdLst>
                <a:gd name="T0" fmla="*/ 28 w 130"/>
                <a:gd name="T1" fmla="*/ 92 h 157"/>
                <a:gd name="T2" fmla="*/ 26 w 130"/>
                <a:gd name="T3" fmla="*/ 94 h 157"/>
                <a:gd name="T4" fmla="*/ 31 w 130"/>
                <a:gd name="T5" fmla="*/ 107 h 157"/>
                <a:gd name="T6" fmla="*/ 41 w 130"/>
                <a:gd name="T7" fmla="*/ 124 h 157"/>
                <a:gd name="T8" fmla="*/ 64 w 130"/>
                <a:gd name="T9" fmla="*/ 133 h 157"/>
                <a:gd name="T10" fmla="*/ 67 w 130"/>
                <a:gd name="T11" fmla="*/ 133 h 157"/>
                <a:gd name="T12" fmla="*/ 69 w 130"/>
                <a:gd name="T13" fmla="*/ 133 h 157"/>
                <a:gd name="T14" fmla="*/ 96 w 130"/>
                <a:gd name="T15" fmla="*/ 122 h 157"/>
                <a:gd name="T16" fmla="*/ 105 w 130"/>
                <a:gd name="T17" fmla="*/ 104 h 157"/>
                <a:gd name="T18" fmla="*/ 105 w 130"/>
                <a:gd name="T19" fmla="*/ 88 h 157"/>
                <a:gd name="T20" fmla="*/ 64 w 130"/>
                <a:gd name="T21" fmla="*/ 24 h 157"/>
                <a:gd name="T22" fmla="*/ 57 w 130"/>
                <a:gd name="T23" fmla="*/ 24 h 157"/>
                <a:gd name="T24" fmla="*/ 34 w 130"/>
                <a:gd name="T25" fmla="*/ 37 h 157"/>
                <a:gd name="T26" fmla="*/ 26 w 130"/>
                <a:gd name="T27" fmla="*/ 55 h 157"/>
                <a:gd name="T28" fmla="*/ 26 w 130"/>
                <a:gd name="T29" fmla="*/ 70 h 157"/>
                <a:gd name="T30" fmla="*/ 103 w 130"/>
                <a:gd name="T31" fmla="*/ 66 h 157"/>
                <a:gd name="T32" fmla="*/ 103 w 130"/>
                <a:gd name="T33" fmla="*/ 59 h 157"/>
                <a:gd name="T34" fmla="*/ 96 w 130"/>
                <a:gd name="T35" fmla="*/ 39 h 157"/>
                <a:gd name="T36" fmla="*/ 78 w 130"/>
                <a:gd name="T37" fmla="*/ 25 h 157"/>
                <a:gd name="T38" fmla="*/ 60 w 130"/>
                <a:gd name="T39" fmla="*/ 0 h 157"/>
                <a:gd name="T40" fmla="*/ 86 w 130"/>
                <a:gd name="T41" fmla="*/ 6 h 157"/>
                <a:gd name="T42" fmla="*/ 104 w 130"/>
                <a:gd name="T43" fmla="*/ 25 h 157"/>
                <a:gd name="T44" fmla="*/ 112 w 130"/>
                <a:gd name="T45" fmla="*/ 56 h 157"/>
                <a:gd name="T46" fmla="*/ 112 w 130"/>
                <a:gd name="T47" fmla="*/ 66 h 157"/>
                <a:gd name="T48" fmla="*/ 115 w 130"/>
                <a:gd name="T49" fmla="*/ 65 h 157"/>
                <a:gd name="T50" fmla="*/ 117 w 130"/>
                <a:gd name="T51" fmla="*/ 65 h 157"/>
                <a:gd name="T52" fmla="*/ 118 w 130"/>
                <a:gd name="T53" fmla="*/ 62 h 157"/>
                <a:gd name="T54" fmla="*/ 118 w 130"/>
                <a:gd name="T55" fmla="*/ 60 h 157"/>
                <a:gd name="T56" fmla="*/ 126 w 130"/>
                <a:gd name="T57" fmla="*/ 48 h 157"/>
                <a:gd name="T58" fmla="*/ 121 w 130"/>
                <a:gd name="T59" fmla="*/ 102 h 157"/>
                <a:gd name="T60" fmla="*/ 122 w 130"/>
                <a:gd name="T61" fmla="*/ 87 h 157"/>
                <a:gd name="T62" fmla="*/ 118 w 130"/>
                <a:gd name="T63" fmla="*/ 86 h 157"/>
                <a:gd name="T64" fmla="*/ 115 w 130"/>
                <a:gd name="T65" fmla="*/ 85 h 157"/>
                <a:gd name="T66" fmla="*/ 114 w 130"/>
                <a:gd name="T67" fmla="*/ 89 h 157"/>
                <a:gd name="T68" fmla="*/ 114 w 130"/>
                <a:gd name="T69" fmla="*/ 96 h 157"/>
                <a:gd name="T70" fmla="*/ 110 w 130"/>
                <a:gd name="T71" fmla="*/ 127 h 157"/>
                <a:gd name="T72" fmla="*/ 96 w 130"/>
                <a:gd name="T73" fmla="*/ 148 h 157"/>
                <a:gd name="T74" fmla="*/ 71 w 130"/>
                <a:gd name="T75" fmla="*/ 157 h 157"/>
                <a:gd name="T76" fmla="*/ 52 w 130"/>
                <a:gd name="T77" fmla="*/ 154 h 157"/>
                <a:gd name="T78" fmla="*/ 28 w 130"/>
                <a:gd name="T79" fmla="*/ 134 h 157"/>
                <a:gd name="T80" fmla="*/ 21 w 130"/>
                <a:gd name="T81" fmla="*/ 102 h 157"/>
                <a:gd name="T82" fmla="*/ 19 w 130"/>
                <a:gd name="T83" fmla="*/ 92 h 157"/>
                <a:gd name="T84" fmla="*/ 15 w 130"/>
                <a:gd name="T85" fmla="*/ 93 h 157"/>
                <a:gd name="T86" fmla="*/ 13 w 130"/>
                <a:gd name="T87" fmla="*/ 94 h 157"/>
                <a:gd name="T88" fmla="*/ 12 w 130"/>
                <a:gd name="T89" fmla="*/ 95 h 157"/>
                <a:gd name="T90" fmla="*/ 13 w 130"/>
                <a:gd name="T91" fmla="*/ 110 h 157"/>
                <a:gd name="T92" fmla="*/ 0 w 130"/>
                <a:gd name="T93" fmla="*/ 57 h 157"/>
                <a:gd name="T94" fmla="*/ 9 w 130"/>
                <a:gd name="T95" fmla="*/ 69 h 157"/>
                <a:gd name="T96" fmla="*/ 12 w 130"/>
                <a:gd name="T97" fmla="*/ 71 h 157"/>
                <a:gd name="T98" fmla="*/ 13 w 130"/>
                <a:gd name="T99" fmla="*/ 73 h 157"/>
                <a:gd name="T100" fmla="*/ 18 w 130"/>
                <a:gd name="T101" fmla="*/ 71 h 157"/>
                <a:gd name="T102" fmla="*/ 17 w 130"/>
                <a:gd name="T103" fmla="*/ 62 h 157"/>
                <a:gd name="T104" fmla="*/ 22 w 130"/>
                <a:gd name="T105" fmla="*/ 28 h 157"/>
                <a:gd name="T106" fmla="*/ 37 w 130"/>
                <a:gd name="T107" fmla="*/ 8 h 157"/>
                <a:gd name="T108" fmla="*/ 60 w 130"/>
                <a:gd name="T109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157">
                  <a:moveTo>
                    <a:pt x="104" y="86"/>
                  </a:moveTo>
                  <a:lnTo>
                    <a:pt x="28" y="92"/>
                  </a:lnTo>
                  <a:lnTo>
                    <a:pt x="28" y="93"/>
                  </a:lnTo>
                  <a:lnTo>
                    <a:pt x="26" y="94"/>
                  </a:lnTo>
                  <a:lnTo>
                    <a:pt x="28" y="94"/>
                  </a:lnTo>
                  <a:lnTo>
                    <a:pt x="31" y="107"/>
                  </a:lnTo>
                  <a:lnTo>
                    <a:pt x="34" y="118"/>
                  </a:lnTo>
                  <a:lnTo>
                    <a:pt x="41" y="124"/>
                  </a:lnTo>
                  <a:lnTo>
                    <a:pt x="52" y="131"/>
                  </a:lnTo>
                  <a:lnTo>
                    <a:pt x="64" y="133"/>
                  </a:lnTo>
                  <a:lnTo>
                    <a:pt x="67" y="136"/>
                  </a:lnTo>
                  <a:lnTo>
                    <a:pt x="67" y="133"/>
                  </a:lnTo>
                  <a:lnTo>
                    <a:pt x="70" y="136"/>
                  </a:lnTo>
                  <a:lnTo>
                    <a:pt x="69" y="133"/>
                  </a:lnTo>
                  <a:lnTo>
                    <a:pt x="83" y="130"/>
                  </a:lnTo>
                  <a:lnTo>
                    <a:pt x="96" y="122"/>
                  </a:lnTo>
                  <a:lnTo>
                    <a:pt x="101" y="114"/>
                  </a:lnTo>
                  <a:lnTo>
                    <a:pt x="105" y="104"/>
                  </a:lnTo>
                  <a:lnTo>
                    <a:pt x="105" y="93"/>
                  </a:lnTo>
                  <a:lnTo>
                    <a:pt x="105" y="88"/>
                  </a:lnTo>
                  <a:lnTo>
                    <a:pt x="104" y="86"/>
                  </a:lnTo>
                  <a:close/>
                  <a:moveTo>
                    <a:pt x="64" y="24"/>
                  </a:moveTo>
                  <a:lnTo>
                    <a:pt x="62" y="24"/>
                  </a:lnTo>
                  <a:lnTo>
                    <a:pt x="57" y="24"/>
                  </a:lnTo>
                  <a:lnTo>
                    <a:pt x="45" y="29"/>
                  </a:lnTo>
                  <a:lnTo>
                    <a:pt x="34" y="37"/>
                  </a:lnTo>
                  <a:lnTo>
                    <a:pt x="30" y="44"/>
                  </a:lnTo>
                  <a:lnTo>
                    <a:pt x="26" y="55"/>
                  </a:lnTo>
                  <a:lnTo>
                    <a:pt x="26" y="67"/>
                  </a:lnTo>
                  <a:lnTo>
                    <a:pt x="26" y="70"/>
                  </a:lnTo>
                  <a:lnTo>
                    <a:pt x="27" y="71"/>
                  </a:lnTo>
                  <a:lnTo>
                    <a:pt x="103" y="66"/>
                  </a:lnTo>
                  <a:lnTo>
                    <a:pt x="103" y="64"/>
                  </a:lnTo>
                  <a:lnTo>
                    <a:pt x="103" y="59"/>
                  </a:lnTo>
                  <a:lnTo>
                    <a:pt x="100" y="48"/>
                  </a:lnTo>
                  <a:lnTo>
                    <a:pt x="96" y="39"/>
                  </a:lnTo>
                  <a:lnTo>
                    <a:pt x="89" y="32"/>
                  </a:lnTo>
                  <a:lnTo>
                    <a:pt x="78" y="25"/>
                  </a:lnTo>
                  <a:lnTo>
                    <a:pt x="64" y="24"/>
                  </a:lnTo>
                  <a:close/>
                  <a:moveTo>
                    <a:pt x="60" y="0"/>
                  </a:moveTo>
                  <a:lnTo>
                    <a:pt x="73" y="2"/>
                  </a:lnTo>
                  <a:lnTo>
                    <a:pt x="86" y="6"/>
                  </a:lnTo>
                  <a:lnTo>
                    <a:pt x="96" y="14"/>
                  </a:lnTo>
                  <a:lnTo>
                    <a:pt x="104" y="25"/>
                  </a:lnTo>
                  <a:lnTo>
                    <a:pt x="108" y="39"/>
                  </a:lnTo>
                  <a:lnTo>
                    <a:pt x="112" y="56"/>
                  </a:lnTo>
                  <a:lnTo>
                    <a:pt x="112" y="61"/>
                  </a:lnTo>
                  <a:lnTo>
                    <a:pt x="112" y="66"/>
                  </a:lnTo>
                  <a:lnTo>
                    <a:pt x="113" y="66"/>
                  </a:lnTo>
                  <a:lnTo>
                    <a:pt x="115" y="65"/>
                  </a:lnTo>
                  <a:lnTo>
                    <a:pt x="116" y="65"/>
                  </a:lnTo>
                  <a:lnTo>
                    <a:pt x="117" y="65"/>
                  </a:lnTo>
                  <a:lnTo>
                    <a:pt x="118" y="64"/>
                  </a:lnTo>
                  <a:lnTo>
                    <a:pt x="118" y="62"/>
                  </a:lnTo>
                  <a:lnTo>
                    <a:pt x="118" y="62"/>
                  </a:lnTo>
                  <a:lnTo>
                    <a:pt x="118" y="60"/>
                  </a:lnTo>
                  <a:lnTo>
                    <a:pt x="117" y="48"/>
                  </a:lnTo>
                  <a:lnTo>
                    <a:pt x="126" y="48"/>
                  </a:lnTo>
                  <a:lnTo>
                    <a:pt x="130" y="101"/>
                  </a:lnTo>
                  <a:lnTo>
                    <a:pt x="121" y="102"/>
                  </a:lnTo>
                  <a:lnTo>
                    <a:pt x="121" y="89"/>
                  </a:lnTo>
                  <a:lnTo>
                    <a:pt x="122" y="87"/>
                  </a:lnTo>
                  <a:lnTo>
                    <a:pt x="119" y="88"/>
                  </a:lnTo>
                  <a:lnTo>
                    <a:pt x="118" y="86"/>
                  </a:lnTo>
                  <a:lnTo>
                    <a:pt x="117" y="86"/>
                  </a:lnTo>
                  <a:lnTo>
                    <a:pt x="115" y="85"/>
                  </a:lnTo>
                  <a:lnTo>
                    <a:pt x="113" y="85"/>
                  </a:lnTo>
                  <a:lnTo>
                    <a:pt x="114" y="89"/>
                  </a:lnTo>
                  <a:lnTo>
                    <a:pt x="114" y="93"/>
                  </a:lnTo>
                  <a:lnTo>
                    <a:pt x="114" y="96"/>
                  </a:lnTo>
                  <a:lnTo>
                    <a:pt x="114" y="112"/>
                  </a:lnTo>
                  <a:lnTo>
                    <a:pt x="110" y="127"/>
                  </a:lnTo>
                  <a:lnTo>
                    <a:pt x="104" y="139"/>
                  </a:lnTo>
                  <a:lnTo>
                    <a:pt x="96" y="148"/>
                  </a:lnTo>
                  <a:lnTo>
                    <a:pt x="85" y="154"/>
                  </a:lnTo>
                  <a:lnTo>
                    <a:pt x="71" y="157"/>
                  </a:lnTo>
                  <a:lnTo>
                    <a:pt x="68" y="157"/>
                  </a:lnTo>
                  <a:lnTo>
                    <a:pt x="52" y="154"/>
                  </a:lnTo>
                  <a:lnTo>
                    <a:pt x="37" y="146"/>
                  </a:lnTo>
                  <a:lnTo>
                    <a:pt x="28" y="134"/>
                  </a:lnTo>
                  <a:lnTo>
                    <a:pt x="23" y="120"/>
                  </a:lnTo>
                  <a:lnTo>
                    <a:pt x="21" y="102"/>
                  </a:lnTo>
                  <a:lnTo>
                    <a:pt x="19" y="96"/>
                  </a:lnTo>
                  <a:lnTo>
                    <a:pt x="19" y="92"/>
                  </a:lnTo>
                  <a:lnTo>
                    <a:pt x="17" y="92"/>
                  </a:lnTo>
                  <a:lnTo>
                    <a:pt x="15" y="93"/>
                  </a:lnTo>
                  <a:lnTo>
                    <a:pt x="14" y="93"/>
                  </a:lnTo>
                  <a:lnTo>
                    <a:pt x="13" y="94"/>
                  </a:lnTo>
                  <a:lnTo>
                    <a:pt x="12" y="95"/>
                  </a:lnTo>
                  <a:lnTo>
                    <a:pt x="12" y="95"/>
                  </a:lnTo>
                  <a:lnTo>
                    <a:pt x="12" y="97"/>
                  </a:lnTo>
                  <a:lnTo>
                    <a:pt x="13" y="110"/>
                  </a:lnTo>
                  <a:lnTo>
                    <a:pt x="4" y="110"/>
                  </a:lnTo>
                  <a:lnTo>
                    <a:pt x="0" y="57"/>
                  </a:lnTo>
                  <a:lnTo>
                    <a:pt x="8" y="56"/>
                  </a:lnTo>
                  <a:lnTo>
                    <a:pt x="9" y="69"/>
                  </a:lnTo>
                  <a:lnTo>
                    <a:pt x="10" y="70"/>
                  </a:lnTo>
                  <a:lnTo>
                    <a:pt x="12" y="71"/>
                  </a:lnTo>
                  <a:lnTo>
                    <a:pt x="12" y="71"/>
                  </a:lnTo>
                  <a:lnTo>
                    <a:pt x="13" y="73"/>
                  </a:lnTo>
                  <a:lnTo>
                    <a:pt x="15" y="73"/>
                  </a:lnTo>
                  <a:lnTo>
                    <a:pt x="18" y="71"/>
                  </a:lnTo>
                  <a:lnTo>
                    <a:pt x="18" y="68"/>
                  </a:lnTo>
                  <a:lnTo>
                    <a:pt x="17" y="62"/>
                  </a:lnTo>
                  <a:lnTo>
                    <a:pt x="17" y="43"/>
                  </a:lnTo>
                  <a:lnTo>
                    <a:pt x="22" y="28"/>
                  </a:lnTo>
                  <a:lnTo>
                    <a:pt x="28" y="16"/>
                  </a:lnTo>
                  <a:lnTo>
                    <a:pt x="37" y="8"/>
                  </a:lnTo>
                  <a:lnTo>
                    <a:pt x="49" y="3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1" name="Freeform 34"/>
            <p:cNvSpPr>
              <a:spLocks/>
            </p:cNvSpPr>
            <p:nvPr/>
          </p:nvSpPr>
          <p:spPr bwMode="auto">
            <a:xfrm>
              <a:off x="1584603" y="2403852"/>
              <a:ext cx="298517" cy="262112"/>
            </a:xfrm>
            <a:custGeom>
              <a:avLst/>
              <a:gdLst>
                <a:gd name="T0" fmla="*/ 98 w 201"/>
                <a:gd name="T1" fmla="*/ 6 h 178"/>
                <a:gd name="T2" fmla="*/ 87 w 201"/>
                <a:gd name="T3" fmla="*/ 15 h 178"/>
                <a:gd name="T4" fmla="*/ 88 w 201"/>
                <a:gd name="T5" fmla="*/ 17 h 178"/>
                <a:gd name="T6" fmla="*/ 88 w 201"/>
                <a:gd name="T7" fmla="*/ 18 h 178"/>
                <a:gd name="T8" fmla="*/ 90 w 201"/>
                <a:gd name="T9" fmla="*/ 22 h 178"/>
                <a:gd name="T10" fmla="*/ 159 w 201"/>
                <a:gd name="T11" fmla="*/ 95 h 178"/>
                <a:gd name="T12" fmla="*/ 163 w 201"/>
                <a:gd name="T13" fmla="*/ 96 h 178"/>
                <a:gd name="T14" fmla="*/ 169 w 201"/>
                <a:gd name="T15" fmla="*/ 91 h 178"/>
                <a:gd name="T16" fmla="*/ 178 w 201"/>
                <a:gd name="T17" fmla="*/ 85 h 178"/>
                <a:gd name="T18" fmla="*/ 201 w 201"/>
                <a:gd name="T19" fmla="*/ 108 h 178"/>
                <a:gd name="T20" fmla="*/ 186 w 201"/>
                <a:gd name="T21" fmla="*/ 105 h 178"/>
                <a:gd name="T22" fmla="*/ 179 w 201"/>
                <a:gd name="T23" fmla="*/ 105 h 178"/>
                <a:gd name="T24" fmla="*/ 169 w 201"/>
                <a:gd name="T25" fmla="*/ 108 h 178"/>
                <a:gd name="T26" fmla="*/ 146 w 201"/>
                <a:gd name="T27" fmla="*/ 123 h 178"/>
                <a:gd name="T28" fmla="*/ 81 w 201"/>
                <a:gd name="T29" fmla="*/ 171 h 178"/>
                <a:gd name="T30" fmla="*/ 91 w 201"/>
                <a:gd name="T31" fmla="*/ 161 h 178"/>
                <a:gd name="T32" fmla="*/ 91 w 201"/>
                <a:gd name="T33" fmla="*/ 159 h 178"/>
                <a:gd name="T34" fmla="*/ 89 w 201"/>
                <a:gd name="T35" fmla="*/ 156 h 178"/>
                <a:gd name="T36" fmla="*/ 22 w 201"/>
                <a:gd name="T37" fmla="*/ 82 h 178"/>
                <a:gd name="T38" fmla="*/ 19 w 201"/>
                <a:gd name="T39" fmla="*/ 82 h 178"/>
                <a:gd name="T40" fmla="*/ 17 w 201"/>
                <a:gd name="T41" fmla="*/ 82 h 178"/>
                <a:gd name="T42" fmla="*/ 15 w 201"/>
                <a:gd name="T43" fmla="*/ 81 h 178"/>
                <a:gd name="T44" fmla="*/ 7 w 201"/>
                <a:gd name="T45" fmla="*/ 91 h 178"/>
                <a:gd name="T46" fmla="*/ 40 w 201"/>
                <a:gd name="T47" fmla="*/ 49 h 178"/>
                <a:gd name="T48" fmla="*/ 36 w 201"/>
                <a:gd name="T49" fmla="*/ 64 h 178"/>
                <a:gd name="T50" fmla="*/ 35 w 201"/>
                <a:gd name="T51" fmla="*/ 67 h 178"/>
                <a:gd name="T52" fmla="*/ 36 w 201"/>
                <a:gd name="T53" fmla="*/ 69 h 178"/>
                <a:gd name="T54" fmla="*/ 104 w 201"/>
                <a:gd name="T55" fmla="*/ 142 h 178"/>
                <a:gd name="T56" fmla="*/ 107 w 201"/>
                <a:gd name="T57" fmla="*/ 144 h 178"/>
                <a:gd name="T58" fmla="*/ 109 w 201"/>
                <a:gd name="T59" fmla="*/ 144 h 178"/>
                <a:gd name="T60" fmla="*/ 113 w 201"/>
                <a:gd name="T61" fmla="*/ 144 h 178"/>
                <a:gd name="T62" fmla="*/ 111 w 201"/>
                <a:gd name="T63" fmla="*/ 143 h 178"/>
                <a:gd name="T64" fmla="*/ 145 w 201"/>
                <a:gd name="T65" fmla="*/ 114 h 178"/>
                <a:gd name="T66" fmla="*/ 144 w 201"/>
                <a:gd name="T67" fmla="*/ 112 h 178"/>
                <a:gd name="T68" fmla="*/ 143 w 201"/>
                <a:gd name="T69" fmla="*/ 109 h 178"/>
                <a:gd name="T70" fmla="*/ 142 w 201"/>
                <a:gd name="T71" fmla="*/ 107 h 178"/>
                <a:gd name="T72" fmla="*/ 73 w 201"/>
                <a:gd name="T73" fmla="*/ 34 h 178"/>
                <a:gd name="T74" fmla="*/ 71 w 201"/>
                <a:gd name="T75" fmla="*/ 33 h 178"/>
                <a:gd name="T76" fmla="*/ 69 w 201"/>
                <a:gd name="T77" fmla="*/ 33 h 178"/>
                <a:gd name="T78" fmla="*/ 68 w 201"/>
                <a:gd name="T79" fmla="*/ 34 h 178"/>
                <a:gd name="T80" fmla="*/ 53 w 201"/>
                <a:gd name="T81" fmla="*/ 3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1" h="178">
                  <a:moveTo>
                    <a:pt x="92" y="0"/>
                  </a:moveTo>
                  <a:lnTo>
                    <a:pt x="98" y="6"/>
                  </a:lnTo>
                  <a:lnTo>
                    <a:pt x="89" y="14"/>
                  </a:lnTo>
                  <a:lnTo>
                    <a:pt x="87" y="15"/>
                  </a:lnTo>
                  <a:lnTo>
                    <a:pt x="88" y="16"/>
                  </a:lnTo>
                  <a:lnTo>
                    <a:pt x="88" y="17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9" y="21"/>
                  </a:lnTo>
                  <a:lnTo>
                    <a:pt x="90" y="22"/>
                  </a:lnTo>
                  <a:lnTo>
                    <a:pt x="156" y="93"/>
                  </a:lnTo>
                  <a:lnTo>
                    <a:pt x="159" y="95"/>
                  </a:lnTo>
                  <a:lnTo>
                    <a:pt x="161" y="96"/>
                  </a:lnTo>
                  <a:lnTo>
                    <a:pt x="163" y="96"/>
                  </a:lnTo>
                  <a:lnTo>
                    <a:pt x="167" y="94"/>
                  </a:lnTo>
                  <a:lnTo>
                    <a:pt x="169" y="91"/>
                  </a:lnTo>
                  <a:lnTo>
                    <a:pt x="173" y="89"/>
                  </a:lnTo>
                  <a:lnTo>
                    <a:pt x="178" y="85"/>
                  </a:lnTo>
                  <a:lnTo>
                    <a:pt x="179" y="84"/>
                  </a:lnTo>
                  <a:lnTo>
                    <a:pt x="201" y="108"/>
                  </a:lnTo>
                  <a:lnTo>
                    <a:pt x="196" y="114"/>
                  </a:lnTo>
                  <a:lnTo>
                    <a:pt x="186" y="105"/>
                  </a:lnTo>
                  <a:lnTo>
                    <a:pt x="182" y="105"/>
                  </a:lnTo>
                  <a:lnTo>
                    <a:pt x="179" y="105"/>
                  </a:lnTo>
                  <a:lnTo>
                    <a:pt x="174" y="106"/>
                  </a:lnTo>
                  <a:lnTo>
                    <a:pt x="169" y="108"/>
                  </a:lnTo>
                  <a:lnTo>
                    <a:pt x="158" y="114"/>
                  </a:lnTo>
                  <a:lnTo>
                    <a:pt x="146" y="123"/>
                  </a:lnTo>
                  <a:lnTo>
                    <a:pt x="87" y="178"/>
                  </a:lnTo>
                  <a:lnTo>
                    <a:pt x="81" y="171"/>
                  </a:lnTo>
                  <a:lnTo>
                    <a:pt x="91" y="162"/>
                  </a:lnTo>
                  <a:lnTo>
                    <a:pt x="91" y="161"/>
                  </a:lnTo>
                  <a:lnTo>
                    <a:pt x="91" y="160"/>
                  </a:lnTo>
                  <a:lnTo>
                    <a:pt x="91" y="159"/>
                  </a:lnTo>
                  <a:lnTo>
                    <a:pt x="90" y="158"/>
                  </a:lnTo>
                  <a:lnTo>
                    <a:pt x="89" y="156"/>
                  </a:lnTo>
                  <a:lnTo>
                    <a:pt x="23" y="85"/>
                  </a:lnTo>
                  <a:lnTo>
                    <a:pt x="22" y="82"/>
                  </a:lnTo>
                  <a:lnTo>
                    <a:pt x="19" y="82"/>
                  </a:lnTo>
                  <a:lnTo>
                    <a:pt x="19" y="82"/>
                  </a:lnTo>
                  <a:lnTo>
                    <a:pt x="17" y="82"/>
                  </a:lnTo>
                  <a:lnTo>
                    <a:pt x="17" y="82"/>
                  </a:lnTo>
                  <a:lnTo>
                    <a:pt x="15" y="81"/>
                  </a:lnTo>
                  <a:lnTo>
                    <a:pt x="15" y="81"/>
                  </a:lnTo>
                  <a:lnTo>
                    <a:pt x="16" y="84"/>
                  </a:lnTo>
                  <a:lnTo>
                    <a:pt x="7" y="91"/>
                  </a:lnTo>
                  <a:lnTo>
                    <a:pt x="0" y="86"/>
                  </a:lnTo>
                  <a:lnTo>
                    <a:pt x="40" y="49"/>
                  </a:lnTo>
                  <a:lnTo>
                    <a:pt x="45" y="55"/>
                  </a:lnTo>
                  <a:lnTo>
                    <a:pt x="36" y="64"/>
                  </a:lnTo>
                  <a:lnTo>
                    <a:pt x="35" y="66"/>
                  </a:lnTo>
                  <a:lnTo>
                    <a:pt x="35" y="67"/>
                  </a:lnTo>
                  <a:lnTo>
                    <a:pt x="35" y="68"/>
                  </a:lnTo>
                  <a:lnTo>
                    <a:pt x="36" y="69"/>
                  </a:lnTo>
                  <a:lnTo>
                    <a:pt x="37" y="71"/>
                  </a:lnTo>
                  <a:lnTo>
                    <a:pt x="104" y="142"/>
                  </a:lnTo>
                  <a:lnTo>
                    <a:pt x="106" y="143"/>
                  </a:lnTo>
                  <a:lnTo>
                    <a:pt x="107" y="144"/>
                  </a:lnTo>
                  <a:lnTo>
                    <a:pt x="107" y="144"/>
                  </a:lnTo>
                  <a:lnTo>
                    <a:pt x="109" y="144"/>
                  </a:lnTo>
                  <a:lnTo>
                    <a:pt x="110" y="144"/>
                  </a:lnTo>
                  <a:lnTo>
                    <a:pt x="113" y="144"/>
                  </a:lnTo>
                  <a:lnTo>
                    <a:pt x="113" y="144"/>
                  </a:lnTo>
                  <a:lnTo>
                    <a:pt x="111" y="143"/>
                  </a:lnTo>
                  <a:lnTo>
                    <a:pt x="142" y="114"/>
                  </a:lnTo>
                  <a:lnTo>
                    <a:pt x="145" y="114"/>
                  </a:lnTo>
                  <a:lnTo>
                    <a:pt x="143" y="113"/>
                  </a:lnTo>
                  <a:lnTo>
                    <a:pt x="144" y="112"/>
                  </a:lnTo>
                  <a:lnTo>
                    <a:pt x="144" y="111"/>
                  </a:lnTo>
                  <a:lnTo>
                    <a:pt x="143" y="109"/>
                  </a:lnTo>
                  <a:lnTo>
                    <a:pt x="143" y="108"/>
                  </a:lnTo>
                  <a:lnTo>
                    <a:pt x="142" y="107"/>
                  </a:lnTo>
                  <a:lnTo>
                    <a:pt x="75" y="36"/>
                  </a:lnTo>
                  <a:lnTo>
                    <a:pt x="73" y="34"/>
                  </a:lnTo>
                  <a:lnTo>
                    <a:pt x="72" y="33"/>
                  </a:lnTo>
                  <a:lnTo>
                    <a:pt x="71" y="33"/>
                  </a:lnTo>
                  <a:lnTo>
                    <a:pt x="70" y="33"/>
                  </a:lnTo>
                  <a:lnTo>
                    <a:pt x="69" y="33"/>
                  </a:lnTo>
                  <a:lnTo>
                    <a:pt x="66" y="33"/>
                  </a:lnTo>
                  <a:lnTo>
                    <a:pt x="68" y="34"/>
                  </a:lnTo>
                  <a:lnTo>
                    <a:pt x="59" y="43"/>
                  </a:lnTo>
                  <a:lnTo>
                    <a:pt x="53" y="36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2" name="Freeform 35"/>
            <p:cNvSpPr>
              <a:spLocks noEditPoints="1"/>
            </p:cNvSpPr>
            <p:nvPr/>
          </p:nvSpPr>
          <p:spPr bwMode="auto">
            <a:xfrm>
              <a:off x="2021457" y="2199987"/>
              <a:ext cx="174742" cy="203865"/>
            </a:xfrm>
            <a:custGeom>
              <a:avLst/>
              <a:gdLst>
                <a:gd name="T0" fmla="*/ 13 w 116"/>
                <a:gd name="T1" fmla="*/ 28 h 143"/>
                <a:gd name="T2" fmla="*/ 17 w 116"/>
                <a:gd name="T3" fmla="*/ 73 h 143"/>
                <a:gd name="T4" fmla="*/ 45 w 116"/>
                <a:gd name="T5" fmla="*/ 59 h 143"/>
                <a:gd name="T6" fmla="*/ 13 w 116"/>
                <a:gd name="T7" fmla="*/ 28 h 143"/>
                <a:gd name="T8" fmla="*/ 9 w 116"/>
                <a:gd name="T9" fmla="*/ 0 h 143"/>
                <a:gd name="T10" fmla="*/ 95 w 116"/>
                <a:gd name="T11" fmla="*/ 80 h 143"/>
                <a:gd name="T12" fmla="*/ 96 w 116"/>
                <a:gd name="T13" fmla="*/ 80 h 143"/>
                <a:gd name="T14" fmla="*/ 97 w 116"/>
                <a:gd name="T15" fmla="*/ 81 h 143"/>
                <a:gd name="T16" fmla="*/ 99 w 116"/>
                <a:gd name="T17" fmla="*/ 82 h 143"/>
                <a:gd name="T18" fmla="*/ 102 w 116"/>
                <a:gd name="T19" fmla="*/ 83 h 143"/>
                <a:gd name="T20" fmla="*/ 104 w 116"/>
                <a:gd name="T21" fmla="*/ 83 h 143"/>
                <a:gd name="T22" fmla="*/ 105 w 116"/>
                <a:gd name="T23" fmla="*/ 82 h 143"/>
                <a:gd name="T24" fmla="*/ 107 w 116"/>
                <a:gd name="T25" fmla="*/ 82 h 143"/>
                <a:gd name="T26" fmla="*/ 112 w 116"/>
                <a:gd name="T27" fmla="*/ 79 h 143"/>
                <a:gd name="T28" fmla="*/ 116 w 116"/>
                <a:gd name="T29" fmla="*/ 87 h 143"/>
                <a:gd name="T30" fmla="*/ 72 w 116"/>
                <a:gd name="T31" fmla="*/ 109 h 143"/>
                <a:gd name="T32" fmla="*/ 69 w 116"/>
                <a:gd name="T33" fmla="*/ 101 h 143"/>
                <a:gd name="T34" fmla="*/ 77 w 116"/>
                <a:gd name="T35" fmla="*/ 98 h 143"/>
                <a:gd name="T36" fmla="*/ 79 w 116"/>
                <a:gd name="T37" fmla="*/ 98 h 143"/>
                <a:gd name="T38" fmla="*/ 78 w 116"/>
                <a:gd name="T39" fmla="*/ 97 h 143"/>
                <a:gd name="T40" fmla="*/ 80 w 116"/>
                <a:gd name="T41" fmla="*/ 95 h 143"/>
                <a:gd name="T42" fmla="*/ 80 w 116"/>
                <a:gd name="T43" fmla="*/ 94 h 143"/>
                <a:gd name="T44" fmla="*/ 80 w 116"/>
                <a:gd name="T45" fmla="*/ 92 h 143"/>
                <a:gd name="T46" fmla="*/ 79 w 116"/>
                <a:gd name="T47" fmla="*/ 91 h 143"/>
                <a:gd name="T48" fmla="*/ 77 w 116"/>
                <a:gd name="T49" fmla="*/ 89 h 143"/>
                <a:gd name="T50" fmla="*/ 75 w 116"/>
                <a:gd name="T51" fmla="*/ 86 h 143"/>
                <a:gd name="T52" fmla="*/ 70 w 116"/>
                <a:gd name="T53" fmla="*/ 82 h 143"/>
                <a:gd name="T54" fmla="*/ 52 w 116"/>
                <a:gd name="T55" fmla="*/ 65 h 143"/>
                <a:gd name="T56" fmla="*/ 18 w 116"/>
                <a:gd name="T57" fmla="*/ 82 h 143"/>
                <a:gd name="T58" fmla="*/ 22 w 116"/>
                <a:gd name="T59" fmla="*/ 107 h 143"/>
                <a:gd name="T60" fmla="*/ 23 w 116"/>
                <a:gd name="T61" fmla="*/ 113 h 143"/>
                <a:gd name="T62" fmla="*/ 24 w 116"/>
                <a:gd name="T63" fmla="*/ 117 h 143"/>
                <a:gd name="T64" fmla="*/ 26 w 116"/>
                <a:gd name="T65" fmla="*/ 119 h 143"/>
                <a:gd name="T66" fmla="*/ 29 w 116"/>
                <a:gd name="T67" fmla="*/ 122 h 143"/>
                <a:gd name="T68" fmla="*/ 39 w 116"/>
                <a:gd name="T69" fmla="*/ 117 h 143"/>
                <a:gd name="T70" fmla="*/ 42 w 116"/>
                <a:gd name="T71" fmla="*/ 125 h 143"/>
                <a:gd name="T72" fmla="*/ 7 w 116"/>
                <a:gd name="T73" fmla="*/ 143 h 143"/>
                <a:gd name="T74" fmla="*/ 3 w 116"/>
                <a:gd name="T75" fmla="*/ 135 h 143"/>
                <a:gd name="T76" fmla="*/ 8 w 116"/>
                <a:gd name="T77" fmla="*/ 133 h 143"/>
                <a:gd name="T78" fmla="*/ 9 w 116"/>
                <a:gd name="T79" fmla="*/ 132 h 143"/>
                <a:gd name="T80" fmla="*/ 9 w 116"/>
                <a:gd name="T81" fmla="*/ 131 h 143"/>
                <a:gd name="T82" fmla="*/ 11 w 116"/>
                <a:gd name="T83" fmla="*/ 127 h 143"/>
                <a:gd name="T84" fmla="*/ 12 w 116"/>
                <a:gd name="T85" fmla="*/ 124 h 143"/>
                <a:gd name="T86" fmla="*/ 12 w 116"/>
                <a:gd name="T87" fmla="*/ 118 h 143"/>
                <a:gd name="T88" fmla="*/ 12 w 116"/>
                <a:gd name="T89" fmla="*/ 112 h 143"/>
                <a:gd name="T90" fmla="*/ 11 w 116"/>
                <a:gd name="T91" fmla="*/ 103 h 143"/>
                <a:gd name="T92" fmla="*/ 9 w 116"/>
                <a:gd name="T93" fmla="*/ 85 h 143"/>
                <a:gd name="T94" fmla="*/ 8 w 116"/>
                <a:gd name="T95" fmla="*/ 71 h 143"/>
                <a:gd name="T96" fmla="*/ 6 w 116"/>
                <a:gd name="T97" fmla="*/ 53 h 143"/>
                <a:gd name="T98" fmla="*/ 4 w 116"/>
                <a:gd name="T99" fmla="*/ 32 h 143"/>
                <a:gd name="T100" fmla="*/ 0 w 116"/>
                <a:gd name="T101" fmla="*/ 6 h 143"/>
                <a:gd name="T102" fmla="*/ 0 w 116"/>
                <a:gd name="T103" fmla="*/ 5 h 143"/>
                <a:gd name="T104" fmla="*/ 9 w 116"/>
                <a:gd name="T10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6" h="143">
                  <a:moveTo>
                    <a:pt x="13" y="28"/>
                  </a:moveTo>
                  <a:lnTo>
                    <a:pt x="17" y="73"/>
                  </a:lnTo>
                  <a:lnTo>
                    <a:pt x="45" y="59"/>
                  </a:lnTo>
                  <a:lnTo>
                    <a:pt x="13" y="28"/>
                  </a:lnTo>
                  <a:close/>
                  <a:moveTo>
                    <a:pt x="9" y="0"/>
                  </a:moveTo>
                  <a:lnTo>
                    <a:pt x="95" y="80"/>
                  </a:lnTo>
                  <a:lnTo>
                    <a:pt x="96" y="80"/>
                  </a:lnTo>
                  <a:lnTo>
                    <a:pt x="97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5" y="82"/>
                  </a:lnTo>
                  <a:lnTo>
                    <a:pt x="107" y="82"/>
                  </a:lnTo>
                  <a:lnTo>
                    <a:pt x="112" y="79"/>
                  </a:lnTo>
                  <a:lnTo>
                    <a:pt x="116" y="87"/>
                  </a:lnTo>
                  <a:lnTo>
                    <a:pt x="72" y="109"/>
                  </a:lnTo>
                  <a:lnTo>
                    <a:pt x="69" y="101"/>
                  </a:lnTo>
                  <a:lnTo>
                    <a:pt x="77" y="98"/>
                  </a:lnTo>
                  <a:lnTo>
                    <a:pt x="79" y="98"/>
                  </a:lnTo>
                  <a:lnTo>
                    <a:pt x="78" y="97"/>
                  </a:lnTo>
                  <a:lnTo>
                    <a:pt x="80" y="95"/>
                  </a:lnTo>
                  <a:lnTo>
                    <a:pt x="80" y="94"/>
                  </a:lnTo>
                  <a:lnTo>
                    <a:pt x="80" y="92"/>
                  </a:lnTo>
                  <a:lnTo>
                    <a:pt x="79" y="91"/>
                  </a:lnTo>
                  <a:lnTo>
                    <a:pt x="77" y="89"/>
                  </a:lnTo>
                  <a:lnTo>
                    <a:pt x="75" y="86"/>
                  </a:lnTo>
                  <a:lnTo>
                    <a:pt x="70" y="82"/>
                  </a:lnTo>
                  <a:lnTo>
                    <a:pt x="52" y="65"/>
                  </a:lnTo>
                  <a:lnTo>
                    <a:pt x="18" y="82"/>
                  </a:lnTo>
                  <a:lnTo>
                    <a:pt x="22" y="107"/>
                  </a:lnTo>
                  <a:lnTo>
                    <a:pt x="23" y="113"/>
                  </a:lnTo>
                  <a:lnTo>
                    <a:pt x="24" y="117"/>
                  </a:lnTo>
                  <a:lnTo>
                    <a:pt x="26" y="119"/>
                  </a:lnTo>
                  <a:lnTo>
                    <a:pt x="29" y="122"/>
                  </a:lnTo>
                  <a:lnTo>
                    <a:pt x="39" y="117"/>
                  </a:lnTo>
                  <a:lnTo>
                    <a:pt x="42" y="125"/>
                  </a:lnTo>
                  <a:lnTo>
                    <a:pt x="7" y="143"/>
                  </a:lnTo>
                  <a:lnTo>
                    <a:pt x="3" y="135"/>
                  </a:lnTo>
                  <a:lnTo>
                    <a:pt x="8" y="133"/>
                  </a:lnTo>
                  <a:lnTo>
                    <a:pt x="9" y="132"/>
                  </a:lnTo>
                  <a:lnTo>
                    <a:pt x="9" y="131"/>
                  </a:lnTo>
                  <a:lnTo>
                    <a:pt x="11" y="127"/>
                  </a:lnTo>
                  <a:lnTo>
                    <a:pt x="12" y="124"/>
                  </a:lnTo>
                  <a:lnTo>
                    <a:pt x="12" y="118"/>
                  </a:lnTo>
                  <a:lnTo>
                    <a:pt x="12" y="112"/>
                  </a:lnTo>
                  <a:lnTo>
                    <a:pt x="11" y="103"/>
                  </a:lnTo>
                  <a:lnTo>
                    <a:pt x="9" y="85"/>
                  </a:lnTo>
                  <a:lnTo>
                    <a:pt x="8" y="71"/>
                  </a:lnTo>
                  <a:lnTo>
                    <a:pt x="6" y="53"/>
                  </a:lnTo>
                  <a:lnTo>
                    <a:pt x="4" y="32"/>
                  </a:lnTo>
                  <a:lnTo>
                    <a:pt x="0" y="6"/>
                  </a:lnTo>
                  <a:lnTo>
                    <a:pt x="0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3" name="Freeform 36"/>
            <p:cNvSpPr>
              <a:spLocks noEditPoints="1"/>
            </p:cNvSpPr>
            <p:nvPr/>
          </p:nvSpPr>
          <p:spPr bwMode="auto">
            <a:xfrm>
              <a:off x="1162310" y="3117381"/>
              <a:ext cx="254832" cy="240270"/>
            </a:xfrm>
            <a:custGeom>
              <a:avLst/>
              <a:gdLst>
                <a:gd name="T0" fmla="*/ 28 w 176"/>
                <a:gd name="T1" fmla="*/ 39 h 165"/>
                <a:gd name="T2" fmla="*/ 26 w 176"/>
                <a:gd name="T3" fmla="*/ 40 h 165"/>
                <a:gd name="T4" fmla="*/ 20 w 176"/>
                <a:gd name="T5" fmla="*/ 57 h 165"/>
                <a:gd name="T6" fmla="*/ 20 w 176"/>
                <a:gd name="T7" fmla="*/ 62 h 165"/>
                <a:gd name="T8" fmla="*/ 21 w 176"/>
                <a:gd name="T9" fmla="*/ 65 h 165"/>
                <a:gd name="T10" fmla="*/ 26 w 176"/>
                <a:gd name="T11" fmla="*/ 68 h 165"/>
                <a:gd name="T12" fmla="*/ 33 w 176"/>
                <a:gd name="T13" fmla="*/ 73 h 165"/>
                <a:gd name="T14" fmla="*/ 44 w 176"/>
                <a:gd name="T15" fmla="*/ 80 h 165"/>
                <a:gd name="T16" fmla="*/ 57 w 176"/>
                <a:gd name="T17" fmla="*/ 88 h 165"/>
                <a:gd name="T18" fmla="*/ 80 w 176"/>
                <a:gd name="T19" fmla="*/ 103 h 165"/>
                <a:gd name="T20" fmla="*/ 98 w 176"/>
                <a:gd name="T21" fmla="*/ 117 h 165"/>
                <a:gd name="T22" fmla="*/ 105 w 176"/>
                <a:gd name="T23" fmla="*/ 122 h 165"/>
                <a:gd name="T24" fmla="*/ 111 w 176"/>
                <a:gd name="T25" fmla="*/ 124 h 165"/>
                <a:gd name="T26" fmla="*/ 113 w 176"/>
                <a:gd name="T27" fmla="*/ 120 h 165"/>
                <a:gd name="T28" fmla="*/ 114 w 176"/>
                <a:gd name="T29" fmla="*/ 119 h 165"/>
                <a:gd name="T30" fmla="*/ 129 w 176"/>
                <a:gd name="T31" fmla="*/ 75 h 165"/>
                <a:gd name="T32" fmla="*/ 128 w 176"/>
                <a:gd name="T33" fmla="*/ 73 h 165"/>
                <a:gd name="T34" fmla="*/ 124 w 176"/>
                <a:gd name="T35" fmla="*/ 72 h 165"/>
                <a:gd name="T36" fmla="*/ 30 w 176"/>
                <a:gd name="T37" fmla="*/ 39 h 165"/>
                <a:gd name="T38" fmla="*/ 29 w 176"/>
                <a:gd name="T39" fmla="*/ 38 h 165"/>
                <a:gd name="T40" fmla="*/ 30 w 176"/>
                <a:gd name="T41" fmla="*/ 0 h 165"/>
                <a:gd name="T42" fmla="*/ 34 w 176"/>
                <a:gd name="T43" fmla="*/ 17 h 165"/>
                <a:gd name="T44" fmla="*/ 34 w 176"/>
                <a:gd name="T45" fmla="*/ 19 h 165"/>
                <a:gd name="T46" fmla="*/ 37 w 176"/>
                <a:gd name="T47" fmla="*/ 20 h 165"/>
                <a:gd name="T48" fmla="*/ 130 w 176"/>
                <a:gd name="T49" fmla="*/ 53 h 165"/>
                <a:gd name="T50" fmla="*/ 134 w 176"/>
                <a:gd name="T51" fmla="*/ 54 h 165"/>
                <a:gd name="T52" fmla="*/ 137 w 176"/>
                <a:gd name="T53" fmla="*/ 52 h 165"/>
                <a:gd name="T54" fmla="*/ 138 w 176"/>
                <a:gd name="T55" fmla="*/ 50 h 165"/>
                <a:gd name="T56" fmla="*/ 176 w 176"/>
                <a:gd name="T57" fmla="*/ 49 h 165"/>
                <a:gd name="T58" fmla="*/ 165 w 176"/>
                <a:gd name="T59" fmla="*/ 55 h 165"/>
                <a:gd name="T60" fmla="*/ 159 w 176"/>
                <a:gd name="T61" fmla="*/ 55 h 165"/>
                <a:gd name="T62" fmla="*/ 152 w 176"/>
                <a:gd name="T63" fmla="*/ 61 h 165"/>
                <a:gd name="T64" fmla="*/ 138 w 176"/>
                <a:gd name="T65" fmla="*/ 79 h 165"/>
                <a:gd name="T66" fmla="*/ 133 w 176"/>
                <a:gd name="T67" fmla="*/ 89 h 165"/>
                <a:gd name="T68" fmla="*/ 125 w 176"/>
                <a:gd name="T69" fmla="*/ 112 h 165"/>
                <a:gd name="T70" fmla="*/ 125 w 176"/>
                <a:gd name="T71" fmla="*/ 142 h 165"/>
                <a:gd name="T72" fmla="*/ 128 w 176"/>
                <a:gd name="T73" fmla="*/ 149 h 165"/>
                <a:gd name="T74" fmla="*/ 132 w 176"/>
                <a:gd name="T75" fmla="*/ 154 h 165"/>
                <a:gd name="T76" fmla="*/ 137 w 176"/>
                <a:gd name="T77" fmla="*/ 165 h 165"/>
                <a:gd name="T78" fmla="*/ 105 w 176"/>
                <a:gd name="T79" fmla="*/ 149 h 165"/>
                <a:gd name="T80" fmla="*/ 106 w 176"/>
                <a:gd name="T81" fmla="*/ 140 h 165"/>
                <a:gd name="T82" fmla="*/ 102 w 176"/>
                <a:gd name="T83" fmla="*/ 133 h 165"/>
                <a:gd name="T84" fmla="*/ 92 w 176"/>
                <a:gd name="T85" fmla="*/ 124 h 165"/>
                <a:gd name="T86" fmla="*/ 78 w 176"/>
                <a:gd name="T87" fmla="*/ 113 h 165"/>
                <a:gd name="T88" fmla="*/ 70 w 176"/>
                <a:gd name="T89" fmla="*/ 108 h 165"/>
                <a:gd name="T90" fmla="*/ 59 w 176"/>
                <a:gd name="T91" fmla="*/ 100 h 165"/>
                <a:gd name="T92" fmla="*/ 57 w 176"/>
                <a:gd name="T93" fmla="*/ 98 h 165"/>
                <a:gd name="T94" fmla="*/ 35 w 176"/>
                <a:gd name="T95" fmla="*/ 84 h 165"/>
                <a:gd name="T96" fmla="*/ 28 w 176"/>
                <a:gd name="T97" fmla="*/ 81 h 165"/>
                <a:gd name="T98" fmla="*/ 24 w 176"/>
                <a:gd name="T99" fmla="*/ 79 h 165"/>
                <a:gd name="T100" fmla="*/ 20 w 176"/>
                <a:gd name="T101" fmla="*/ 77 h 165"/>
                <a:gd name="T102" fmla="*/ 15 w 176"/>
                <a:gd name="T103" fmla="*/ 77 h 165"/>
                <a:gd name="T104" fmla="*/ 11 w 176"/>
                <a:gd name="T105" fmla="*/ 83 h 165"/>
                <a:gd name="T106" fmla="*/ 0 w 176"/>
                <a:gd name="T107" fmla="*/ 9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6" h="165">
                  <a:moveTo>
                    <a:pt x="29" y="38"/>
                  </a:moveTo>
                  <a:lnTo>
                    <a:pt x="28" y="39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5" y="43"/>
                  </a:lnTo>
                  <a:lnTo>
                    <a:pt x="20" y="57"/>
                  </a:lnTo>
                  <a:lnTo>
                    <a:pt x="20" y="61"/>
                  </a:lnTo>
                  <a:lnTo>
                    <a:pt x="20" y="62"/>
                  </a:lnTo>
                  <a:lnTo>
                    <a:pt x="20" y="64"/>
                  </a:lnTo>
                  <a:lnTo>
                    <a:pt x="21" y="65"/>
                  </a:lnTo>
                  <a:lnTo>
                    <a:pt x="23" y="66"/>
                  </a:lnTo>
                  <a:lnTo>
                    <a:pt x="26" y="68"/>
                  </a:lnTo>
                  <a:lnTo>
                    <a:pt x="30" y="72"/>
                  </a:lnTo>
                  <a:lnTo>
                    <a:pt x="33" y="73"/>
                  </a:lnTo>
                  <a:lnTo>
                    <a:pt x="38" y="75"/>
                  </a:lnTo>
                  <a:lnTo>
                    <a:pt x="44" y="80"/>
                  </a:lnTo>
                  <a:lnTo>
                    <a:pt x="51" y="83"/>
                  </a:lnTo>
                  <a:lnTo>
                    <a:pt x="57" y="88"/>
                  </a:lnTo>
                  <a:lnTo>
                    <a:pt x="62" y="91"/>
                  </a:lnTo>
                  <a:lnTo>
                    <a:pt x="80" y="103"/>
                  </a:lnTo>
                  <a:lnTo>
                    <a:pt x="93" y="113"/>
                  </a:lnTo>
                  <a:lnTo>
                    <a:pt x="98" y="117"/>
                  </a:lnTo>
                  <a:lnTo>
                    <a:pt x="102" y="120"/>
                  </a:lnTo>
                  <a:lnTo>
                    <a:pt x="105" y="122"/>
                  </a:lnTo>
                  <a:lnTo>
                    <a:pt x="109" y="124"/>
                  </a:lnTo>
                  <a:lnTo>
                    <a:pt x="111" y="124"/>
                  </a:lnTo>
                  <a:lnTo>
                    <a:pt x="112" y="122"/>
                  </a:lnTo>
                  <a:lnTo>
                    <a:pt x="113" y="120"/>
                  </a:lnTo>
                  <a:lnTo>
                    <a:pt x="115" y="120"/>
                  </a:lnTo>
                  <a:lnTo>
                    <a:pt x="114" y="119"/>
                  </a:lnTo>
                  <a:lnTo>
                    <a:pt x="129" y="76"/>
                  </a:lnTo>
                  <a:lnTo>
                    <a:pt x="129" y="75"/>
                  </a:lnTo>
                  <a:lnTo>
                    <a:pt x="128" y="74"/>
                  </a:lnTo>
                  <a:lnTo>
                    <a:pt x="128" y="73"/>
                  </a:lnTo>
                  <a:lnTo>
                    <a:pt x="127" y="73"/>
                  </a:lnTo>
                  <a:lnTo>
                    <a:pt x="124" y="72"/>
                  </a:lnTo>
                  <a:lnTo>
                    <a:pt x="32" y="40"/>
                  </a:lnTo>
                  <a:lnTo>
                    <a:pt x="30" y="39"/>
                  </a:lnTo>
                  <a:lnTo>
                    <a:pt x="29" y="39"/>
                  </a:lnTo>
                  <a:lnTo>
                    <a:pt x="29" y="38"/>
                  </a:lnTo>
                  <a:lnTo>
                    <a:pt x="29" y="38"/>
                  </a:lnTo>
                  <a:close/>
                  <a:moveTo>
                    <a:pt x="30" y="0"/>
                  </a:moveTo>
                  <a:lnTo>
                    <a:pt x="39" y="3"/>
                  </a:lnTo>
                  <a:lnTo>
                    <a:pt x="34" y="17"/>
                  </a:lnTo>
                  <a:lnTo>
                    <a:pt x="34" y="18"/>
                  </a:lnTo>
                  <a:lnTo>
                    <a:pt x="34" y="19"/>
                  </a:lnTo>
                  <a:lnTo>
                    <a:pt x="35" y="19"/>
                  </a:lnTo>
                  <a:lnTo>
                    <a:pt x="37" y="20"/>
                  </a:lnTo>
                  <a:lnTo>
                    <a:pt x="39" y="21"/>
                  </a:lnTo>
                  <a:lnTo>
                    <a:pt x="130" y="53"/>
                  </a:lnTo>
                  <a:lnTo>
                    <a:pt x="132" y="54"/>
                  </a:lnTo>
                  <a:lnTo>
                    <a:pt x="134" y="54"/>
                  </a:lnTo>
                  <a:lnTo>
                    <a:pt x="136" y="53"/>
                  </a:lnTo>
                  <a:lnTo>
                    <a:pt x="137" y="52"/>
                  </a:lnTo>
                  <a:lnTo>
                    <a:pt x="139" y="50"/>
                  </a:lnTo>
                  <a:lnTo>
                    <a:pt x="138" y="50"/>
                  </a:lnTo>
                  <a:lnTo>
                    <a:pt x="141" y="39"/>
                  </a:lnTo>
                  <a:lnTo>
                    <a:pt x="176" y="49"/>
                  </a:lnTo>
                  <a:lnTo>
                    <a:pt x="174" y="57"/>
                  </a:lnTo>
                  <a:lnTo>
                    <a:pt x="165" y="55"/>
                  </a:lnTo>
                  <a:lnTo>
                    <a:pt x="163" y="55"/>
                  </a:lnTo>
                  <a:lnTo>
                    <a:pt x="159" y="55"/>
                  </a:lnTo>
                  <a:lnTo>
                    <a:pt x="156" y="57"/>
                  </a:lnTo>
                  <a:lnTo>
                    <a:pt x="152" y="61"/>
                  </a:lnTo>
                  <a:lnTo>
                    <a:pt x="145" y="68"/>
                  </a:lnTo>
                  <a:lnTo>
                    <a:pt x="138" y="79"/>
                  </a:lnTo>
                  <a:lnTo>
                    <a:pt x="136" y="84"/>
                  </a:lnTo>
                  <a:lnTo>
                    <a:pt x="133" y="89"/>
                  </a:lnTo>
                  <a:lnTo>
                    <a:pt x="128" y="106"/>
                  </a:lnTo>
                  <a:lnTo>
                    <a:pt x="125" y="112"/>
                  </a:lnTo>
                  <a:lnTo>
                    <a:pt x="124" y="120"/>
                  </a:lnTo>
                  <a:lnTo>
                    <a:pt x="125" y="142"/>
                  </a:lnTo>
                  <a:lnTo>
                    <a:pt x="127" y="146"/>
                  </a:lnTo>
                  <a:lnTo>
                    <a:pt x="128" y="149"/>
                  </a:lnTo>
                  <a:lnTo>
                    <a:pt x="130" y="152"/>
                  </a:lnTo>
                  <a:lnTo>
                    <a:pt x="132" y="154"/>
                  </a:lnTo>
                  <a:lnTo>
                    <a:pt x="140" y="156"/>
                  </a:lnTo>
                  <a:lnTo>
                    <a:pt x="137" y="165"/>
                  </a:lnTo>
                  <a:lnTo>
                    <a:pt x="105" y="151"/>
                  </a:lnTo>
                  <a:lnTo>
                    <a:pt x="105" y="149"/>
                  </a:lnTo>
                  <a:lnTo>
                    <a:pt x="106" y="145"/>
                  </a:lnTo>
                  <a:lnTo>
                    <a:pt x="106" y="140"/>
                  </a:lnTo>
                  <a:lnTo>
                    <a:pt x="104" y="137"/>
                  </a:lnTo>
                  <a:lnTo>
                    <a:pt x="102" y="133"/>
                  </a:lnTo>
                  <a:lnTo>
                    <a:pt x="97" y="128"/>
                  </a:lnTo>
                  <a:lnTo>
                    <a:pt x="92" y="124"/>
                  </a:lnTo>
                  <a:lnTo>
                    <a:pt x="85" y="118"/>
                  </a:lnTo>
                  <a:lnTo>
                    <a:pt x="78" y="113"/>
                  </a:lnTo>
                  <a:lnTo>
                    <a:pt x="75" y="110"/>
                  </a:lnTo>
                  <a:lnTo>
                    <a:pt x="70" y="108"/>
                  </a:lnTo>
                  <a:lnTo>
                    <a:pt x="65" y="103"/>
                  </a:lnTo>
                  <a:lnTo>
                    <a:pt x="59" y="100"/>
                  </a:lnTo>
                  <a:lnTo>
                    <a:pt x="58" y="99"/>
                  </a:lnTo>
                  <a:lnTo>
                    <a:pt x="57" y="98"/>
                  </a:lnTo>
                  <a:lnTo>
                    <a:pt x="53" y="97"/>
                  </a:lnTo>
                  <a:lnTo>
                    <a:pt x="35" y="84"/>
                  </a:lnTo>
                  <a:lnTo>
                    <a:pt x="31" y="82"/>
                  </a:lnTo>
                  <a:lnTo>
                    <a:pt x="28" y="81"/>
                  </a:lnTo>
                  <a:lnTo>
                    <a:pt x="25" y="80"/>
                  </a:lnTo>
                  <a:lnTo>
                    <a:pt x="24" y="79"/>
                  </a:lnTo>
                  <a:lnTo>
                    <a:pt x="23" y="77"/>
                  </a:lnTo>
                  <a:lnTo>
                    <a:pt x="20" y="77"/>
                  </a:lnTo>
                  <a:lnTo>
                    <a:pt x="16" y="76"/>
                  </a:lnTo>
                  <a:lnTo>
                    <a:pt x="15" y="77"/>
                  </a:lnTo>
                  <a:lnTo>
                    <a:pt x="13" y="80"/>
                  </a:lnTo>
                  <a:lnTo>
                    <a:pt x="11" y="83"/>
                  </a:lnTo>
                  <a:lnTo>
                    <a:pt x="7" y="92"/>
                  </a:lnTo>
                  <a:lnTo>
                    <a:pt x="0" y="9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4" name="Freeform 37"/>
            <p:cNvSpPr>
              <a:spLocks/>
            </p:cNvSpPr>
            <p:nvPr/>
          </p:nvSpPr>
          <p:spPr bwMode="auto">
            <a:xfrm>
              <a:off x="1344333" y="2760616"/>
              <a:ext cx="189304" cy="196584"/>
            </a:xfrm>
            <a:custGeom>
              <a:avLst/>
              <a:gdLst>
                <a:gd name="T0" fmla="*/ 69 w 130"/>
                <a:gd name="T1" fmla="*/ 17 h 137"/>
                <a:gd name="T2" fmla="*/ 56 w 130"/>
                <a:gd name="T3" fmla="*/ 22 h 137"/>
                <a:gd name="T4" fmla="*/ 52 w 130"/>
                <a:gd name="T5" fmla="*/ 22 h 137"/>
                <a:gd name="T6" fmla="*/ 40 w 130"/>
                <a:gd name="T7" fmla="*/ 23 h 137"/>
                <a:gd name="T8" fmla="*/ 29 w 130"/>
                <a:gd name="T9" fmla="*/ 30 h 137"/>
                <a:gd name="T10" fmla="*/ 18 w 130"/>
                <a:gd name="T11" fmla="*/ 41 h 137"/>
                <a:gd name="T12" fmla="*/ 14 w 130"/>
                <a:gd name="T13" fmla="*/ 68 h 137"/>
                <a:gd name="T14" fmla="*/ 29 w 130"/>
                <a:gd name="T15" fmla="*/ 92 h 137"/>
                <a:gd name="T16" fmla="*/ 37 w 130"/>
                <a:gd name="T17" fmla="*/ 100 h 137"/>
                <a:gd name="T18" fmla="*/ 45 w 130"/>
                <a:gd name="T19" fmla="*/ 106 h 137"/>
                <a:gd name="T20" fmla="*/ 74 w 130"/>
                <a:gd name="T21" fmla="*/ 118 h 137"/>
                <a:gd name="T22" fmla="*/ 99 w 130"/>
                <a:gd name="T23" fmla="*/ 112 h 137"/>
                <a:gd name="T24" fmla="*/ 115 w 130"/>
                <a:gd name="T25" fmla="*/ 97 h 137"/>
                <a:gd name="T26" fmla="*/ 121 w 130"/>
                <a:gd name="T27" fmla="*/ 75 h 137"/>
                <a:gd name="T28" fmla="*/ 112 w 130"/>
                <a:gd name="T29" fmla="*/ 48 h 137"/>
                <a:gd name="T30" fmla="*/ 119 w 130"/>
                <a:gd name="T31" fmla="*/ 42 h 137"/>
                <a:gd name="T32" fmla="*/ 126 w 130"/>
                <a:gd name="T33" fmla="*/ 56 h 137"/>
                <a:gd name="T34" fmla="*/ 130 w 130"/>
                <a:gd name="T35" fmla="*/ 78 h 137"/>
                <a:gd name="T36" fmla="*/ 128 w 130"/>
                <a:gd name="T37" fmla="*/ 94 h 137"/>
                <a:gd name="T38" fmla="*/ 123 w 130"/>
                <a:gd name="T39" fmla="*/ 103 h 137"/>
                <a:gd name="T40" fmla="*/ 109 w 130"/>
                <a:gd name="T41" fmla="*/ 122 h 137"/>
                <a:gd name="T42" fmla="*/ 78 w 130"/>
                <a:gd name="T43" fmla="*/ 136 h 137"/>
                <a:gd name="T44" fmla="*/ 50 w 130"/>
                <a:gd name="T45" fmla="*/ 133 h 137"/>
                <a:gd name="T46" fmla="*/ 31 w 130"/>
                <a:gd name="T47" fmla="*/ 124 h 137"/>
                <a:gd name="T48" fmla="*/ 27 w 130"/>
                <a:gd name="T49" fmla="*/ 121 h 137"/>
                <a:gd name="T50" fmla="*/ 7 w 130"/>
                <a:gd name="T51" fmla="*/ 98 h 137"/>
                <a:gd name="T52" fmla="*/ 0 w 130"/>
                <a:gd name="T53" fmla="*/ 68 h 137"/>
                <a:gd name="T54" fmla="*/ 12 w 130"/>
                <a:gd name="T55" fmla="*/ 34 h 137"/>
                <a:gd name="T56" fmla="*/ 19 w 130"/>
                <a:gd name="T57" fmla="*/ 25 h 137"/>
                <a:gd name="T58" fmla="*/ 27 w 130"/>
                <a:gd name="T59" fmla="*/ 17 h 137"/>
                <a:gd name="T60" fmla="*/ 36 w 130"/>
                <a:gd name="T61" fmla="*/ 11 h 137"/>
                <a:gd name="T62" fmla="*/ 37 w 130"/>
                <a:gd name="T63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0" h="137">
                  <a:moveTo>
                    <a:pt x="37" y="0"/>
                  </a:moveTo>
                  <a:lnTo>
                    <a:pt x="69" y="17"/>
                  </a:lnTo>
                  <a:lnTo>
                    <a:pt x="64" y="26"/>
                  </a:lnTo>
                  <a:lnTo>
                    <a:pt x="56" y="22"/>
                  </a:lnTo>
                  <a:lnTo>
                    <a:pt x="54" y="22"/>
                  </a:lnTo>
                  <a:lnTo>
                    <a:pt x="52" y="22"/>
                  </a:lnTo>
                  <a:lnTo>
                    <a:pt x="46" y="22"/>
                  </a:lnTo>
                  <a:lnTo>
                    <a:pt x="40" y="23"/>
                  </a:lnTo>
                  <a:lnTo>
                    <a:pt x="34" y="25"/>
                  </a:lnTo>
                  <a:lnTo>
                    <a:pt x="29" y="30"/>
                  </a:lnTo>
                  <a:lnTo>
                    <a:pt x="23" y="35"/>
                  </a:lnTo>
                  <a:lnTo>
                    <a:pt x="18" y="41"/>
                  </a:lnTo>
                  <a:lnTo>
                    <a:pt x="12" y="54"/>
                  </a:lnTo>
                  <a:lnTo>
                    <a:pt x="14" y="68"/>
                  </a:lnTo>
                  <a:lnTo>
                    <a:pt x="20" y="80"/>
                  </a:lnTo>
                  <a:lnTo>
                    <a:pt x="29" y="92"/>
                  </a:lnTo>
                  <a:lnTo>
                    <a:pt x="32" y="96"/>
                  </a:lnTo>
                  <a:lnTo>
                    <a:pt x="37" y="100"/>
                  </a:lnTo>
                  <a:lnTo>
                    <a:pt x="41" y="103"/>
                  </a:lnTo>
                  <a:lnTo>
                    <a:pt x="45" y="106"/>
                  </a:lnTo>
                  <a:lnTo>
                    <a:pt x="60" y="114"/>
                  </a:lnTo>
                  <a:lnTo>
                    <a:pt x="74" y="118"/>
                  </a:lnTo>
                  <a:lnTo>
                    <a:pt x="87" y="116"/>
                  </a:lnTo>
                  <a:lnTo>
                    <a:pt x="99" y="112"/>
                  </a:lnTo>
                  <a:lnTo>
                    <a:pt x="109" y="106"/>
                  </a:lnTo>
                  <a:lnTo>
                    <a:pt x="115" y="97"/>
                  </a:lnTo>
                  <a:lnTo>
                    <a:pt x="120" y="86"/>
                  </a:lnTo>
                  <a:lnTo>
                    <a:pt x="121" y="75"/>
                  </a:lnTo>
                  <a:lnTo>
                    <a:pt x="119" y="62"/>
                  </a:lnTo>
                  <a:lnTo>
                    <a:pt x="112" y="48"/>
                  </a:lnTo>
                  <a:lnTo>
                    <a:pt x="111" y="47"/>
                  </a:lnTo>
                  <a:lnTo>
                    <a:pt x="119" y="42"/>
                  </a:lnTo>
                  <a:lnTo>
                    <a:pt x="119" y="43"/>
                  </a:lnTo>
                  <a:lnTo>
                    <a:pt x="126" y="56"/>
                  </a:lnTo>
                  <a:lnTo>
                    <a:pt x="130" y="68"/>
                  </a:lnTo>
                  <a:lnTo>
                    <a:pt x="130" y="78"/>
                  </a:lnTo>
                  <a:lnTo>
                    <a:pt x="130" y="88"/>
                  </a:lnTo>
                  <a:lnTo>
                    <a:pt x="128" y="94"/>
                  </a:lnTo>
                  <a:lnTo>
                    <a:pt x="126" y="98"/>
                  </a:lnTo>
                  <a:lnTo>
                    <a:pt x="123" y="103"/>
                  </a:lnTo>
                  <a:lnTo>
                    <a:pt x="121" y="107"/>
                  </a:lnTo>
                  <a:lnTo>
                    <a:pt x="109" y="122"/>
                  </a:lnTo>
                  <a:lnTo>
                    <a:pt x="95" y="131"/>
                  </a:lnTo>
                  <a:lnTo>
                    <a:pt x="78" y="136"/>
                  </a:lnTo>
                  <a:lnTo>
                    <a:pt x="70" y="137"/>
                  </a:lnTo>
                  <a:lnTo>
                    <a:pt x="50" y="133"/>
                  </a:lnTo>
                  <a:lnTo>
                    <a:pt x="32" y="125"/>
                  </a:lnTo>
                  <a:lnTo>
                    <a:pt x="31" y="124"/>
                  </a:lnTo>
                  <a:lnTo>
                    <a:pt x="29" y="123"/>
                  </a:lnTo>
                  <a:lnTo>
                    <a:pt x="27" y="121"/>
                  </a:lnTo>
                  <a:lnTo>
                    <a:pt x="16" y="111"/>
                  </a:lnTo>
                  <a:lnTo>
                    <a:pt x="7" y="98"/>
                  </a:lnTo>
                  <a:lnTo>
                    <a:pt x="2" y="84"/>
                  </a:lnTo>
                  <a:lnTo>
                    <a:pt x="0" y="68"/>
                  </a:lnTo>
                  <a:lnTo>
                    <a:pt x="4" y="51"/>
                  </a:lnTo>
                  <a:lnTo>
                    <a:pt x="12" y="34"/>
                  </a:lnTo>
                  <a:lnTo>
                    <a:pt x="15" y="29"/>
                  </a:lnTo>
                  <a:lnTo>
                    <a:pt x="19" y="25"/>
                  </a:lnTo>
                  <a:lnTo>
                    <a:pt x="22" y="21"/>
                  </a:lnTo>
                  <a:lnTo>
                    <a:pt x="27" y="17"/>
                  </a:lnTo>
                  <a:lnTo>
                    <a:pt x="31" y="14"/>
                  </a:lnTo>
                  <a:lnTo>
                    <a:pt x="36" y="11"/>
                  </a:lnTo>
                  <a:lnTo>
                    <a:pt x="32" y="8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5" name="Freeform 38"/>
            <p:cNvSpPr>
              <a:spLocks/>
            </p:cNvSpPr>
            <p:nvPr/>
          </p:nvSpPr>
          <p:spPr bwMode="auto">
            <a:xfrm>
              <a:off x="2167076" y="2083493"/>
              <a:ext cx="196584" cy="232989"/>
            </a:xfrm>
            <a:custGeom>
              <a:avLst/>
              <a:gdLst>
                <a:gd name="T0" fmla="*/ 95 w 136"/>
                <a:gd name="T1" fmla="*/ 8 h 161"/>
                <a:gd name="T2" fmla="*/ 80 w 136"/>
                <a:gd name="T3" fmla="*/ 12 h 161"/>
                <a:gd name="T4" fmla="*/ 81 w 136"/>
                <a:gd name="T5" fmla="*/ 14 h 161"/>
                <a:gd name="T6" fmla="*/ 80 w 136"/>
                <a:gd name="T7" fmla="*/ 16 h 161"/>
                <a:gd name="T8" fmla="*/ 81 w 136"/>
                <a:gd name="T9" fmla="*/ 21 h 161"/>
                <a:gd name="T10" fmla="*/ 117 w 136"/>
                <a:gd name="T11" fmla="*/ 113 h 161"/>
                <a:gd name="T12" fmla="*/ 119 w 136"/>
                <a:gd name="T13" fmla="*/ 115 h 161"/>
                <a:gd name="T14" fmla="*/ 123 w 136"/>
                <a:gd name="T15" fmla="*/ 116 h 161"/>
                <a:gd name="T16" fmla="*/ 134 w 136"/>
                <a:gd name="T17" fmla="*/ 111 h 161"/>
                <a:gd name="T18" fmla="*/ 87 w 136"/>
                <a:gd name="T19" fmla="*/ 138 h 161"/>
                <a:gd name="T20" fmla="*/ 97 w 136"/>
                <a:gd name="T21" fmla="*/ 124 h 161"/>
                <a:gd name="T22" fmla="*/ 98 w 136"/>
                <a:gd name="T23" fmla="*/ 123 h 161"/>
                <a:gd name="T24" fmla="*/ 98 w 136"/>
                <a:gd name="T25" fmla="*/ 121 h 161"/>
                <a:gd name="T26" fmla="*/ 62 w 136"/>
                <a:gd name="T27" fmla="*/ 27 h 161"/>
                <a:gd name="T28" fmla="*/ 61 w 136"/>
                <a:gd name="T29" fmla="*/ 24 h 161"/>
                <a:gd name="T30" fmla="*/ 58 w 136"/>
                <a:gd name="T31" fmla="*/ 23 h 161"/>
                <a:gd name="T32" fmla="*/ 46 w 136"/>
                <a:gd name="T33" fmla="*/ 27 h 161"/>
                <a:gd name="T34" fmla="*/ 38 w 136"/>
                <a:gd name="T35" fmla="*/ 31 h 161"/>
                <a:gd name="T36" fmla="*/ 36 w 136"/>
                <a:gd name="T37" fmla="*/ 34 h 161"/>
                <a:gd name="T38" fmla="*/ 35 w 136"/>
                <a:gd name="T39" fmla="*/ 36 h 161"/>
                <a:gd name="T40" fmla="*/ 35 w 136"/>
                <a:gd name="T41" fmla="*/ 42 h 161"/>
                <a:gd name="T42" fmla="*/ 43 w 136"/>
                <a:gd name="T43" fmla="*/ 74 h 161"/>
                <a:gd name="T44" fmla="*/ 49 w 136"/>
                <a:gd name="T45" fmla="*/ 109 h 161"/>
                <a:gd name="T46" fmla="*/ 49 w 136"/>
                <a:gd name="T47" fmla="*/ 145 h 161"/>
                <a:gd name="T48" fmla="*/ 35 w 136"/>
                <a:gd name="T49" fmla="*/ 160 h 161"/>
                <a:gd name="T50" fmla="*/ 28 w 136"/>
                <a:gd name="T51" fmla="*/ 161 h 161"/>
                <a:gd name="T52" fmla="*/ 23 w 136"/>
                <a:gd name="T53" fmla="*/ 160 h 161"/>
                <a:gd name="T54" fmla="*/ 16 w 136"/>
                <a:gd name="T55" fmla="*/ 157 h 161"/>
                <a:gd name="T56" fmla="*/ 15 w 136"/>
                <a:gd name="T57" fmla="*/ 151 h 161"/>
                <a:gd name="T58" fmla="*/ 11 w 136"/>
                <a:gd name="T59" fmla="*/ 147 h 161"/>
                <a:gd name="T60" fmla="*/ 14 w 136"/>
                <a:gd name="T61" fmla="*/ 140 h 161"/>
                <a:gd name="T62" fmla="*/ 19 w 136"/>
                <a:gd name="T63" fmla="*/ 136 h 161"/>
                <a:gd name="T64" fmla="*/ 25 w 136"/>
                <a:gd name="T65" fmla="*/ 134 h 161"/>
                <a:gd name="T66" fmla="*/ 31 w 136"/>
                <a:gd name="T67" fmla="*/ 138 h 161"/>
                <a:gd name="T68" fmla="*/ 33 w 136"/>
                <a:gd name="T69" fmla="*/ 141 h 161"/>
                <a:gd name="T70" fmla="*/ 34 w 136"/>
                <a:gd name="T71" fmla="*/ 142 h 161"/>
                <a:gd name="T72" fmla="*/ 33 w 136"/>
                <a:gd name="T73" fmla="*/ 146 h 161"/>
                <a:gd name="T74" fmla="*/ 35 w 136"/>
                <a:gd name="T75" fmla="*/ 146 h 161"/>
                <a:gd name="T76" fmla="*/ 35 w 136"/>
                <a:gd name="T77" fmla="*/ 147 h 161"/>
                <a:gd name="T78" fmla="*/ 37 w 136"/>
                <a:gd name="T79" fmla="*/ 147 h 161"/>
                <a:gd name="T80" fmla="*/ 38 w 136"/>
                <a:gd name="T81" fmla="*/ 145 h 161"/>
                <a:gd name="T82" fmla="*/ 41 w 136"/>
                <a:gd name="T83" fmla="*/ 123 h 161"/>
                <a:gd name="T84" fmla="*/ 33 w 136"/>
                <a:gd name="T85" fmla="*/ 68 h 161"/>
                <a:gd name="T86" fmla="*/ 27 w 136"/>
                <a:gd name="T87" fmla="*/ 50 h 161"/>
                <a:gd name="T88" fmla="*/ 24 w 136"/>
                <a:gd name="T89" fmla="*/ 43 h 161"/>
                <a:gd name="T90" fmla="*/ 20 w 136"/>
                <a:gd name="T91" fmla="*/ 39 h 161"/>
                <a:gd name="T92" fmla="*/ 16 w 136"/>
                <a:gd name="T93" fmla="*/ 39 h 161"/>
                <a:gd name="T94" fmla="*/ 0 w 136"/>
                <a:gd name="T95" fmla="*/ 3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6" h="161">
                  <a:moveTo>
                    <a:pt x="91" y="0"/>
                  </a:moveTo>
                  <a:lnTo>
                    <a:pt x="95" y="8"/>
                  </a:lnTo>
                  <a:lnTo>
                    <a:pt x="83" y="13"/>
                  </a:lnTo>
                  <a:lnTo>
                    <a:pt x="80" y="12"/>
                  </a:lnTo>
                  <a:lnTo>
                    <a:pt x="81" y="14"/>
                  </a:lnTo>
                  <a:lnTo>
                    <a:pt x="81" y="14"/>
                  </a:lnTo>
                  <a:lnTo>
                    <a:pt x="80" y="16"/>
                  </a:lnTo>
                  <a:lnTo>
                    <a:pt x="80" y="16"/>
                  </a:lnTo>
                  <a:lnTo>
                    <a:pt x="80" y="18"/>
                  </a:lnTo>
                  <a:lnTo>
                    <a:pt x="81" y="21"/>
                  </a:lnTo>
                  <a:lnTo>
                    <a:pt x="116" y="111"/>
                  </a:lnTo>
                  <a:lnTo>
                    <a:pt x="117" y="113"/>
                  </a:lnTo>
                  <a:lnTo>
                    <a:pt x="118" y="115"/>
                  </a:lnTo>
                  <a:lnTo>
                    <a:pt x="119" y="115"/>
                  </a:lnTo>
                  <a:lnTo>
                    <a:pt x="121" y="115"/>
                  </a:lnTo>
                  <a:lnTo>
                    <a:pt x="123" y="116"/>
                  </a:lnTo>
                  <a:lnTo>
                    <a:pt x="123" y="115"/>
                  </a:lnTo>
                  <a:lnTo>
                    <a:pt x="134" y="111"/>
                  </a:lnTo>
                  <a:lnTo>
                    <a:pt x="136" y="119"/>
                  </a:lnTo>
                  <a:lnTo>
                    <a:pt x="87" y="138"/>
                  </a:lnTo>
                  <a:lnTo>
                    <a:pt x="83" y="130"/>
                  </a:lnTo>
                  <a:lnTo>
                    <a:pt x="97" y="124"/>
                  </a:lnTo>
                  <a:lnTo>
                    <a:pt x="97" y="124"/>
                  </a:lnTo>
                  <a:lnTo>
                    <a:pt x="98" y="123"/>
                  </a:lnTo>
                  <a:lnTo>
                    <a:pt x="98" y="122"/>
                  </a:lnTo>
                  <a:lnTo>
                    <a:pt x="98" y="121"/>
                  </a:lnTo>
                  <a:lnTo>
                    <a:pt x="97" y="118"/>
                  </a:lnTo>
                  <a:lnTo>
                    <a:pt x="62" y="27"/>
                  </a:lnTo>
                  <a:lnTo>
                    <a:pt x="61" y="25"/>
                  </a:lnTo>
                  <a:lnTo>
                    <a:pt x="61" y="24"/>
                  </a:lnTo>
                  <a:lnTo>
                    <a:pt x="60" y="24"/>
                  </a:lnTo>
                  <a:lnTo>
                    <a:pt x="58" y="23"/>
                  </a:lnTo>
                  <a:lnTo>
                    <a:pt x="56" y="23"/>
                  </a:lnTo>
                  <a:lnTo>
                    <a:pt x="46" y="27"/>
                  </a:lnTo>
                  <a:lnTo>
                    <a:pt x="42" y="30"/>
                  </a:lnTo>
                  <a:lnTo>
                    <a:pt x="38" y="31"/>
                  </a:lnTo>
                  <a:lnTo>
                    <a:pt x="36" y="33"/>
                  </a:lnTo>
                  <a:lnTo>
                    <a:pt x="36" y="34"/>
                  </a:lnTo>
                  <a:lnTo>
                    <a:pt x="35" y="35"/>
                  </a:lnTo>
                  <a:lnTo>
                    <a:pt x="35" y="36"/>
                  </a:lnTo>
                  <a:lnTo>
                    <a:pt x="35" y="39"/>
                  </a:lnTo>
                  <a:lnTo>
                    <a:pt x="35" y="42"/>
                  </a:lnTo>
                  <a:lnTo>
                    <a:pt x="36" y="47"/>
                  </a:lnTo>
                  <a:lnTo>
                    <a:pt x="43" y="74"/>
                  </a:lnTo>
                  <a:lnTo>
                    <a:pt x="45" y="85"/>
                  </a:lnTo>
                  <a:lnTo>
                    <a:pt x="49" y="109"/>
                  </a:lnTo>
                  <a:lnTo>
                    <a:pt x="51" y="131"/>
                  </a:lnTo>
                  <a:lnTo>
                    <a:pt x="49" y="145"/>
                  </a:lnTo>
                  <a:lnTo>
                    <a:pt x="44" y="155"/>
                  </a:lnTo>
                  <a:lnTo>
                    <a:pt x="35" y="160"/>
                  </a:lnTo>
                  <a:lnTo>
                    <a:pt x="32" y="161"/>
                  </a:lnTo>
                  <a:lnTo>
                    <a:pt x="28" y="161"/>
                  </a:lnTo>
                  <a:lnTo>
                    <a:pt x="25" y="161"/>
                  </a:lnTo>
                  <a:lnTo>
                    <a:pt x="23" y="160"/>
                  </a:lnTo>
                  <a:lnTo>
                    <a:pt x="19" y="159"/>
                  </a:lnTo>
                  <a:lnTo>
                    <a:pt x="16" y="157"/>
                  </a:lnTo>
                  <a:lnTo>
                    <a:pt x="14" y="154"/>
                  </a:lnTo>
                  <a:lnTo>
                    <a:pt x="15" y="151"/>
                  </a:lnTo>
                  <a:lnTo>
                    <a:pt x="13" y="151"/>
                  </a:lnTo>
                  <a:lnTo>
                    <a:pt x="11" y="147"/>
                  </a:lnTo>
                  <a:lnTo>
                    <a:pt x="13" y="142"/>
                  </a:lnTo>
                  <a:lnTo>
                    <a:pt x="14" y="140"/>
                  </a:lnTo>
                  <a:lnTo>
                    <a:pt x="16" y="138"/>
                  </a:lnTo>
                  <a:lnTo>
                    <a:pt x="19" y="136"/>
                  </a:lnTo>
                  <a:lnTo>
                    <a:pt x="23" y="134"/>
                  </a:lnTo>
                  <a:lnTo>
                    <a:pt x="25" y="134"/>
                  </a:lnTo>
                  <a:lnTo>
                    <a:pt x="27" y="136"/>
                  </a:lnTo>
                  <a:lnTo>
                    <a:pt x="31" y="138"/>
                  </a:lnTo>
                  <a:lnTo>
                    <a:pt x="33" y="140"/>
                  </a:lnTo>
                  <a:lnTo>
                    <a:pt x="33" y="141"/>
                  </a:lnTo>
                  <a:lnTo>
                    <a:pt x="34" y="142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46"/>
                  </a:lnTo>
                  <a:lnTo>
                    <a:pt x="35" y="145"/>
                  </a:lnTo>
                  <a:lnTo>
                    <a:pt x="35" y="146"/>
                  </a:lnTo>
                  <a:lnTo>
                    <a:pt x="35" y="147"/>
                  </a:lnTo>
                  <a:lnTo>
                    <a:pt x="35" y="147"/>
                  </a:lnTo>
                  <a:lnTo>
                    <a:pt x="36" y="148"/>
                  </a:lnTo>
                  <a:lnTo>
                    <a:pt x="37" y="147"/>
                  </a:lnTo>
                  <a:lnTo>
                    <a:pt x="40" y="147"/>
                  </a:lnTo>
                  <a:lnTo>
                    <a:pt x="38" y="145"/>
                  </a:lnTo>
                  <a:lnTo>
                    <a:pt x="41" y="137"/>
                  </a:lnTo>
                  <a:lnTo>
                    <a:pt x="41" y="123"/>
                  </a:lnTo>
                  <a:lnTo>
                    <a:pt x="37" y="91"/>
                  </a:lnTo>
                  <a:lnTo>
                    <a:pt x="33" y="68"/>
                  </a:lnTo>
                  <a:lnTo>
                    <a:pt x="31" y="58"/>
                  </a:lnTo>
                  <a:lnTo>
                    <a:pt x="27" y="50"/>
                  </a:lnTo>
                  <a:lnTo>
                    <a:pt x="26" y="48"/>
                  </a:lnTo>
                  <a:lnTo>
                    <a:pt x="24" y="43"/>
                  </a:lnTo>
                  <a:lnTo>
                    <a:pt x="22" y="40"/>
                  </a:lnTo>
                  <a:lnTo>
                    <a:pt x="20" y="39"/>
                  </a:lnTo>
                  <a:lnTo>
                    <a:pt x="18" y="38"/>
                  </a:lnTo>
                  <a:lnTo>
                    <a:pt x="16" y="39"/>
                  </a:lnTo>
                  <a:lnTo>
                    <a:pt x="4" y="43"/>
                  </a:lnTo>
                  <a:lnTo>
                    <a:pt x="0" y="35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6" name="Freeform 39"/>
            <p:cNvSpPr>
              <a:spLocks noEditPoints="1"/>
            </p:cNvSpPr>
            <p:nvPr/>
          </p:nvSpPr>
          <p:spPr bwMode="auto">
            <a:xfrm>
              <a:off x="1468109" y="2600437"/>
              <a:ext cx="196584" cy="196584"/>
            </a:xfrm>
            <a:custGeom>
              <a:avLst/>
              <a:gdLst>
                <a:gd name="T0" fmla="*/ 42 w 134"/>
                <a:gd name="T1" fmla="*/ 18 h 134"/>
                <a:gd name="T2" fmla="*/ 24 w 134"/>
                <a:gd name="T3" fmla="*/ 29 h 134"/>
                <a:gd name="T4" fmla="*/ 15 w 134"/>
                <a:gd name="T5" fmla="*/ 52 h 134"/>
                <a:gd name="T6" fmla="*/ 24 w 134"/>
                <a:gd name="T7" fmla="*/ 82 h 134"/>
                <a:gd name="T8" fmla="*/ 44 w 134"/>
                <a:gd name="T9" fmla="*/ 104 h 134"/>
                <a:gd name="T10" fmla="*/ 64 w 134"/>
                <a:gd name="T11" fmla="*/ 114 h 134"/>
                <a:gd name="T12" fmla="*/ 91 w 134"/>
                <a:gd name="T13" fmla="*/ 117 h 134"/>
                <a:gd name="T14" fmla="*/ 110 w 134"/>
                <a:gd name="T15" fmla="*/ 105 h 134"/>
                <a:gd name="T16" fmla="*/ 119 w 134"/>
                <a:gd name="T17" fmla="*/ 84 h 134"/>
                <a:gd name="T18" fmla="*/ 114 w 134"/>
                <a:gd name="T19" fmla="*/ 57 h 134"/>
                <a:gd name="T20" fmla="*/ 99 w 134"/>
                <a:gd name="T21" fmla="*/ 39 h 134"/>
                <a:gd name="T22" fmla="*/ 76 w 134"/>
                <a:gd name="T23" fmla="*/ 22 h 134"/>
                <a:gd name="T24" fmla="*/ 52 w 134"/>
                <a:gd name="T25" fmla="*/ 16 h 134"/>
                <a:gd name="T26" fmla="*/ 71 w 134"/>
                <a:gd name="T27" fmla="*/ 0 h 134"/>
                <a:gd name="T28" fmla="*/ 87 w 134"/>
                <a:gd name="T29" fmla="*/ 3 h 134"/>
                <a:gd name="T30" fmla="*/ 100 w 134"/>
                <a:gd name="T31" fmla="*/ 10 h 134"/>
                <a:gd name="T32" fmla="*/ 110 w 134"/>
                <a:gd name="T33" fmla="*/ 17 h 134"/>
                <a:gd name="T34" fmla="*/ 129 w 134"/>
                <a:gd name="T35" fmla="*/ 43 h 134"/>
                <a:gd name="T36" fmla="*/ 134 w 134"/>
                <a:gd name="T37" fmla="*/ 71 h 134"/>
                <a:gd name="T38" fmla="*/ 128 w 134"/>
                <a:gd name="T39" fmla="*/ 92 h 134"/>
                <a:gd name="T40" fmla="*/ 116 w 134"/>
                <a:gd name="T41" fmla="*/ 110 h 134"/>
                <a:gd name="T42" fmla="*/ 110 w 134"/>
                <a:gd name="T43" fmla="*/ 116 h 134"/>
                <a:gd name="T44" fmla="*/ 100 w 134"/>
                <a:gd name="T45" fmla="*/ 124 h 134"/>
                <a:gd name="T46" fmla="*/ 87 w 134"/>
                <a:gd name="T47" fmla="*/ 131 h 134"/>
                <a:gd name="T48" fmla="*/ 74 w 134"/>
                <a:gd name="T49" fmla="*/ 133 h 134"/>
                <a:gd name="T50" fmla="*/ 61 w 134"/>
                <a:gd name="T51" fmla="*/ 133 h 134"/>
                <a:gd name="T52" fmla="*/ 38 w 134"/>
                <a:gd name="T53" fmla="*/ 126 h 134"/>
                <a:gd name="T54" fmla="*/ 19 w 134"/>
                <a:gd name="T55" fmla="*/ 113 h 134"/>
                <a:gd name="T56" fmla="*/ 11 w 134"/>
                <a:gd name="T57" fmla="*/ 101 h 134"/>
                <a:gd name="T58" fmla="*/ 4 w 134"/>
                <a:gd name="T59" fmla="*/ 88 h 134"/>
                <a:gd name="T60" fmla="*/ 0 w 134"/>
                <a:gd name="T61" fmla="*/ 71 h 134"/>
                <a:gd name="T62" fmla="*/ 1 w 134"/>
                <a:gd name="T63" fmla="*/ 57 h 134"/>
                <a:gd name="T64" fmla="*/ 2 w 134"/>
                <a:gd name="T65" fmla="*/ 53 h 134"/>
                <a:gd name="T66" fmla="*/ 6 w 134"/>
                <a:gd name="T67" fmla="*/ 40 h 134"/>
                <a:gd name="T68" fmla="*/ 13 w 134"/>
                <a:gd name="T69" fmla="*/ 28 h 134"/>
                <a:gd name="T70" fmla="*/ 26 w 134"/>
                <a:gd name="T71" fmla="*/ 15 h 134"/>
                <a:gd name="T72" fmla="*/ 42 w 134"/>
                <a:gd name="T73" fmla="*/ 6 h 134"/>
                <a:gd name="T74" fmla="*/ 53 w 134"/>
                <a:gd name="T75" fmla="*/ 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4" h="134">
                  <a:moveTo>
                    <a:pt x="52" y="16"/>
                  </a:moveTo>
                  <a:lnTo>
                    <a:pt x="42" y="18"/>
                  </a:lnTo>
                  <a:lnTo>
                    <a:pt x="31" y="22"/>
                  </a:lnTo>
                  <a:lnTo>
                    <a:pt x="24" y="29"/>
                  </a:lnTo>
                  <a:lnTo>
                    <a:pt x="17" y="39"/>
                  </a:lnTo>
                  <a:lnTo>
                    <a:pt x="15" y="52"/>
                  </a:lnTo>
                  <a:lnTo>
                    <a:pt x="16" y="64"/>
                  </a:lnTo>
                  <a:lnTo>
                    <a:pt x="24" y="82"/>
                  </a:lnTo>
                  <a:lnTo>
                    <a:pt x="38" y="99"/>
                  </a:lnTo>
                  <a:lnTo>
                    <a:pt x="44" y="104"/>
                  </a:lnTo>
                  <a:lnTo>
                    <a:pt x="49" y="107"/>
                  </a:lnTo>
                  <a:lnTo>
                    <a:pt x="64" y="114"/>
                  </a:lnTo>
                  <a:lnTo>
                    <a:pt x="81" y="117"/>
                  </a:lnTo>
                  <a:lnTo>
                    <a:pt x="91" y="117"/>
                  </a:lnTo>
                  <a:lnTo>
                    <a:pt x="101" y="113"/>
                  </a:lnTo>
                  <a:lnTo>
                    <a:pt x="110" y="105"/>
                  </a:lnTo>
                  <a:lnTo>
                    <a:pt x="117" y="95"/>
                  </a:lnTo>
                  <a:lnTo>
                    <a:pt x="119" y="84"/>
                  </a:lnTo>
                  <a:lnTo>
                    <a:pt x="119" y="73"/>
                  </a:lnTo>
                  <a:lnTo>
                    <a:pt x="114" y="57"/>
                  </a:lnTo>
                  <a:lnTo>
                    <a:pt x="105" y="44"/>
                  </a:lnTo>
                  <a:lnTo>
                    <a:pt x="99" y="39"/>
                  </a:lnTo>
                  <a:lnTo>
                    <a:pt x="94" y="35"/>
                  </a:lnTo>
                  <a:lnTo>
                    <a:pt x="76" y="22"/>
                  </a:lnTo>
                  <a:lnTo>
                    <a:pt x="56" y="17"/>
                  </a:lnTo>
                  <a:lnTo>
                    <a:pt x="52" y="16"/>
                  </a:lnTo>
                  <a:close/>
                  <a:moveTo>
                    <a:pt x="62" y="0"/>
                  </a:moveTo>
                  <a:lnTo>
                    <a:pt x="71" y="0"/>
                  </a:lnTo>
                  <a:lnTo>
                    <a:pt x="79" y="1"/>
                  </a:lnTo>
                  <a:lnTo>
                    <a:pt x="87" y="3"/>
                  </a:lnTo>
                  <a:lnTo>
                    <a:pt x="93" y="7"/>
                  </a:lnTo>
                  <a:lnTo>
                    <a:pt x="100" y="10"/>
                  </a:lnTo>
                  <a:lnTo>
                    <a:pt x="105" y="13"/>
                  </a:lnTo>
                  <a:lnTo>
                    <a:pt x="110" y="17"/>
                  </a:lnTo>
                  <a:lnTo>
                    <a:pt x="121" y="29"/>
                  </a:lnTo>
                  <a:lnTo>
                    <a:pt x="129" y="43"/>
                  </a:lnTo>
                  <a:lnTo>
                    <a:pt x="133" y="57"/>
                  </a:lnTo>
                  <a:lnTo>
                    <a:pt x="134" y="71"/>
                  </a:lnTo>
                  <a:lnTo>
                    <a:pt x="131" y="82"/>
                  </a:lnTo>
                  <a:lnTo>
                    <a:pt x="128" y="92"/>
                  </a:lnTo>
                  <a:lnTo>
                    <a:pt x="123" y="101"/>
                  </a:lnTo>
                  <a:lnTo>
                    <a:pt x="116" y="110"/>
                  </a:lnTo>
                  <a:lnTo>
                    <a:pt x="114" y="113"/>
                  </a:lnTo>
                  <a:lnTo>
                    <a:pt x="110" y="116"/>
                  </a:lnTo>
                  <a:lnTo>
                    <a:pt x="107" y="119"/>
                  </a:lnTo>
                  <a:lnTo>
                    <a:pt x="100" y="124"/>
                  </a:lnTo>
                  <a:lnTo>
                    <a:pt x="92" y="128"/>
                  </a:lnTo>
                  <a:lnTo>
                    <a:pt x="87" y="131"/>
                  </a:lnTo>
                  <a:lnTo>
                    <a:pt x="81" y="133"/>
                  </a:lnTo>
                  <a:lnTo>
                    <a:pt x="74" y="133"/>
                  </a:lnTo>
                  <a:lnTo>
                    <a:pt x="69" y="134"/>
                  </a:lnTo>
                  <a:lnTo>
                    <a:pt x="61" y="133"/>
                  </a:lnTo>
                  <a:lnTo>
                    <a:pt x="53" y="132"/>
                  </a:lnTo>
                  <a:lnTo>
                    <a:pt x="38" y="126"/>
                  </a:lnTo>
                  <a:lnTo>
                    <a:pt x="24" y="116"/>
                  </a:lnTo>
                  <a:lnTo>
                    <a:pt x="19" y="113"/>
                  </a:lnTo>
                  <a:lnTo>
                    <a:pt x="15" y="107"/>
                  </a:lnTo>
                  <a:lnTo>
                    <a:pt x="11" y="101"/>
                  </a:lnTo>
                  <a:lnTo>
                    <a:pt x="8" y="96"/>
                  </a:lnTo>
                  <a:lnTo>
                    <a:pt x="4" y="88"/>
                  </a:lnTo>
                  <a:lnTo>
                    <a:pt x="1" y="80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1" y="57"/>
                  </a:lnTo>
                  <a:lnTo>
                    <a:pt x="1" y="55"/>
                  </a:lnTo>
                  <a:lnTo>
                    <a:pt x="2" y="53"/>
                  </a:lnTo>
                  <a:lnTo>
                    <a:pt x="3" y="46"/>
                  </a:lnTo>
                  <a:lnTo>
                    <a:pt x="6" y="40"/>
                  </a:lnTo>
                  <a:lnTo>
                    <a:pt x="9" y="35"/>
                  </a:lnTo>
                  <a:lnTo>
                    <a:pt x="13" y="28"/>
                  </a:lnTo>
                  <a:lnTo>
                    <a:pt x="17" y="24"/>
                  </a:lnTo>
                  <a:lnTo>
                    <a:pt x="26" y="15"/>
                  </a:lnTo>
                  <a:lnTo>
                    <a:pt x="35" y="8"/>
                  </a:lnTo>
                  <a:lnTo>
                    <a:pt x="42" y="6"/>
                  </a:lnTo>
                  <a:lnTo>
                    <a:pt x="47" y="3"/>
                  </a:lnTo>
                  <a:lnTo>
                    <a:pt x="53" y="1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4329505" y="3008167"/>
              <a:ext cx="211146" cy="203865"/>
            </a:xfrm>
            <a:custGeom>
              <a:avLst/>
              <a:gdLst>
                <a:gd name="T0" fmla="*/ 28 w 147"/>
                <a:gd name="T1" fmla="*/ 83 h 142"/>
                <a:gd name="T2" fmla="*/ 27 w 147"/>
                <a:gd name="T3" fmla="*/ 88 h 142"/>
                <a:gd name="T4" fmla="*/ 28 w 147"/>
                <a:gd name="T5" fmla="*/ 94 h 142"/>
                <a:gd name="T6" fmla="*/ 30 w 147"/>
                <a:gd name="T7" fmla="*/ 101 h 142"/>
                <a:gd name="T8" fmla="*/ 37 w 147"/>
                <a:gd name="T9" fmla="*/ 112 h 142"/>
                <a:gd name="T10" fmla="*/ 43 w 147"/>
                <a:gd name="T11" fmla="*/ 118 h 142"/>
                <a:gd name="T12" fmla="*/ 56 w 147"/>
                <a:gd name="T13" fmla="*/ 121 h 142"/>
                <a:gd name="T14" fmla="*/ 61 w 147"/>
                <a:gd name="T15" fmla="*/ 121 h 142"/>
                <a:gd name="T16" fmla="*/ 67 w 147"/>
                <a:gd name="T17" fmla="*/ 119 h 142"/>
                <a:gd name="T18" fmla="*/ 74 w 147"/>
                <a:gd name="T19" fmla="*/ 115 h 142"/>
                <a:gd name="T20" fmla="*/ 82 w 147"/>
                <a:gd name="T21" fmla="*/ 107 h 142"/>
                <a:gd name="T22" fmla="*/ 87 w 147"/>
                <a:gd name="T23" fmla="*/ 93 h 142"/>
                <a:gd name="T24" fmla="*/ 74 w 147"/>
                <a:gd name="T25" fmla="*/ 60 h 142"/>
                <a:gd name="T26" fmla="*/ 115 w 147"/>
                <a:gd name="T27" fmla="*/ 41 h 142"/>
                <a:gd name="T28" fmla="*/ 91 w 147"/>
                <a:gd name="T29" fmla="*/ 75 h 142"/>
                <a:gd name="T30" fmla="*/ 93 w 147"/>
                <a:gd name="T31" fmla="*/ 79 h 142"/>
                <a:gd name="T32" fmla="*/ 97 w 147"/>
                <a:gd name="T33" fmla="*/ 85 h 142"/>
                <a:gd name="T34" fmla="*/ 108 w 147"/>
                <a:gd name="T35" fmla="*/ 91 h 142"/>
                <a:gd name="T36" fmla="*/ 117 w 147"/>
                <a:gd name="T37" fmla="*/ 91 h 142"/>
                <a:gd name="T38" fmla="*/ 127 w 147"/>
                <a:gd name="T39" fmla="*/ 86 h 142"/>
                <a:gd name="T40" fmla="*/ 132 w 147"/>
                <a:gd name="T41" fmla="*/ 79 h 142"/>
                <a:gd name="T42" fmla="*/ 133 w 147"/>
                <a:gd name="T43" fmla="*/ 68 h 142"/>
                <a:gd name="T44" fmla="*/ 132 w 147"/>
                <a:gd name="T45" fmla="*/ 60 h 142"/>
                <a:gd name="T46" fmla="*/ 130 w 147"/>
                <a:gd name="T47" fmla="*/ 54 h 142"/>
                <a:gd name="T48" fmla="*/ 126 w 147"/>
                <a:gd name="T49" fmla="*/ 48 h 142"/>
                <a:gd name="T50" fmla="*/ 120 w 147"/>
                <a:gd name="T51" fmla="*/ 42 h 142"/>
                <a:gd name="T52" fmla="*/ 114 w 147"/>
                <a:gd name="T53" fmla="*/ 0 h 142"/>
                <a:gd name="T54" fmla="*/ 135 w 147"/>
                <a:gd name="T55" fmla="*/ 44 h 142"/>
                <a:gd name="T56" fmla="*/ 145 w 147"/>
                <a:gd name="T57" fmla="*/ 68 h 142"/>
                <a:gd name="T58" fmla="*/ 146 w 147"/>
                <a:gd name="T59" fmla="*/ 89 h 142"/>
                <a:gd name="T60" fmla="*/ 132 w 147"/>
                <a:gd name="T61" fmla="*/ 107 h 142"/>
                <a:gd name="T62" fmla="*/ 129 w 147"/>
                <a:gd name="T63" fmla="*/ 110 h 142"/>
                <a:gd name="T64" fmla="*/ 127 w 147"/>
                <a:gd name="T65" fmla="*/ 110 h 142"/>
                <a:gd name="T66" fmla="*/ 122 w 147"/>
                <a:gd name="T67" fmla="*/ 111 h 142"/>
                <a:gd name="T68" fmla="*/ 114 w 147"/>
                <a:gd name="T69" fmla="*/ 111 h 142"/>
                <a:gd name="T70" fmla="*/ 103 w 147"/>
                <a:gd name="T71" fmla="*/ 105 h 142"/>
                <a:gd name="T72" fmla="*/ 99 w 147"/>
                <a:gd name="T73" fmla="*/ 110 h 142"/>
                <a:gd name="T74" fmla="*/ 90 w 147"/>
                <a:gd name="T75" fmla="*/ 131 h 142"/>
                <a:gd name="T76" fmla="*/ 75 w 147"/>
                <a:gd name="T77" fmla="*/ 140 h 142"/>
                <a:gd name="T78" fmla="*/ 67 w 147"/>
                <a:gd name="T79" fmla="*/ 142 h 142"/>
                <a:gd name="T80" fmla="*/ 56 w 147"/>
                <a:gd name="T81" fmla="*/ 141 h 142"/>
                <a:gd name="T82" fmla="*/ 37 w 147"/>
                <a:gd name="T83" fmla="*/ 132 h 142"/>
                <a:gd name="T84" fmla="*/ 27 w 147"/>
                <a:gd name="T85" fmla="*/ 113 h 142"/>
                <a:gd name="T86" fmla="*/ 23 w 147"/>
                <a:gd name="T87" fmla="*/ 106 h 142"/>
                <a:gd name="T88" fmla="*/ 21 w 147"/>
                <a:gd name="T89" fmla="*/ 102 h 142"/>
                <a:gd name="T90" fmla="*/ 20 w 147"/>
                <a:gd name="T91" fmla="*/ 98 h 142"/>
                <a:gd name="T92" fmla="*/ 7 w 147"/>
                <a:gd name="T93" fmla="*/ 51 h 142"/>
                <a:gd name="T94" fmla="*/ 14 w 147"/>
                <a:gd name="T95" fmla="*/ 65 h 142"/>
                <a:gd name="T96" fmla="*/ 16 w 147"/>
                <a:gd name="T97" fmla="*/ 65 h 142"/>
                <a:gd name="T98" fmla="*/ 20 w 147"/>
                <a:gd name="T99" fmla="*/ 63 h 142"/>
                <a:gd name="T100" fmla="*/ 110 w 147"/>
                <a:gd name="T101" fmla="*/ 21 h 142"/>
                <a:gd name="T102" fmla="*/ 112 w 147"/>
                <a:gd name="T103" fmla="*/ 17 h 142"/>
                <a:gd name="T104" fmla="*/ 106 w 147"/>
                <a:gd name="T105" fmla="*/ 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7" h="142">
                  <a:moveTo>
                    <a:pt x="74" y="60"/>
                  </a:moveTo>
                  <a:lnTo>
                    <a:pt x="28" y="83"/>
                  </a:lnTo>
                  <a:lnTo>
                    <a:pt x="27" y="85"/>
                  </a:lnTo>
                  <a:lnTo>
                    <a:pt x="27" y="88"/>
                  </a:lnTo>
                  <a:lnTo>
                    <a:pt x="27" y="92"/>
                  </a:lnTo>
                  <a:lnTo>
                    <a:pt x="28" y="94"/>
                  </a:lnTo>
                  <a:lnTo>
                    <a:pt x="29" y="98"/>
                  </a:lnTo>
                  <a:lnTo>
                    <a:pt x="30" y="101"/>
                  </a:lnTo>
                  <a:lnTo>
                    <a:pt x="33" y="107"/>
                  </a:lnTo>
                  <a:lnTo>
                    <a:pt x="37" y="112"/>
                  </a:lnTo>
                  <a:lnTo>
                    <a:pt x="40" y="115"/>
                  </a:lnTo>
                  <a:lnTo>
                    <a:pt x="43" y="118"/>
                  </a:lnTo>
                  <a:lnTo>
                    <a:pt x="50" y="120"/>
                  </a:lnTo>
                  <a:lnTo>
                    <a:pt x="56" y="121"/>
                  </a:lnTo>
                  <a:lnTo>
                    <a:pt x="58" y="121"/>
                  </a:lnTo>
                  <a:lnTo>
                    <a:pt x="61" y="121"/>
                  </a:lnTo>
                  <a:lnTo>
                    <a:pt x="64" y="120"/>
                  </a:lnTo>
                  <a:lnTo>
                    <a:pt x="67" y="119"/>
                  </a:lnTo>
                  <a:lnTo>
                    <a:pt x="69" y="118"/>
                  </a:lnTo>
                  <a:lnTo>
                    <a:pt x="74" y="115"/>
                  </a:lnTo>
                  <a:lnTo>
                    <a:pt x="78" y="112"/>
                  </a:lnTo>
                  <a:lnTo>
                    <a:pt x="82" y="107"/>
                  </a:lnTo>
                  <a:lnTo>
                    <a:pt x="85" y="103"/>
                  </a:lnTo>
                  <a:lnTo>
                    <a:pt x="87" y="93"/>
                  </a:lnTo>
                  <a:lnTo>
                    <a:pt x="83" y="80"/>
                  </a:lnTo>
                  <a:lnTo>
                    <a:pt x="74" y="60"/>
                  </a:lnTo>
                  <a:close/>
                  <a:moveTo>
                    <a:pt x="118" y="41"/>
                  </a:moveTo>
                  <a:lnTo>
                    <a:pt x="115" y="41"/>
                  </a:lnTo>
                  <a:lnTo>
                    <a:pt x="82" y="57"/>
                  </a:lnTo>
                  <a:lnTo>
                    <a:pt x="91" y="75"/>
                  </a:lnTo>
                  <a:lnTo>
                    <a:pt x="92" y="77"/>
                  </a:lnTo>
                  <a:lnTo>
                    <a:pt x="93" y="79"/>
                  </a:lnTo>
                  <a:lnTo>
                    <a:pt x="95" y="83"/>
                  </a:lnTo>
                  <a:lnTo>
                    <a:pt x="97" y="85"/>
                  </a:lnTo>
                  <a:lnTo>
                    <a:pt x="102" y="88"/>
                  </a:lnTo>
                  <a:lnTo>
                    <a:pt x="108" y="91"/>
                  </a:lnTo>
                  <a:lnTo>
                    <a:pt x="111" y="92"/>
                  </a:lnTo>
                  <a:lnTo>
                    <a:pt x="117" y="91"/>
                  </a:lnTo>
                  <a:lnTo>
                    <a:pt x="121" y="88"/>
                  </a:lnTo>
                  <a:lnTo>
                    <a:pt x="127" y="86"/>
                  </a:lnTo>
                  <a:lnTo>
                    <a:pt x="130" y="83"/>
                  </a:lnTo>
                  <a:lnTo>
                    <a:pt x="132" y="79"/>
                  </a:lnTo>
                  <a:lnTo>
                    <a:pt x="133" y="74"/>
                  </a:lnTo>
                  <a:lnTo>
                    <a:pt x="133" y="68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1" y="57"/>
                  </a:lnTo>
                  <a:lnTo>
                    <a:pt x="130" y="54"/>
                  </a:lnTo>
                  <a:lnTo>
                    <a:pt x="128" y="51"/>
                  </a:lnTo>
                  <a:lnTo>
                    <a:pt x="126" y="48"/>
                  </a:lnTo>
                  <a:lnTo>
                    <a:pt x="123" y="44"/>
                  </a:lnTo>
                  <a:lnTo>
                    <a:pt x="120" y="42"/>
                  </a:lnTo>
                  <a:lnTo>
                    <a:pt x="118" y="41"/>
                  </a:lnTo>
                  <a:close/>
                  <a:moveTo>
                    <a:pt x="114" y="0"/>
                  </a:moveTo>
                  <a:lnTo>
                    <a:pt x="132" y="41"/>
                  </a:lnTo>
                  <a:lnTo>
                    <a:pt x="135" y="44"/>
                  </a:lnTo>
                  <a:lnTo>
                    <a:pt x="140" y="56"/>
                  </a:lnTo>
                  <a:lnTo>
                    <a:pt x="145" y="68"/>
                  </a:lnTo>
                  <a:lnTo>
                    <a:pt x="147" y="79"/>
                  </a:lnTo>
                  <a:lnTo>
                    <a:pt x="146" y="89"/>
                  </a:lnTo>
                  <a:lnTo>
                    <a:pt x="140" y="101"/>
                  </a:lnTo>
                  <a:lnTo>
                    <a:pt x="132" y="107"/>
                  </a:lnTo>
                  <a:lnTo>
                    <a:pt x="130" y="109"/>
                  </a:lnTo>
                  <a:lnTo>
                    <a:pt x="129" y="110"/>
                  </a:lnTo>
                  <a:lnTo>
                    <a:pt x="128" y="110"/>
                  </a:lnTo>
                  <a:lnTo>
                    <a:pt x="127" y="110"/>
                  </a:lnTo>
                  <a:lnTo>
                    <a:pt x="124" y="111"/>
                  </a:lnTo>
                  <a:lnTo>
                    <a:pt x="122" y="111"/>
                  </a:lnTo>
                  <a:lnTo>
                    <a:pt x="120" y="111"/>
                  </a:lnTo>
                  <a:lnTo>
                    <a:pt x="114" y="111"/>
                  </a:lnTo>
                  <a:lnTo>
                    <a:pt x="109" y="109"/>
                  </a:lnTo>
                  <a:lnTo>
                    <a:pt x="103" y="105"/>
                  </a:lnTo>
                  <a:lnTo>
                    <a:pt x="99" y="101"/>
                  </a:lnTo>
                  <a:lnTo>
                    <a:pt x="99" y="110"/>
                  </a:lnTo>
                  <a:lnTo>
                    <a:pt x="96" y="119"/>
                  </a:lnTo>
                  <a:lnTo>
                    <a:pt x="90" y="131"/>
                  </a:lnTo>
                  <a:lnTo>
                    <a:pt x="79" y="139"/>
                  </a:lnTo>
                  <a:lnTo>
                    <a:pt x="75" y="140"/>
                  </a:lnTo>
                  <a:lnTo>
                    <a:pt x="70" y="141"/>
                  </a:lnTo>
                  <a:lnTo>
                    <a:pt x="67" y="142"/>
                  </a:lnTo>
                  <a:lnTo>
                    <a:pt x="63" y="142"/>
                  </a:lnTo>
                  <a:lnTo>
                    <a:pt x="56" y="141"/>
                  </a:lnTo>
                  <a:lnTo>
                    <a:pt x="48" y="140"/>
                  </a:lnTo>
                  <a:lnTo>
                    <a:pt x="37" y="132"/>
                  </a:lnTo>
                  <a:lnTo>
                    <a:pt x="28" y="118"/>
                  </a:lnTo>
                  <a:lnTo>
                    <a:pt x="27" y="113"/>
                  </a:lnTo>
                  <a:lnTo>
                    <a:pt x="24" y="110"/>
                  </a:lnTo>
                  <a:lnTo>
                    <a:pt x="23" y="106"/>
                  </a:lnTo>
                  <a:lnTo>
                    <a:pt x="22" y="104"/>
                  </a:lnTo>
                  <a:lnTo>
                    <a:pt x="21" y="102"/>
                  </a:lnTo>
                  <a:lnTo>
                    <a:pt x="21" y="101"/>
                  </a:lnTo>
                  <a:lnTo>
                    <a:pt x="20" y="98"/>
                  </a:lnTo>
                  <a:lnTo>
                    <a:pt x="0" y="54"/>
                  </a:lnTo>
                  <a:lnTo>
                    <a:pt x="7" y="51"/>
                  </a:lnTo>
                  <a:lnTo>
                    <a:pt x="13" y="63"/>
                  </a:lnTo>
                  <a:lnTo>
                    <a:pt x="14" y="65"/>
                  </a:lnTo>
                  <a:lnTo>
                    <a:pt x="15" y="65"/>
                  </a:lnTo>
                  <a:lnTo>
                    <a:pt x="16" y="65"/>
                  </a:lnTo>
                  <a:lnTo>
                    <a:pt x="19" y="65"/>
                  </a:lnTo>
                  <a:lnTo>
                    <a:pt x="20" y="63"/>
                  </a:lnTo>
                  <a:lnTo>
                    <a:pt x="108" y="23"/>
                  </a:lnTo>
                  <a:lnTo>
                    <a:pt x="110" y="21"/>
                  </a:lnTo>
                  <a:lnTo>
                    <a:pt x="112" y="20"/>
                  </a:lnTo>
                  <a:lnTo>
                    <a:pt x="112" y="17"/>
                  </a:lnTo>
                  <a:lnTo>
                    <a:pt x="111" y="15"/>
                  </a:lnTo>
                  <a:lnTo>
                    <a:pt x="106" y="5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8" name="Freeform 41"/>
            <p:cNvSpPr>
              <a:spLocks/>
            </p:cNvSpPr>
            <p:nvPr/>
          </p:nvSpPr>
          <p:spPr bwMode="auto">
            <a:xfrm>
              <a:off x="4453280" y="3394055"/>
              <a:ext cx="211146" cy="225708"/>
            </a:xfrm>
            <a:custGeom>
              <a:avLst/>
              <a:gdLst>
                <a:gd name="T0" fmla="*/ 135 w 149"/>
                <a:gd name="T1" fmla="*/ 53 h 155"/>
                <a:gd name="T2" fmla="*/ 124 w 149"/>
                <a:gd name="T3" fmla="*/ 43 h 155"/>
                <a:gd name="T4" fmla="*/ 126 w 149"/>
                <a:gd name="T5" fmla="*/ 42 h 155"/>
                <a:gd name="T6" fmla="*/ 122 w 149"/>
                <a:gd name="T7" fmla="*/ 41 h 155"/>
                <a:gd name="T8" fmla="*/ 120 w 149"/>
                <a:gd name="T9" fmla="*/ 40 h 155"/>
                <a:gd name="T10" fmla="*/ 117 w 149"/>
                <a:gd name="T11" fmla="*/ 40 h 155"/>
                <a:gd name="T12" fmla="*/ 88 w 149"/>
                <a:gd name="T13" fmla="*/ 105 h 155"/>
                <a:gd name="T14" fmla="*/ 130 w 149"/>
                <a:gd name="T15" fmla="*/ 97 h 155"/>
                <a:gd name="T16" fmla="*/ 133 w 149"/>
                <a:gd name="T17" fmla="*/ 96 h 155"/>
                <a:gd name="T18" fmla="*/ 135 w 149"/>
                <a:gd name="T19" fmla="*/ 91 h 155"/>
                <a:gd name="T20" fmla="*/ 130 w 149"/>
                <a:gd name="T21" fmla="*/ 80 h 155"/>
                <a:gd name="T22" fmla="*/ 149 w 149"/>
                <a:gd name="T23" fmla="*/ 131 h 155"/>
                <a:gd name="T24" fmla="*/ 138 w 149"/>
                <a:gd name="T25" fmla="*/ 118 h 155"/>
                <a:gd name="T26" fmla="*/ 137 w 149"/>
                <a:gd name="T27" fmla="*/ 117 h 155"/>
                <a:gd name="T28" fmla="*/ 131 w 149"/>
                <a:gd name="T29" fmla="*/ 117 h 155"/>
                <a:gd name="T30" fmla="*/ 35 w 149"/>
                <a:gd name="T31" fmla="*/ 137 h 155"/>
                <a:gd name="T32" fmla="*/ 33 w 149"/>
                <a:gd name="T33" fmla="*/ 138 h 155"/>
                <a:gd name="T34" fmla="*/ 31 w 149"/>
                <a:gd name="T35" fmla="*/ 140 h 155"/>
                <a:gd name="T36" fmla="*/ 34 w 149"/>
                <a:gd name="T37" fmla="*/ 153 h 155"/>
                <a:gd name="T38" fmla="*/ 16 w 149"/>
                <a:gd name="T39" fmla="*/ 103 h 155"/>
                <a:gd name="T40" fmla="*/ 27 w 149"/>
                <a:gd name="T41" fmla="*/ 114 h 155"/>
                <a:gd name="T42" fmla="*/ 28 w 149"/>
                <a:gd name="T43" fmla="*/ 116 h 155"/>
                <a:gd name="T44" fmla="*/ 30 w 149"/>
                <a:gd name="T45" fmla="*/ 116 h 155"/>
                <a:gd name="T46" fmla="*/ 79 w 149"/>
                <a:gd name="T47" fmla="*/ 107 h 155"/>
                <a:gd name="T48" fmla="*/ 22 w 149"/>
                <a:gd name="T49" fmla="*/ 59 h 155"/>
                <a:gd name="T50" fmla="*/ 18 w 149"/>
                <a:gd name="T51" fmla="*/ 60 h 155"/>
                <a:gd name="T52" fmla="*/ 17 w 149"/>
                <a:gd name="T53" fmla="*/ 61 h 155"/>
                <a:gd name="T54" fmla="*/ 17 w 149"/>
                <a:gd name="T55" fmla="*/ 64 h 155"/>
                <a:gd name="T56" fmla="*/ 10 w 149"/>
                <a:gd name="T57" fmla="*/ 78 h 155"/>
                <a:gd name="T58" fmla="*/ 9 w 149"/>
                <a:gd name="T59" fmla="*/ 23 h 155"/>
                <a:gd name="T60" fmla="*/ 12 w 149"/>
                <a:gd name="T61" fmla="*/ 37 h 155"/>
                <a:gd name="T62" fmla="*/ 15 w 149"/>
                <a:gd name="T63" fmla="*/ 39 h 155"/>
                <a:gd name="T64" fmla="*/ 113 w 149"/>
                <a:gd name="T65" fmla="*/ 21 h 155"/>
                <a:gd name="T66" fmla="*/ 117 w 149"/>
                <a:gd name="T67" fmla="*/ 19 h 155"/>
                <a:gd name="T68" fmla="*/ 118 w 149"/>
                <a:gd name="T69" fmla="*/ 16 h 155"/>
                <a:gd name="T70" fmla="*/ 125 w 149"/>
                <a:gd name="T71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9" h="155">
                  <a:moveTo>
                    <a:pt x="125" y="0"/>
                  </a:moveTo>
                  <a:lnTo>
                    <a:pt x="135" y="53"/>
                  </a:lnTo>
                  <a:lnTo>
                    <a:pt x="126" y="55"/>
                  </a:lnTo>
                  <a:lnTo>
                    <a:pt x="124" y="43"/>
                  </a:lnTo>
                  <a:lnTo>
                    <a:pt x="126" y="42"/>
                  </a:lnTo>
                  <a:lnTo>
                    <a:pt x="126" y="42"/>
                  </a:lnTo>
                  <a:lnTo>
                    <a:pt x="124" y="42"/>
                  </a:lnTo>
                  <a:lnTo>
                    <a:pt x="122" y="41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7" y="40"/>
                  </a:lnTo>
                  <a:lnTo>
                    <a:pt x="76" y="48"/>
                  </a:lnTo>
                  <a:lnTo>
                    <a:pt x="88" y="105"/>
                  </a:lnTo>
                  <a:lnTo>
                    <a:pt x="128" y="97"/>
                  </a:lnTo>
                  <a:lnTo>
                    <a:pt x="130" y="97"/>
                  </a:lnTo>
                  <a:lnTo>
                    <a:pt x="131" y="96"/>
                  </a:lnTo>
                  <a:lnTo>
                    <a:pt x="133" y="96"/>
                  </a:lnTo>
                  <a:lnTo>
                    <a:pt x="134" y="94"/>
                  </a:lnTo>
                  <a:lnTo>
                    <a:pt x="135" y="91"/>
                  </a:lnTo>
                  <a:lnTo>
                    <a:pt x="134" y="91"/>
                  </a:lnTo>
                  <a:lnTo>
                    <a:pt x="130" y="80"/>
                  </a:lnTo>
                  <a:lnTo>
                    <a:pt x="139" y="78"/>
                  </a:lnTo>
                  <a:lnTo>
                    <a:pt x="149" y="131"/>
                  </a:lnTo>
                  <a:lnTo>
                    <a:pt x="142" y="132"/>
                  </a:lnTo>
                  <a:lnTo>
                    <a:pt x="138" y="118"/>
                  </a:lnTo>
                  <a:lnTo>
                    <a:pt x="138" y="118"/>
                  </a:lnTo>
                  <a:lnTo>
                    <a:pt x="137" y="117"/>
                  </a:lnTo>
                  <a:lnTo>
                    <a:pt x="135" y="117"/>
                  </a:lnTo>
                  <a:lnTo>
                    <a:pt x="131" y="117"/>
                  </a:lnTo>
                  <a:lnTo>
                    <a:pt x="37" y="135"/>
                  </a:lnTo>
                  <a:lnTo>
                    <a:pt x="35" y="137"/>
                  </a:lnTo>
                  <a:lnTo>
                    <a:pt x="33" y="137"/>
                  </a:lnTo>
                  <a:lnTo>
                    <a:pt x="33" y="138"/>
                  </a:lnTo>
                  <a:lnTo>
                    <a:pt x="31" y="139"/>
                  </a:lnTo>
                  <a:lnTo>
                    <a:pt x="31" y="140"/>
                  </a:lnTo>
                  <a:lnTo>
                    <a:pt x="31" y="142"/>
                  </a:lnTo>
                  <a:lnTo>
                    <a:pt x="34" y="153"/>
                  </a:lnTo>
                  <a:lnTo>
                    <a:pt x="26" y="155"/>
                  </a:lnTo>
                  <a:lnTo>
                    <a:pt x="16" y="103"/>
                  </a:lnTo>
                  <a:lnTo>
                    <a:pt x="24" y="100"/>
                  </a:lnTo>
                  <a:lnTo>
                    <a:pt x="27" y="114"/>
                  </a:lnTo>
                  <a:lnTo>
                    <a:pt x="27" y="115"/>
                  </a:lnTo>
                  <a:lnTo>
                    <a:pt x="28" y="116"/>
                  </a:lnTo>
                  <a:lnTo>
                    <a:pt x="29" y="116"/>
                  </a:lnTo>
                  <a:lnTo>
                    <a:pt x="30" y="116"/>
                  </a:lnTo>
                  <a:lnTo>
                    <a:pt x="33" y="116"/>
                  </a:lnTo>
                  <a:lnTo>
                    <a:pt x="79" y="107"/>
                  </a:lnTo>
                  <a:lnTo>
                    <a:pt x="67" y="50"/>
                  </a:lnTo>
                  <a:lnTo>
                    <a:pt x="22" y="59"/>
                  </a:lnTo>
                  <a:lnTo>
                    <a:pt x="19" y="59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17" y="61"/>
                  </a:lnTo>
                  <a:lnTo>
                    <a:pt x="17" y="62"/>
                  </a:lnTo>
                  <a:lnTo>
                    <a:pt x="17" y="64"/>
                  </a:lnTo>
                  <a:lnTo>
                    <a:pt x="19" y="76"/>
                  </a:lnTo>
                  <a:lnTo>
                    <a:pt x="10" y="78"/>
                  </a:lnTo>
                  <a:lnTo>
                    <a:pt x="0" y="25"/>
                  </a:lnTo>
                  <a:lnTo>
                    <a:pt x="9" y="23"/>
                  </a:lnTo>
                  <a:lnTo>
                    <a:pt x="11" y="37"/>
                  </a:lnTo>
                  <a:lnTo>
                    <a:pt x="12" y="37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13" y="21"/>
                  </a:lnTo>
                  <a:lnTo>
                    <a:pt x="116" y="19"/>
                  </a:lnTo>
                  <a:lnTo>
                    <a:pt x="117" y="19"/>
                  </a:lnTo>
                  <a:lnTo>
                    <a:pt x="118" y="18"/>
                  </a:lnTo>
                  <a:lnTo>
                    <a:pt x="118" y="16"/>
                  </a:lnTo>
                  <a:lnTo>
                    <a:pt x="116" y="3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4475123" y="3852752"/>
              <a:ext cx="196584" cy="189303"/>
            </a:xfrm>
            <a:custGeom>
              <a:avLst/>
              <a:gdLst>
                <a:gd name="T0" fmla="*/ 89 w 133"/>
                <a:gd name="T1" fmla="*/ 44 h 130"/>
                <a:gd name="T2" fmla="*/ 73 w 133"/>
                <a:gd name="T3" fmla="*/ 57 h 130"/>
                <a:gd name="T4" fmla="*/ 71 w 133"/>
                <a:gd name="T5" fmla="*/ 71 h 130"/>
                <a:gd name="T6" fmla="*/ 71 w 133"/>
                <a:gd name="T7" fmla="*/ 79 h 130"/>
                <a:gd name="T8" fmla="*/ 71 w 133"/>
                <a:gd name="T9" fmla="*/ 87 h 130"/>
                <a:gd name="T10" fmla="*/ 117 w 133"/>
                <a:gd name="T11" fmla="*/ 92 h 130"/>
                <a:gd name="T12" fmla="*/ 123 w 133"/>
                <a:gd name="T13" fmla="*/ 80 h 130"/>
                <a:gd name="T14" fmla="*/ 124 w 133"/>
                <a:gd name="T15" fmla="*/ 67 h 130"/>
                <a:gd name="T16" fmla="*/ 121 w 133"/>
                <a:gd name="T17" fmla="*/ 57 h 130"/>
                <a:gd name="T18" fmla="*/ 110 w 133"/>
                <a:gd name="T19" fmla="*/ 45 h 130"/>
                <a:gd name="T20" fmla="*/ 20 w 133"/>
                <a:gd name="T21" fmla="*/ 0 h 130"/>
                <a:gd name="T22" fmla="*/ 26 w 133"/>
                <a:gd name="T23" fmla="*/ 9 h 130"/>
                <a:gd name="T24" fmla="*/ 20 w 133"/>
                <a:gd name="T25" fmla="*/ 9 h 130"/>
                <a:gd name="T26" fmla="*/ 17 w 133"/>
                <a:gd name="T27" fmla="*/ 11 h 130"/>
                <a:gd name="T28" fmla="*/ 17 w 133"/>
                <a:gd name="T29" fmla="*/ 12 h 130"/>
                <a:gd name="T30" fmla="*/ 17 w 133"/>
                <a:gd name="T31" fmla="*/ 13 h 130"/>
                <a:gd name="T32" fmla="*/ 19 w 133"/>
                <a:gd name="T33" fmla="*/ 16 h 130"/>
                <a:gd name="T34" fmla="*/ 24 w 133"/>
                <a:gd name="T35" fmla="*/ 18 h 130"/>
                <a:gd name="T36" fmla="*/ 43 w 133"/>
                <a:gd name="T37" fmla="*/ 31 h 130"/>
                <a:gd name="T38" fmla="*/ 60 w 133"/>
                <a:gd name="T39" fmla="*/ 47 h 130"/>
                <a:gd name="T40" fmla="*/ 69 w 133"/>
                <a:gd name="T41" fmla="*/ 44 h 130"/>
                <a:gd name="T42" fmla="*/ 82 w 133"/>
                <a:gd name="T43" fmla="*/ 26 h 130"/>
                <a:gd name="T44" fmla="*/ 101 w 133"/>
                <a:gd name="T45" fmla="*/ 22 h 130"/>
                <a:gd name="T46" fmla="*/ 110 w 133"/>
                <a:gd name="T47" fmla="*/ 23 h 130"/>
                <a:gd name="T48" fmla="*/ 119 w 133"/>
                <a:gd name="T49" fmla="*/ 29 h 130"/>
                <a:gd name="T50" fmla="*/ 127 w 133"/>
                <a:gd name="T51" fmla="*/ 39 h 130"/>
                <a:gd name="T52" fmla="*/ 133 w 133"/>
                <a:gd name="T53" fmla="*/ 60 h 130"/>
                <a:gd name="T54" fmla="*/ 132 w 133"/>
                <a:gd name="T55" fmla="*/ 80 h 130"/>
                <a:gd name="T56" fmla="*/ 128 w 133"/>
                <a:gd name="T57" fmla="*/ 96 h 130"/>
                <a:gd name="T58" fmla="*/ 127 w 133"/>
                <a:gd name="T59" fmla="*/ 105 h 130"/>
                <a:gd name="T60" fmla="*/ 117 w 133"/>
                <a:gd name="T61" fmla="*/ 129 h 130"/>
                <a:gd name="T62" fmla="*/ 120 w 133"/>
                <a:gd name="T63" fmla="*/ 115 h 130"/>
                <a:gd name="T64" fmla="*/ 118 w 133"/>
                <a:gd name="T65" fmla="*/ 114 h 130"/>
                <a:gd name="T66" fmla="*/ 116 w 133"/>
                <a:gd name="T67" fmla="*/ 113 h 130"/>
                <a:gd name="T68" fmla="*/ 112 w 133"/>
                <a:gd name="T69" fmla="*/ 112 h 130"/>
                <a:gd name="T70" fmla="*/ 12 w 133"/>
                <a:gd name="T71" fmla="*/ 105 h 130"/>
                <a:gd name="T72" fmla="*/ 11 w 133"/>
                <a:gd name="T73" fmla="*/ 105 h 130"/>
                <a:gd name="T74" fmla="*/ 8 w 133"/>
                <a:gd name="T75" fmla="*/ 110 h 130"/>
                <a:gd name="T76" fmla="*/ 9 w 133"/>
                <a:gd name="T77" fmla="*/ 121 h 130"/>
                <a:gd name="T78" fmla="*/ 3 w 133"/>
                <a:gd name="T79" fmla="*/ 67 h 130"/>
                <a:gd name="T80" fmla="*/ 11 w 133"/>
                <a:gd name="T81" fmla="*/ 79 h 130"/>
                <a:gd name="T82" fmla="*/ 11 w 133"/>
                <a:gd name="T83" fmla="*/ 83 h 130"/>
                <a:gd name="T84" fmla="*/ 14 w 133"/>
                <a:gd name="T85" fmla="*/ 84 h 130"/>
                <a:gd name="T86" fmla="*/ 17 w 133"/>
                <a:gd name="T87" fmla="*/ 85 h 130"/>
                <a:gd name="T88" fmla="*/ 61 w 133"/>
                <a:gd name="T89" fmla="*/ 76 h 130"/>
                <a:gd name="T90" fmla="*/ 54 w 133"/>
                <a:gd name="T91" fmla="*/ 63 h 130"/>
                <a:gd name="T92" fmla="*/ 45 w 133"/>
                <a:gd name="T93" fmla="*/ 57 h 130"/>
                <a:gd name="T94" fmla="*/ 36 w 133"/>
                <a:gd name="T95" fmla="*/ 51 h 130"/>
                <a:gd name="T96" fmla="*/ 28 w 133"/>
                <a:gd name="T97" fmla="*/ 47 h 130"/>
                <a:gd name="T98" fmla="*/ 11 w 133"/>
                <a:gd name="T99" fmla="*/ 34 h 130"/>
                <a:gd name="T100" fmla="*/ 5 w 133"/>
                <a:gd name="T101" fmla="*/ 16 h 130"/>
                <a:gd name="T102" fmla="*/ 7 w 133"/>
                <a:gd name="T103" fmla="*/ 8 h 130"/>
                <a:gd name="T104" fmla="*/ 12 w 133"/>
                <a:gd name="T105" fmla="*/ 3 h 130"/>
                <a:gd name="T106" fmla="*/ 20 w 133"/>
                <a:gd name="T10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3" h="130">
                  <a:moveTo>
                    <a:pt x="100" y="43"/>
                  </a:moveTo>
                  <a:lnTo>
                    <a:pt x="89" y="44"/>
                  </a:lnTo>
                  <a:lnTo>
                    <a:pt x="80" y="49"/>
                  </a:lnTo>
                  <a:lnTo>
                    <a:pt x="73" y="57"/>
                  </a:lnTo>
                  <a:lnTo>
                    <a:pt x="71" y="69"/>
                  </a:lnTo>
                  <a:lnTo>
                    <a:pt x="71" y="71"/>
                  </a:lnTo>
                  <a:lnTo>
                    <a:pt x="71" y="74"/>
                  </a:lnTo>
                  <a:lnTo>
                    <a:pt x="71" y="79"/>
                  </a:lnTo>
                  <a:lnTo>
                    <a:pt x="71" y="81"/>
                  </a:lnTo>
                  <a:lnTo>
                    <a:pt x="71" y="87"/>
                  </a:lnTo>
                  <a:lnTo>
                    <a:pt x="71" y="88"/>
                  </a:lnTo>
                  <a:lnTo>
                    <a:pt x="117" y="92"/>
                  </a:lnTo>
                  <a:lnTo>
                    <a:pt x="120" y="87"/>
                  </a:lnTo>
                  <a:lnTo>
                    <a:pt x="123" y="80"/>
                  </a:lnTo>
                  <a:lnTo>
                    <a:pt x="124" y="74"/>
                  </a:lnTo>
                  <a:lnTo>
                    <a:pt x="124" y="67"/>
                  </a:lnTo>
                  <a:lnTo>
                    <a:pt x="124" y="61"/>
                  </a:lnTo>
                  <a:lnTo>
                    <a:pt x="121" y="57"/>
                  </a:lnTo>
                  <a:lnTo>
                    <a:pt x="118" y="51"/>
                  </a:lnTo>
                  <a:lnTo>
                    <a:pt x="110" y="45"/>
                  </a:lnTo>
                  <a:lnTo>
                    <a:pt x="100" y="43"/>
                  </a:lnTo>
                  <a:close/>
                  <a:moveTo>
                    <a:pt x="20" y="0"/>
                  </a:moveTo>
                  <a:lnTo>
                    <a:pt x="26" y="2"/>
                  </a:lnTo>
                  <a:lnTo>
                    <a:pt x="26" y="9"/>
                  </a:lnTo>
                  <a:lnTo>
                    <a:pt x="24" y="9"/>
                  </a:lnTo>
                  <a:lnTo>
                    <a:pt x="20" y="9"/>
                  </a:lnTo>
                  <a:lnTo>
                    <a:pt x="18" y="11"/>
                  </a:lnTo>
                  <a:lnTo>
                    <a:pt x="17" y="11"/>
                  </a:lnTo>
                  <a:lnTo>
                    <a:pt x="17" y="11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8" y="14"/>
                  </a:lnTo>
                  <a:lnTo>
                    <a:pt x="19" y="16"/>
                  </a:lnTo>
                  <a:lnTo>
                    <a:pt x="21" y="17"/>
                  </a:lnTo>
                  <a:lnTo>
                    <a:pt x="24" y="18"/>
                  </a:lnTo>
                  <a:lnTo>
                    <a:pt x="32" y="23"/>
                  </a:lnTo>
                  <a:lnTo>
                    <a:pt x="43" y="31"/>
                  </a:lnTo>
                  <a:lnTo>
                    <a:pt x="53" y="39"/>
                  </a:lnTo>
                  <a:lnTo>
                    <a:pt x="60" y="47"/>
                  </a:lnTo>
                  <a:lnTo>
                    <a:pt x="64" y="57"/>
                  </a:lnTo>
                  <a:lnTo>
                    <a:pt x="69" y="44"/>
                  </a:lnTo>
                  <a:lnTo>
                    <a:pt x="75" y="33"/>
                  </a:lnTo>
                  <a:lnTo>
                    <a:pt x="82" y="26"/>
                  </a:lnTo>
                  <a:lnTo>
                    <a:pt x="91" y="22"/>
                  </a:lnTo>
                  <a:lnTo>
                    <a:pt x="101" y="22"/>
                  </a:lnTo>
                  <a:lnTo>
                    <a:pt x="106" y="22"/>
                  </a:lnTo>
                  <a:lnTo>
                    <a:pt x="110" y="23"/>
                  </a:lnTo>
                  <a:lnTo>
                    <a:pt x="115" y="25"/>
                  </a:lnTo>
                  <a:lnTo>
                    <a:pt x="119" y="29"/>
                  </a:lnTo>
                  <a:lnTo>
                    <a:pt x="123" y="33"/>
                  </a:lnTo>
                  <a:lnTo>
                    <a:pt x="127" y="39"/>
                  </a:lnTo>
                  <a:lnTo>
                    <a:pt x="130" y="48"/>
                  </a:lnTo>
                  <a:lnTo>
                    <a:pt x="133" y="60"/>
                  </a:lnTo>
                  <a:lnTo>
                    <a:pt x="133" y="75"/>
                  </a:lnTo>
                  <a:lnTo>
                    <a:pt x="132" y="80"/>
                  </a:lnTo>
                  <a:lnTo>
                    <a:pt x="130" y="89"/>
                  </a:lnTo>
                  <a:lnTo>
                    <a:pt x="128" y="96"/>
                  </a:lnTo>
                  <a:lnTo>
                    <a:pt x="128" y="101"/>
                  </a:lnTo>
                  <a:lnTo>
                    <a:pt x="127" y="105"/>
                  </a:lnTo>
                  <a:lnTo>
                    <a:pt x="126" y="130"/>
                  </a:lnTo>
                  <a:lnTo>
                    <a:pt x="117" y="129"/>
                  </a:lnTo>
                  <a:lnTo>
                    <a:pt x="118" y="117"/>
                  </a:lnTo>
                  <a:lnTo>
                    <a:pt x="120" y="115"/>
                  </a:lnTo>
                  <a:lnTo>
                    <a:pt x="118" y="115"/>
                  </a:lnTo>
                  <a:lnTo>
                    <a:pt x="118" y="114"/>
                  </a:lnTo>
                  <a:lnTo>
                    <a:pt x="117" y="113"/>
                  </a:lnTo>
                  <a:lnTo>
                    <a:pt x="116" y="113"/>
                  </a:lnTo>
                  <a:lnTo>
                    <a:pt x="115" y="112"/>
                  </a:lnTo>
                  <a:lnTo>
                    <a:pt x="112" y="112"/>
                  </a:lnTo>
                  <a:lnTo>
                    <a:pt x="16" y="105"/>
                  </a:lnTo>
                  <a:lnTo>
                    <a:pt x="12" y="105"/>
                  </a:lnTo>
                  <a:lnTo>
                    <a:pt x="11" y="105"/>
                  </a:lnTo>
                  <a:lnTo>
                    <a:pt x="11" y="105"/>
                  </a:lnTo>
                  <a:lnTo>
                    <a:pt x="9" y="107"/>
                  </a:lnTo>
                  <a:lnTo>
                    <a:pt x="8" y="110"/>
                  </a:lnTo>
                  <a:lnTo>
                    <a:pt x="9" y="110"/>
                  </a:lnTo>
                  <a:lnTo>
                    <a:pt x="9" y="121"/>
                  </a:lnTo>
                  <a:lnTo>
                    <a:pt x="0" y="121"/>
                  </a:lnTo>
                  <a:lnTo>
                    <a:pt x="3" y="67"/>
                  </a:lnTo>
                  <a:lnTo>
                    <a:pt x="12" y="68"/>
                  </a:lnTo>
                  <a:lnTo>
                    <a:pt x="11" y="79"/>
                  </a:lnTo>
                  <a:lnTo>
                    <a:pt x="11" y="81"/>
                  </a:lnTo>
                  <a:lnTo>
                    <a:pt x="11" y="83"/>
                  </a:lnTo>
                  <a:lnTo>
                    <a:pt x="12" y="84"/>
                  </a:lnTo>
                  <a:lnTo>
                    <a:pt x="14" y="84"/>
                  </a:lnTo>
                  <a:lnTo>
                    <a:pt x="15" y="85"/>
                  </a:lnTo>
                  <a:lnTo>
                    <a:pt x="17" y="85"/>
                  </a:lnTo>
                  <a:lnTo>
                    <a:pt x="62" y="88"/>
                  </a:lnTo>
                  <a:lnTo>
                    <a:pt x="61" y="76"/>
                  </a:lnTo>
                  <a:lnTo>
                    <a:pt x="57" y="68"/>
                  </a:lnTo>
                  <a:lnTo>
                    <a:pt x="54" y="63"/>
                  </a:lnTo>
                  <a:lnTo>
                    <a:pt x="50" y="60"/>
                  </a:lnTo>
                  <a:lnTo>
                    <a:pt x="45" y="57"/>
                  </a:lnTo>
                  <a:lnTo>
                    <a:pt x="41" y="53"/>
                  </a:lnTo>
                  <a:lnTo>
                    <a:pt x="36" y="51"/>
                  </a:lnTo>
                  <a:lnTo>
                    <a:pt x="33" y="49"/>
                  </a:lnTo>
                  <a:lnTo>
                    <a:pt x="28" y="47"/>
                  </a:lnTo>
                  <a:lnTo>
                    <a:pt x="19" y="41"/>
                  </a:lnTo>
                  <a:lnTo>
                    <a:pt x="11" y="34"/>
                  </a:lnTo>
                  <a:lnTo>
                    <a:pt x="6" y="26"/>
                  </a:lnTo>
                  <a:lnTo>
                    <a:pt x="5" y="16"/>
                  </a:lnTo>
                  <a:lnTo>
                    <a:pt x="6" y="13"/>
                  </a:lnTo>
                  <a:lnTo>
                    <a:pt x="7" y="8"/>
                  </a:lnTo>
                  <a:lnTo>
                    <a:pt x="9" y="5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0" name="Freeform 43"/>
            <p:cNvSpPr>
              <a:spLocks/>
            </p:cNvSpPr>
            <p:nvPr/>
          </p:nvSpPr>
          <p:spPr bwMode="auto">
            <a:xfrm>
              <a:off x="4489685" y="3641605"/>
              <a:ext cx="189304" cy="196584"/>
            </a:xfrm>
            <a:custGeom>
              <a:avLst/>
              <a:gdLst>
                <a:gd name="T0" fmla="*/ 128 w 130"/>
                <a:gd name="T1" fmla="*/ 54 h 137"/>
                <a:gd name="T2" fmla="*/ 119 w 130"/>
                <a:gd name="T3" fmla="*/ 40 h 137"/>
                <a:gd name="T4" fmla="*/ 117 w 130"/>
                <a:gd name="T5" fmla="*/ 38 h 137"/>
                <a:gd name="T6" fmla="*/ 115 w 130"/>
                <a:gd name="T7" fmla="*/ 38 h 137"/>
                <a:gd name="T8" fmla="*/ 30 w 130"/>
                <a:gd name="T9" fmla="*/ 40 h 137"/>
                <a:gd name="T10" fmla="*/ 117 w 130"/>
                <a:gd name="T11" fmla="*/ 97 h 137"/>
                <a:gd name="T12" fmla="*/ 119 w 130"/>
                <a:gd name="T13" fmla="*/ 96 h 137"/>
                <a:gd name="T14" fmla="*/ 120 w 130"/>
                <a:gd name="T15" fmla="*/ 92 h 137"/>
                <a:gd name="T16" fmla="*/ 129 w 130"/>
                <a:gd name="T17" fmla="*/ 80 h 137"/>
                <a:gd name="T18" fmla="*/ 122 w 130"/>
                <a:gd name="T19" fmla="*/ 134 h 137"/>
                <a:gd name="T20" fmla="*/ 121 w 130"/>
                <a:gd name="T21" fmla="*/ 118 h 137"/>
                <a:gd name="T22" fmla="*/ 119 w 130"/>
                <a:gd name="T23" fmla="*/ 117 h 137"/>
                <a:gd name="T24" fmla="*/ 19 w 130"/>
                <a:gd name="T25" fmla="*/ 120 h 137"/>
                <a:gd name="T26" fmla="*/ 14 w 130"/>
                <a:gd name="T27" fmla="*/ 120 h 137"/>
                <a:gd name="T28" fmla="*/ 13 w 130"/>
                <a:gd name="T29" fmla="*/ 123 h 137"/>
                <a:gd name="T30" fmla="*/ 12 w 130"/>
                <a:gd name="T31" fmla="*/ 124 h 137"/>
                <a:gd name="T32" fmla="*/ 13 w 130"/>
                <a:gd name="T33" fmla="*/ 137 h 137"/>
                <a:gd name="T34" fmla="*/ 2 w 130"/>
                <a:gd name="T35" fmla="*/ 84 h 137"/>
                <a:gd name="T36" fmla="*/ 12 w 130"/>
                <a:gd name="T37" fmla="*/ 98 h 137"/>
                <a:gd name="T38" fmla="*/ 13 w 130"/>
                <a:gd name="T39" fmla="*/ 100 h 137"/>
                <a:gd name="T40" fmla="*/ 17 w 130"/>
                <a:gd name="T41" fmla="*/ 100 h 137"/>
                <a:gd name="T42" fmla="*/ 14 w 130"/>
                <a:gd name="T43" fmla="*/ 40 h 137"/>
                <a:gd name="T44" fmla="*/ 11 w 130"/>
                <a:gd name="T45" fmla="*/ 43 h 137"/>
                <a:gd name="T46" fmla="*/ 10 w 130"/>
                <a:gd name="T47" fmla="*/ 45 h 137"/>
                <a:gd name="T48" fmla="*/ 2 w 130"/>
                <a:gd name="T49" fmla="*/ 58 h 137"/>
                <a:gd name="T50" fmla="*/ 9 w 130"/>
                <a:gd name="T51" fmla="*/ 4 h 137"/>
                <a:gd name="T52" fmla="*/ 8 w 130"/>
                <a:gd name="T53" fmla="*/ 19 h 137"/>
                <a:gd name="T54" fmla="*/ 10 w 130"/>
                <a:gd name="T55" fmla="*/ 19 h 137"/>
                <a:gd name="T56" fmla="*/ 12 w 130"/>
                <a:gd name="T57" fmla="*/ 21 h 137"/>
                <a:gd name="T58" fmla="*/ 112 w 130"/>
                <a:gd name="T59" fmla="*/ 18 h 137"/>
                <a:gd name="T60" fmla="*/ 115 w 130"/>
                <a:gd name="T61" fmla="*/ 17 h 137"/>
                <a:gd name="T62" fmla="*/ 117 w 130"/>
                <a:gd name="T63" fmla="*/ 16 h 137"/>
                <a:gd name="T64" fmla="*/ 120 w 130"/>
                <a:gd name="T65" fmla="*/ 12 h 137"/>
                <a:gd name="T66" fmla="*/ 118 w 130"/>
                <a:gd name="T67" fmla="*/ 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0" h="137">
                  <a:moveTo>
                    <a:pt x="126" y="0"/>
                  </a:moveTo>
                  <a:lnTo>
                    <a:pt x="128" y="54"/>
                  </a:lnTo>
                  <a:lnTo>
                    <a:pt x="119" y="54"/>
                  </a:lnTo>
                  <a:lnTo>
                    <a:pt x="119" y="40"/>
                  </a:lnTo>
                  <a:lnTo>
                    <a:pt x="118" y="39"/>
                  </a:lnTo>
                  <a:lnTo>
                    <a:pt x="117" y="38"/>
                  </a:lnTo>
                  <a:lnTo>
                    <a:pt x="117" y="38"/>
                  </a:lnTo>
                  <a:lnTo>
                    <a:pt x="115" y="38"/>
                  </a:lnTo>
                  <a:lnTo>
                    <a:pt x="113" y="38"/>
                  </a:lnTo>
                  <a:lnTo>
                    <a:pt x="30" y="40"/>
                  </a:lnTo>
                  <a:lnTo>
                    <a:pt x="115" y="97"/>
                  </a:lnTo>
                  <a:lnTo>
                    <a:pt x="117" y="97"/>
                  </a:lnTo>
                  <a:lnTo>
                    <a:pt x="118" y="97"/>
                  </a:lnTo>
                  <a:lnTo>
                    <a:pt x="119" y="96"/>
                  </a:lnTo>
                  <a:lnTo>
                    <a:pt x="120" y="93"/>
                  </a:lnTo>
                  <a:lnTo>
                    <a:pt x="120" y="92"/>
                  </a:lnTo>
                  <a:lnTo>
                    <a:pt x="120" y="80"/>
                  </a:lnTo>
                  <a:lnTo>
                    <a:pt x="129" y="80"/>
                  </a:lnTo>
                  <a:lnTo>
                    <a:pt x="130" y="133"/>
                  </a:lnTo>
                  <a:lnTo>
                    <a:pt x="122" y="134"/>
                  </a:lnTo>
                  <a:lnTo>
                    <a:pt x="121" y="119"/>
                  </a:lnTo>
                  <a:lnTo>
                    <a:pt x="121" y="118"/>
                  </a:lnTo>
                  <a:lnTo>
                    <a:pt x="120" y="118"/>
                  </a:lnTo>
                  <a:lnTo>
                    <a:pt x="119" y="117"/>
                  </a:lnTo>
                  <a:lnTo>
                    <a:pt x="115" y="117"/>
                  </a:lnTo>
                  <a:lnTo>
                    <a:pt x="19" y="120"/>
                  </a:lnTo>
                  <a:lnTo>
                    <a:pt x="15" y="120"/>
                  </a:lnTo>
                  <a:lnTo>
                    <a:pt x="14" y="120"/>
                  </a:lnTo>
                  <a:lnTo>
                    <a:pt x="14" y="121"/>
                  </a:lnTo>
                  <a:lnTo>
                    <a:pt x="13" y="123"/>
                  </a:lnTo>
                  <a:lnTo>
                    <a:pt x="12" y="124"/>
                  </a:lnTo>
                  <a:lnTo>
                    <a:pt x="12" y="124"/>
                  </a:lnTo>
                  <a:lnTo>
                    <a:pt x="12" y="125"/>
                  </a:lnTo>
                  <a:lnTo>
                    <a:pt x="13" y="137"/>
                  </a:lnTo>
                  <a:lnTo>
                    <a:pt x="4" y="137"/>
                  </a:lnTo>
                  <a:lnTo>
                    <a:pt x="2" y="84"/>
                  </a:lnTo>
                  <a:lnTo>
                    <a:pt x="11" y="83"/>
                  </a:lnTo>
                  <a:lnTo>
                    <a:pt x="12" y="98"/>
                  </a:lnTo>
                  <a:lnTo>
                    <a:pt x="13" y="99"/>
                  </a:lnTo>
                  <a:lnTo>
                    <a:pt x="13" y="100"/>
                  </a:lnTo>
                  <a:lnTo>
                    <a:pt x="14" y="100"/>
                  </a:lnTo>
                  <a:lnTo>
                    <a:pt x="17" y="100"/>
                  </a:lnTo>
                  <a:lnTo>
                    <a:pt x="101" y="97"/>
                  </a:lnTo>
                  <a:lnTo>
                    <a:pt x="14" y="40"/>
                  </a:lnTo>
                  <a:lnTo>
                    <a:pt x="12" y="42"/>
                  </a:lnTo>
                  <a:lnTo>
                    <a:pt x="11" y="43"/>
                  </a:lnTo>
                  <a:lnTo>
                    <a:pt x="10" y="44"/>
                  </a:lnTo>
                  <a:lnTo>
                    <a:pt x="10" y="45"/>
                  </a:lnTo>
                  <a:lnTo>
                    <a:pt x="10" y="58"/>
                  </a:lnTo>
                  <a:lnTo>
                    <a:pt x="2" y="58"/>
                  </a:lnTo>
                  <a:lnTo>
                    <a:pt x="0" y="4"/>
                  </a:lnTo>
                  <a:lnTo>
                    <a:pt x="9" y="4"/>
                  </a:lnTo>
                  <a:lnTo>
                    <a:pt x="9" y="17"/>
                  </a:lnTo>
                  <a:lnTo>
                    <a:pt x="8" y="19"/>
                  </a:lnTo>
                  <a:lnTo>
                    <a:pt x="9" y="18"/>
                  </a:lnTo>
                  <a:lnTo>
                    <a:pt x="10" y="19"/>
                  </a:lnTo>
                  <a:lnTo>
                    <a:pt x="10" y="20"/>
                  </a:lnTo>
                  <a:lnTo>
                    <a:pt x="12" y="21"/>
                  </a:lnTo>
                  <a:lnTo>
                    <a:pt x="14" y="21"/>
                  </a:lnTo>
                  <a:lnTo>
                    <a:pt x="112" y="18"/>
                  </a:lnTo>
                  <a:lnTo>
                    <a:pt x="114" y="18"/>
                  </a:lnTo>
                  <a:lnTo>
                    <a:pt x="115" y="17"/>
                  </a:lnTo>
                  <a:lnTo>
                    <a:pt x="117" y="17"/>
                  </a:lnTo>
                  <a:lnTo>
                    <a:pt x="117" y="16"/>
                  </a:lnTo>
                  <a:lnTo>
                    <a:pt x="118" y="15"/>
                  </a:lnTo>
                  <a:lnTo>
                    <a:pt x="120" y="12"/>
                  </a:lnTo>
                  <a:lnTo>
                    <a:pt x="118" y="12"/>
                  </a:lnTo>
                  <a:lnTo>
                    <a:pt x="118" y="1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4402314" y="3241156"/>
              <a:ext cx="203865" cy="182023"/>
            </a:xfrm>
            <a:custGeom>
              <a:avLst/>
              <a:gdLst>
                <a:gd name="T0" fmla="*/ 66 w 141"/>
                <a:gd name="T1" fmla="*/ 27 h 122"/>
                <a:gd name="T2" fmla="*/ 75 w 141"/>
                <a:gd name="T3" fmla="*/ 58 h 122"/>
                <a:gd name="T4" fmla="*/ 111 w 141"/>
                <a:gd name="T5" fmla="*/ 31 h 122"/>
                <a:gd name="T6" fmla="*/ 66 w 141"/>
                <a:gd name="T7" fmla="*/ 27 h 122"/>
                <a:gd name="T8" fmla="*/ 9 w 141"/>
                <a:gd name="T9" fmla="*/ 0 h 122"/>
                <a:gd name="T10" fmla="*/ 10 w 141"/>
                <a:gd name="T11" fmla="*/ 7 h 122"/>
                <a:gd name="T12" fmla="*/ 10 w 141"/>
                <a:gd name="T13" fmla="*/ 7 h 122"/>
                <a:gd name="T14" fmla="*/ 12 w 141"/>
                <a:gd name="T15" fmla="*/ 8 h 122"/>
                <a:gd name="T16" fmla="*/ 15 w 141"/>
                <a:gd name="T17" fmla="*/ 11 h 122"/>
                <a:gd name="T18" fmla="*/ 18 w 141"/>
                <a:gd name="T19" fmla="*/ 12 h 122"/>
                <a:gd name="T20" fmla="*/ 24 w 141"/>
                <a:gd name="T21" fmla="*/ 13 h 122"/>
                <a:gd name="T22" fmla="*/ 29 w 141"/>
                <a:gd name="T23" fmla="*/ 14 h 122"/>
                <a:gd name="T24" fmla="*/ 39 w 141"/>
                <a:gd name="T25" fmla="*/ 15 h 122"/>
                <a:gd name="T26" fmla="*/ 56 w 141"/>
                <a:gd name="T27" fmla="*/ 17 h 122"/>
                <a:gd name="T28" fmla="*/ 70 w 141"/>
                <a:gd name="T29" fmla="*/ 18 h 122"/>
                <a:gd name="T30" fmla="*/ 87 w 141"/>
                <a:gd name="T31" fmla="*/ 20 h 122"/>
                <a:gd name="T32" fmla="*/ 109 w 141"/>
                <a:gd name="T33" fmla="*/ 22 h 122"/>
                <a:gd name="T34" fmla="*/ 136 w 141"/>
                <a:gd name="T35" fmla="*/ 23 h 122"/>
                <a:gd name="T36" fmla="*/ 137 w 141"/>
                <a:gd name="T37" fmla="*/ 23 h 122"/>
                <a:gd name="T38" fmla="*/ 141 w 141"/>
                <a:gd name="T39" fmla="*/ 33 h 122"/>
                <a:gd name="T40" fmla="*/ 45 w 141"/>
                <a:gd name="T41" fmla="*/ 102 h 122"/>
                <a:gd name="T42" fmla="*/ 44 w 141"/>
                <a:gd name="T43" fmla="*/ 104 h 122"/>
                <a:gd name="T44" fmla="*/ 42 w 141"/>
                <a:gd name="T45" fmla="*/ 105 h 122"/>
                <a:gd name="T46" fmla="*/ 41 w 141"/>
                <a:gd name="T47" fmla="*/ 107 h 122"/>
                <a:gd name="T48" fmla="*/ 41 w 141"/>
                <a:gd name="T49" fmla="*/ 111 h 122"/>
                <a:gd name="T50" fmla="*/ 41 w 141"/>
                <a:gd name="T51" fmla="*/ 113 h 122"/>
                <a:gd name="T52" fmla="*/ 43 w 141"/>
                <a:gd name="T53" fmla="*/ 119 h 122"/>
                <a:gd name="T54" fmla="*/ 34 w 141"/>
                <a:gd name="T55" fmla="*/ 122 h 122"/>
                <a:gd name="T56" fmla="*/ 20 w 141"/>
                <a:gd name="T57" fmla="*/ 75 h 122"/>
                <a:gd name="T58" fmla="*/ 29 w 141"/>
                <a:gd name="T59" fmla="*/ 72 h 122"/>
                <a:gd name="T60" fmla="*/ 32 w 141"/>
                <a:gd name="T61" fmla="*/ 80 h 122"/>
                <a:gd name="T62" fmla="*/ 30 w 141"/>
                <a:gd name="T63" fmla="*/ 83 h 122"/>
                <a:gd name="T64" fmla="*/ 32 w 141"/>
                <a:gd name="T65" fmla="*/ 83 h 122"/>
                <a:gd name="T66" fmla="*/ 34 w 141"/>
                <a:gd name="T67" fmla="*/ 85 h 122"/>
                <a:gd name="T68" fmla="*/ 34 w 141"/>
                <a:gd name="T69" fmla="*/ 87 h 122"/>
                <a:gd name="T70" fmla="*/ 34 w 141"/>
                <a:gd name="T71" fmla="*/ 87 h 122"/>
                <a:gd name="T72" fmla="*/ 35 w 141"/>
                <a:gd name="T73" fmla="*/ 85 h 122"/>
                <a:gd name="T74" fmla="*/ 37 w 141"/>
                <a:gd name="T75" fmla="*/ 84 h 122"/>
                <a:gd name="T76" fmla="*/ 39 w 141"/>
                <a:gd name="T77" fmla="*/ 83 h 122"/>
                <a:gd name="T78" fmla="*/ 43 w 141"/>
                <a:gd name="T79" fmla="*/ 80 h 122"/>
                <a:gd name="T80" fmla="*/ 47 w 141"/>
                <a:gd name="T81" fmla="*/ 77 h 122"/>
                <a:gd name="T82" fmla="*/ 68 w 141"/>
                <a:gd name="T83" fmla="*/ 62 h 122"/>
                <a:gd name="T84" fmla="*/ 57 w 141"/>
                <a:gd name="T85" fmla="*/ 26 h 122"/>
                <a:gd name="T86" fmla="*/ 33 w 141"/>
                <a:gd name="T87" fmla="*/ 25 h 122"/>
                <a:gd name="T88" fmla="*/ 27 w 141"/>
                <a:gd name="T89" fmla="*/ 25 h 122"/>
                <a:gd name="T90" fmla="*/ 23 w 141"/>
                <a:gd name="T91" fmla="*/ 25 h 122"/>
                <a:gd name="T92" fmla="*/ 19 w 141"/>
                <a:gd name="T93" fmla="*/ 26 h 122"/>
                <a:gd name="T94" fmla="*/ 17 w 141"/>
                <a:gd name="T95" fmla="*/ 29 h 122"/>
                <a:gd name="T96" fmla="*/ 19 w 141"/>
                <a:gd name="T97" fmla="*/ 39 h 122"/>
                <a:gd name="T98" fmla="*/ 11 w 141"/>
                <a:gd name="T99" fmla="*/ 41 h 122"/>
                <a:gd name="T100" fmla="*/ 0 w 141"/>
                <a:gd name="T101" fmla="*/ 4 h 122"/>
                <a:gd name="T102" fmla="*/ 9 w 141"/>
                <a:gd name="T10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1" h="122">
                  <a:moveTo>
                    <a:pt x="66" y="27"/>
                  </a:moveTo>
                  <a:lnTo>
                    <a:pt x="75" y="58"/>
                  </a:lnTo>
                  <a:lnTo>
                    <a:pt x="111" y="31"/>
                  </a:lnTo>
                  <a:lnTo>
                    <a:pt x="66" y="27"/>
                  </a:lnTo>
                  <a:close/>
                  <a:moveTo>
                    <a:pt x="9" y="0"/>
                  </a:moveTo>
                  <a:lnTo>
                    <a:pt x="10" y="7"/>
                  </a:lnTo>
                  <a:lnTo>
                    <a:pt x="10" y="7"/>
                  </a:lnTo>
                  <a:lnTo>
                    <a:pt x="12" y="8"/>
                  </a:lnTo>
                  <a:lnTo>
                    <a:pt x="15" y="11"/>
                  </a:lnTo>
                  <a:lnTo>
                    <a:pt x="18" y="12"/>
                  </a:lnTo>
                  <a:lnTo>
                    <a:pt x="24" y="13"/>
                  </a:lnTo>
                  <a:lnTo>
                    <a:pt x="29" y="14"/>
                  </a:lnTo>
                  <a:lnTo>
                    <a:pt x="39" y="15"/>
                  </a:lnTo>
                  <a:lnTo>
                    <a:pt x="56" y="17"/>
                  </a:lnTo>
                  <a:lnTo>
                    <a:pt x="70" y="18"/>
                  </a:lnTo>
                  <a:lnTo>
                    <a:pt x="87" y="20"/>
                  </a:lnTo>
                  <a:lnTo>
                    <a:pt x="109" y="22"/>
                  </a:lnTo>
                  <a:lnTo>
                    <a:pt x="136" y="23"/>
                  </a:lnTo>
                  <a:lnTo>
                    <a:pt x="137" y="23"/>
                  </a:lnTo>
                  <a:lnTo>
                    <a:pt x="141" y="33"/>
                  </a:lnTo>
                  <a:lnTo>
                    <a:pt x="45" y="102"/>
                  </a:lnTo>
                  <a:lnTo>
                    <a:pt x="44" y="104"/>
                  </a:lnTo>
                  <a:lnTo>
                    <a:pt x="42" y="105"/>
                  </a:lnTo>
                  <a:lnTo>
                    <a:pt x="41" y="107"/>
                  </a:lnTo>
                  <a:lnTo>
                    <a:pt x="41" y="111"/>
                  </a:lnTo>
                  <a:lnTo>
                    <a:pt x="41" y="113"/>
                  </a:lnTo>
                  <a:lnTo>
                    <a:pt x="43" y="119"/>
                  </a:lnTo>
                  <a:lnTo>
                    <a:pt x="34" y="122"/>
                  </a:lnTo>
                  <a:lnTo>
                    <a:pt x="20" y="75"/>
                  </a:lnTo>
                  <a:lnTo>
                    <a:pt x="29" y="72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32" y="83"/>
                  </a:lnTo>
                  <a:lnTo>
                    <a:pt x="34" y="85"/>
                  </a:lnTo>
                  <a:lnTo>
                    <a:pt x="34" y="87"/>
                  </a:lnTo>
                  <a:lnTo>
                    <a:pt x="34" y="87"/>
                  </a:lnTo>
                  <a:lnTo>
                    <a:pt x="35" y="85"/>
                  </a:lnTo>
                  <a:lnTo>
                    <a:pt x="37" y="84"/>
                  </a:lnTo>
                  <a:lnTo>
                    <a:pt x="39" y="83"/>
                  </a:lnTo>
                  <a:lnTo>
                    <a:pt x="43" y="80"/>
                  </a:lnTo>
                  <a:lnTo>
                    <a:pt x="47" y="77"/>
                  </a:lnTo>
                  <a:lnTo>
                    <a:pt x="68" y="62"/>
                  </a:lnTo>
                  <a:lnTo>
                    <a:pt x="57" y="26"/>
                  </a:lnTo>
                  <a:lnTo>
                    <a:pt x="33" y="25"/>
                  </a:lnTo>
                  <a:lnTo>
                    <a:pt x="27" y="25"/>
                  </a:lnTo>
                  <a:lnTo>
                    <a:pt x="23" y="25"/>
                  </a:lnTo>
                  <a:lnTo>
                    <a:pt x="19" y="26"/>
                  </a:lnTo>
                  <a:lnTo>
                    <a:pt x="17" y="29"/>
                  </a:lnTo>
                  <a:lnTo>
                    <a:pt x="19" y="39"/>
                  </a:lnTo>
                  <a:lnTo>
                    <a:pt x="11" y="41"/>
                  </a:lnTo>
                  <a:lnTo>
                    <a:pt x="0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2" name="Freeform 45"/>
            <p:cNvSpPr>
              <a:spLocks noEditPoints="1"/>
            </p:cNvSpPr>
            <p:nvPr/>
          </p:nvSpPr>
          <p:spPr bwMode="auto">
            <a:xfrm>
              <a:off x="3149998" y="2025246"/>
              <a:ext cx="196584" cy="196584"/>
            </a:xfrm>
            <a:custGeom>
              <a:avLst/>
              <a:gdLst>
                <a:gd name="T0" fmla="*/ 56 w 132"/>
                <a:gd name="T1" fmla="*/ 11 h 132"/>
                <a:gd name="T2" fmla="*/ 36 w 132"/>
                <a:gd name="T3" fmla="*/ 29 h 132"/>
                <a:gd name="T4" fmla="*/ 25 w 132"/>
                <a:gd name="T5" fmla="*/ 56 h 132"/>
                <a:gd name="T6" fmla="*/ 23 w 132"/>
                <a:gd name="T7" fmla="*/ 70 h 132"/>
                <a:gd name="T8" fmla="*/ 28 w 132"/>
                <a:gd name="T9" fmla="*/ 103 h 132"/>
                <a:gd name="T10" fmla="*/ 42 w 132"/>
                <a:gd name="T11" fmla="*/ 117 h 132"/>
                <a:gd name="T12" fmla="*/ 65 w 132"/>
                <a:gd name="T13" fmla="*/ 123 h 132"/>
                <a:gd name="T14" fmla="*/ 85 w 132"/>
                <a:gd name="T15" fmla="*/ 115 h 132"/>
                <a:gd name="T16" fmla="*/ 104 w 132"/>
                <a:gd name="T17" fmla="*/ 88 h 132"/>
                <a:gd name="T18" fmla="*/ 108 w 132"/>
                <a:gd name="T19" fmla="*/ 76 h 132"/>
                <a:gd name="T20" fmla="*/ 106 w 132"/>
                <a:gd name="T21" fmla="*/ 34 h 132"/>
                <a:gd name="T22" fmla="*/ 91 w 132"/>
                <a:gd name="T23" fmla="*/ 15 h 132"/>
                <a:gd name="T24" fmla="*/ 74 w 132"/>
                <a:gd name="T25" fmla="*/ 9 h 132"/>
                <a:gd name="T26" fmla="*/ 68 w 132"/>
                <a:gd name="T27" fmla="*/ 0 h 132"/>
                <a:gd name="T28" fmla="*/ 81 w 132"/>
                <a:gd name="T29" fmla="*/ 2 h 132"/>
                <a:gd name="T30" fmla="*/ 104 w 132"/>
                <a:gd name="T31" fmla="*/ 10 h 132"/>
                <a:gd name="T32" fmla="*/ 117 w 132"/>
                <a:gd name="T33" fmla="*/ 23 h 132"/>
                <a:gd name="T34" fmla="*/ 127 w 132"/>
                <a:gd name="T35" fmla="*/ 38 h 132"/>
                <a:gd name="T36" fmla="*/ 132 w 132"/>
                <a:gd name="T37" fmla="*/ 54 h 132"/>
                <a:gd name="T38" fmla="*/ 132 w 132"/>
                <a:gd name="T39" fmla="*/ 69 h 132"/>
                <a:gd name="T40" fmla="*/ 131 w 132"/>
                <a:gd name="T41" fmla="*/ 80 h 132"/>
                <a:gd name="T42" fmla="*/ 116 w 132"/>
                <a:gd name="T43" fmla="*/ 110 h 132"/>
                <a:gd name="T44" fmla="*/ 94 w 132"/>
                <a:gd name="T45" fmla="*/ 127 h 132"/>
                <a:gd name="T46" fmla="*/ 73 w 132"/>
                <a:gd name="T47" fmla="*/ 132 h 132"/>
                <a:gd name="T48" fmla="*/ 52 w 132"/>
                <a:gd name="T49" fmla="*/ 130 h 132"/>
                <a:gd name="T50" fmla="*/ 40 w 132"/>
                <a:gd name="T51" fmla="*/ 126 h 132"/>
                <a:gd name="T52" fmla="*/ 24 w 132"/>
                <a:gd name="T53" fmla="*/ 117 h 132"/>
                <a:gd name="T54" fmla="*/ 15 w 132"/>
                <a:gd name="T55" fmla="*/ 109 h 132"/>
                <a:gd name="T56" fmla="*/ 2 w 132"/>
                <a:gd name="T57" fmla="*/ 83 h 132"/>
                <a:gd name="T58" fmla="*/ 2 w 132"/>
                <a:gd name="T59" fmla="*/ 51 h 132"/>
                <a:gd name="T60" fmla="*/ 6 w 132"/>
                <a:gd name="T61" fmla="*/ 40 h 132"/>
                <a:gd name="T62" fmla="*/ 14 w 132"/>
                <a:gd name="T63" fmla="*/ 27 h 132"/>
                <a:gd name="T64" fmla="*/ 24 w 132"/>
                <a:gd name="T65" fmla="*/ 15 h 132"/>
                <a:gd name="T66" fmla="*/ 40 w 132"/>
                <a:gd name="T67" fmla="*/ 5 h 132"/>
                <a:gd name="T68" fmla="*/ 49 w 132"/>
                <a:gd name="T69" fmla="*/ 2 h 132"/>
                <a:gd name="T70" fmla="*/ 68 w 132"/>
                <a:gd name="T71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2" h="132">
                  <a:moveTo>
                    <a:pt x="70" y="9"/>
                  </a:moveTo>
                  <a:lnTo>
                    <a:pt x="56" y="11"/>
                  </a:lnTo>
                  <a:lnTo>
                    <a:pt x="45" y="19"/>
                  </a:lnTo>
                  <a:lnTo>
                    <a:pt x="36" y="29"/>
                  </a:lnTo>
                  <a:lnTo>
                    <a:pt x="29" y="42"/>
                  </a:lnTo>
                  <a:lnTo>
                    <a:pt x="25" y="56"/>
                  </a:lnTo>
                  <a:lnTo>
                    <a:pt x="24" y="63"/>
                  </a:lnTo>
                  <a:lnTo>
                    <a:pt x="23" y="70"/>
                  </a:lnTo>
                  <a:lnTo>
                    <a:pt x="24" y="87"/>
                  </a:lnTo>
                  <a:lnTo>
                    <a:pt x="28" y="103"/>
                  </a:lnTo>
                  <a:lnTo>
                    <a:pt x="34" y="112"/>
                  </a:lnTo>
                  <a:lnTo>
                    <a:pt x="42" y="117"/>
                  </a:lnTo>
                  <a:lnTo>
                    <a:pt x="53" y="122"/>
                  </a:lnTo>
                  <a:lnTo>
                    <a:pt x="65" y="123"/>
                  </a:lnTo>
                  <a:lnTo>
                    <a:pt x="76" y="121"/>
                  </a:lnTo>
                  <a:lnTo>
                    <a:pt x="85" y="115"/>
                  </a:lnTo>
                  <a:lnTo>
                    <a:pt x="96" y="103"/>
                  </a:lnTo>
                  <a:lnTo>
                    <a:pt x="104" y="88"/>
                  </a:lnTo>
                  <a:lnTo>
                    <a:pt x="106" y="82"/>
                  </a:lnTo>
                  <a:lnTo>
                    <a:pt x="108" y="76"/>
                  </a:lnTo>
                  <a:lnTo>
                    <a:pt x="110" y="53"/>
                  </a:lnTo>
                  <a:lnTo>
                    <a:pt x="106" y="34"/>
                  </a:lnTo>
                  <a:lnTo>
                    <a:pt x="100" y="23"/>
                  </a:lnTo>
                  <a:lnTo>
                    <a:pt x="91" y="15"/>
                  </a:lnTo>
                  <a:lnTo>
                    <a:pt x="79" y="10"/>
                  </a:lnTo>
                  <a:lnTo>
                    <a:pt x="74" y="9"/>
                  </a:lnTo>
                  <a:lnTo>
                    <a:pt x="70" y="9"/>
                  </a:lnTo>
                  <a:close/>
                  <a:moveTo>
                    <a:pt x="68" y="0"/>
                  </a:moveTo>
                  <a:lnTo>
                    <a:pt x="74" y="1"/>
                  </a:lnTo>
                  <a:lnTo>
                    <a:pt x="81" y="2"/>
                  </a:lnTo>
                  <a:lnTo>
                    <a:pt x="94" y="6"/>
                  </a:lnTo>
                  <a:lnTo>
                    <a:pt x="104" y="10"/>
                  </a:lnTo>
                  <a:lnTo>
                    <a:pt x="112" y="17"/>
                  </a:lnTo>
                  <a:lnTo>
                    <a:pt x="117" y="23"/>
                  </a:lnTo>
                  <a:lnTo>
                    <a:pt x="123" y="31"/>
                  </a:lnTo>
                  <a:lnTo>
                    <a:pt x="127" y="38"/>
                  </a:lnTo>
                  <a:lnTo>
                    <a:pt x="130" y="46"/>
                  </a:lnTo>
                  <a:lnTo>
                    <a:pt x="132" y="54"/>
                  </a:lnTo>
                  <a:lnTo>
                    <a:pt x="132" y="62"/>
                  </a:lnTo>
                  <a:lnTo>
                    <a:pt x="132" y="69"/>
                  </a:lnTo>
                  <a:lnTo>
                    <a:pt x="132" y="74"/>
                  </a:lnTo>
                  <a:lnTo>
                    <a:pt x="131" y="80"/>
                  </a:lnTo>
                  <a:lnTo>
                    <a:pt x="125" y="97"/>
                  </a:lnTo>
                  <a:lnTo>
                    <a:pt x="116" y="110"/>
                  </a:lnTo>
                  <a:lnTo>
                    <a:pt x="106" y="121"/>
                  </a:lnTo>
                  <a:lnTo>
                    <a:pt x="94" y="127"/>
                  </a:lnTo>
                  <a:lnTo>
                    <a:pt x="83" y="131"/>
                  </a:lnTo>
                  <a:lnTo>
                    <a:pt x="73" y="132"/>
                  </a:lnTo>
                  <a:lnTo>
                    <a:pt x="70" y="132"/>
                  </a:lnTo>
                  <a:lnTo>
                    <a:pt x="52" y="130"/>
                  </a:lnTo>
                  <a:lnTo>
                    <a:pt x="46" y="129"/>
                  </a:lnTo>
                  <a:lnTo>
                    <a:pt x="40" y="126"/>
                  </a:lnTo>
                  <a:lnTo>
                    <a:pt x="32" y="123"/>
                  </a:lnTo>
                  <a:lnTo>
                    <a:pt x="24" y="117"/>
                  </a:lnTo>
                  <a:lnTo>
                    <a:pt x="19" y="114"/>
                  </a:lnTo>
                  <a:lnTo>
                    <a:pt x="15" y="109"/>
                  </a:lnTo>
                  <a:lnTo>
                    <a:pt x="8" y="97"/>
                  </a:lnTo>
                  <a:lnTo>
                    <a:pt x="2" y="83"/>
                  </a:lnTo>
                  <a:lnTo>
                    <a:pt x="0" y="68"/>
                  </a:lnTo>
                  <a:lnTo>
                    <a:pt x="2" y="51"/>
                  </a:lnTo>
                  <a:lnTo>
                    <a:pt x="4" y="45"/>
                  </a:lnTo>
                  <a:lnTo>
                    <a:pt x="6" y="40"/>
                  </a:lnTo>
                  <a:lnTo>
                    <a:pt x="9" y="33"/>
                  </a:lnTo>
                  <a:lnTo>
                    <a:pt x="14" y="27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32" y="9"/>
                  </a:lnTo>
                  <a:lnTo>
                    <a:pt x="40" y="5"/>
                  </a:lnTo>
                  <a:lnTo>
                    <a:pt x="43" y="4"/>
                  </a:lnTo>
                  <a:lnTo>
                    <a:pt x="49" y="2"/>
                  </a:lnTo>
                  <a:lnTo>
                    <a:pt x="5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3" name="Freeform 46"/>
            <p:cNvSpPr>
              <a:spLocks noEditPoints="1"/>
            </p:cNvSpPr>
            <p:nvPr/>
          </p:nvSpPr>
          <p:spPr bwMode="auto">
            <a:xfrm>
              <a:off x="3834403" y="2345605"/>
              <a:ext cx="211146" cy="196584"/>
            </a:xfrm>
            <a:custGeom>
              <a:avLst/>
              <a:gdLst>
                <a:gd name="T0" fmla="*/ 65 w 144"/>
                <a:gd name="T1" fmla="*/ 76 h 134"/>
                <a:gd name="T2" fmla="*/ 73 w 144"/>
                <a:gd name="T3" fmla="*/ 83 h 134"/>
                <a:gd name="T4" fmla="*/ 88 w 144"/>
                <a:gd name="T5" fmla="*/ 92 h 134"/>
                <a:gd name="T6" fmla="*/ 109 w 144"/>
                <a:gd name="T7" fmla="*/ 89 h 134"/>
                <a:gd name="T8" fmla="*/ 124 w 144"/>
                <a:gd name="T9" fmla="*/ 70 h 134"/>
                <a:gd name="T10" fmla="*/ 123 w 144"/>
                <a:gd name="T11" fmla="*/ 48 h 134"/>
                <a:gd name="T12" fmla="*/ 110 w 144"/>
                <a:gd name="T13" fmla="*/ 36 h 134"/>
                <a:gd name="T14" fmla="*/ 103 w 144"/>
                <a:gd name="T15" fmla="*/ 33 h 134"/>
                <a:gd name="T16" fmla="*/ 78 w 144"/>
                <a:gd name="T17" fmla="*/ 0 h 134"/>
                <a:gd name="T18" fmla="*/ 107 w 144"/>
                <a:gd name="T19" fmla="*/ 22 h 134"/>
                <a:gd name="T20" fmla="*/ 110 w 144"/>
                <a:gd name="T21" fmla="*/ 26 h 134"/>
                <a:gd name="T22" fmla="*/ 135 w 144"/>
                <a:gd name="T23" fmla="*/ 48 h 134"/>
                <a:gd name="T24" fmla="*/ 144 w 144"/>
                <a:gd name="T25" fmla="*/ 74 h 134"/>
                <a:gd name="T26" fmla="*/ 136 w 144"/>
                <a:gd name="T27" fmla="*/ 95 h 134"/>
                <a:gd name="T28" fmla="*/ 119 w 144"/>
                <a:gd name="T29" fmla="*/ 107 h 134"/>
                <a:gd name="T30" fmla="*/ 107 w 144"/>
                <a:gd name="T31" fmla="*/ 109 h 134"/>
                <a:gd name="T32" fmla="*/ 70 w 144"/>
                <a:gd name="T33" fmla="*/ 93 h 134"/>
                <a:gd name="T34" fmla="*/ 63 w 144"/>
                <a:gd name="T35" fmla="*/ 88 h 134"/>
                <a:gd name="T36" fmla="*/ 60 w 144"/>
                <a:gd name="T37" fmla="*/ 84 h 134"/>
                <a:gd name="T38" fmla="*/ 37 w 144"/>
                <a:gd name="T39" fmla="*/ 113 h 134"/>
                <a:gd name="T40" fmla="*/ 36 w 144"/>
                <a:gd name="T41" fmla="*/ 116 h 134"/>
                <a:gd name="T42" fmla="*/ 37 w 144"/>
                <a:gd name="T43" fmla="*/ 118 h 134"/>
                <a:gd name="T44" fmla="*/ 38 w 144"/>
                <a:gd name="T45" fmla="*/ 119 h 134"/>
                <a:gd name="T46" fmla="*/ 43 w 144"/>
                <a:gd name="T47" fmla="*/ 134 h 134"/>
                <a:gd name="T48" fmla="*/ 6 w 144"/>
                <a:gd name="T49" fmla="*/ 93 h 134"/>
                <a:gd name="T50" fmla="*/ 18 w 144"/>
                <a:gd name="T51" fmla="*/ 103 h 134"/>
                <a:gd name="T52" fmla="*/ 19 w 144"/>
                <a:gd name="T53" fmla="*/ 102 h 134"/>
                <a:gd name="T54" fmla="*/ 22 w 144"/>
                <a:gd name="T55" fmla="*/ 101 h 134"/>
                <a:gd name="T56" fmla="*/ 82 w 144"/>
                <a:gd name="T57" fmla="*/ 22 h 134"/>
                <a:gd name="T58" fmla="*/ 85 w 144"/>
                <a:gd name="T59" fmla="*/ 19 h 134"/>
                <a:gd name="T60" fmla="*/ 85 w 144"/>
                <a:gd name="T61" fmla="*/ 17 h 134"/>
                <a:gd name="T62" fmla="*/ 73 w 144"/>
                <a:gd name="T63" fmla="*/ 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4" h="134">
                  <a:moveTo>
                    <a:pt x="100" y="32"/>
                  </a:moveTo>
                  <a:lnTo>
                    <a:pt x="65" y="76"/>
                  </a:lnTo>
                  <a:lnTo>
                    <a:pt x="70" y="81"/>
                  </a:lnTo>
                  <a:lnTo>
                    <a:pt x="73" y="83"/>
                  </a:lnTo>
                  <a:lnTo>
                    <a:pt x="77" y="86"/>
                  </a:lnTo>
                  <a:lnTo>
                    <a:pt x="88" y="92"/>
                  </a:lnTo>
                  <a:lnTo>
                    <a:pt x="99" y="93"/>
                  </a:lnTo>
                  <a:lnTo>
                    <a:pt x="109" y="89"/>
                  </a:lnTo>
                  <a:lnTo>
                    <a:pt x="118" y="81"/>
                  </a:lnTo>
                  <a:lnTo>
                    <a:pt x="124" y="70"/>
                  </a:lnTo>
                  <a:lnTo>
                    <a:pt x="126" y="58"/>
                  </a:lnTo>
                  <a:lnTo>
                    <a:pt x="123" y="48"/>
                  </a:lnTo>
                  <a:lnTo>
                    <a:pt x="114" y="39"/>
                  </a:lnTo>
                  <a:lnTo>
                    <a:pt x="110" y="36"/>
                  </a:lnTo>
                  <a:lnTo>
                    <a:pt x="106" y="33"/>
                  </a:lnTo>
                  <a:lnTo>
                    <a:pt x="103" y="33"/>
                  </a:lnTo>
                  <a:lnTo>
                    <a:pt x="100" y="32"/>
                  </a:lnTo>
                  <a:close/>
                  <a:moveTo>
                    <a:pt x="78" y="0"/>
                  </a:moveTo>
                  <a:lnTo>
                    <a:pt x="105" y="21"/>
                  </a:lnTo>
                  <a:lnTo>
                    <a:pt x="107" y="22"/>
                  </a:lnTo>
                  <a:lnTo>
                    <a:pt x="108" y="23"/>
                  </a:lnTo>
                  <a:lnTo>
                    <a:pt x="110" y="26"/>
                  </a:lnTo>
                  <a:lnTo>
                    <a:pt x="121" y="32"/>
                  </a:lnTo>
                  <a:lnTo>
                    <a:pt x="135" y="48"/>
                  </a:lnTo>
                  <a:lnTo>
                    <a:pt x="143" y="64"/>
                  </a:lnTo>
                  <a:lnTo>
                    <a:pt x="144" y="74"/>
                  </a:lnTo>
                  <a:lnTo>
                    <a:pt x="142" y="85"/>
                  </a:lnTo>
                  <a:lnTo>
                    <a:pt x="136" y="95"/>
                  </a:lnTo>
                  <a:lnTo>
                    <a:pt x="128" y="102"/>
                  </a:lnTo>
                  <a:lnTo>
                    <a:pt x="119" y="107"/>
                  </a:lnTo>
                  <a:lnTo>
                    <a:pt x="108" y="109"/>
                  </a:lnTo>
                  <a:lnTo>
                    <a:pt x="107" y="109"/>
                  </a:lnTo>
                  <a:lnTo>
                    <a:pt x="89" y="104"/>
                  </a:lnTo>
                  <a:lnTo>
                    <a:pt x="70" y="93"/>
                  </a:lnTo>
                  <a:lnTo>
                    <a:pt x="68" y="91"/>
                  </a:lnTo>
                  <a:lnTo>
                    <a:pt x="63" y="88"/>
                  </a:lnTo>
                  <a:lnTo>
                    <a:pt x="61" y="85"/>
                  </a:lnTo>
                  <a:lnTo>
                    <a:pt x="60" y="84"/>
                  </a:lnTo>
                  <a:lnTo>
                    <a:pt x="38" y="111"/>
                  </a:lnTo>
                  <a:lnTo>
                    <a:pt x="37" y="113"/>
                  </a:lnTo>
                  <a:lnTo>
                    <a:pt x="36" y="115"/>
                  </a:lnTo>
                  <a:lnTo>
                    <a:pt x="36" y="116"/>
                  </a:lnTo>
                  <a:lnTo>
                    <a:pt x="36" y="117"/>
                  </a:lnTo>
                  <a:lnTo>
                    <a:pt x="37" y="118"/>
                  </a:lnTo>
                  <a:lnTo>
                    <a:pt x="37" y="120"/>
                  </a:lnTo>
                  <a:lnTo>
                    <a:pt x="38" y="119"/>
                  </a:lnTo>
                  <a:lnTo>
                    <a:pt x="47" y="126"/>
                  </a:lnTo>
                  <a:lnTo>
                    <a:pt x="43" y="134"/>
                  </a:lnTo>
                  <a:lnTo>
                    <a:pt x="0" y="100"/>
                  </a:lnTo>
                  <a:lnTo>
                    <a:pt x="6" y="93"/>
                  </a:lnTo>
                  <a:lnTo>
                    <a:pt x="17" y="102"/>
                  </a:lnTo>
                  <a:lnTo>
                    <a:pt x="18" y="103"/>
                  </a:lnTo>
                  <a:lnTo>
                    <a:pt x="18" y="103"/>
                  </a:lnTo>
                  <a:lnTo>
                    <a:pt x="19" y="102"/>
                  </a:lnTo>
                  <a:lnTo>
                    <a:pt x="20" y="101"/>
                  </a:lnTo>
                  <a:lnTo>
                    <a:pt x="22" y="101"/>
                  </a:lnTo>
                  <a:lnTo>
                    <a:pt x="23" y="99"/>
                  </a:lnTo>
                  <a:lnTo>
                    <a:pt x="82" y="22"/>
                  </a:lnTo>
                  <a:lnTo>
                    <a:pt x="83" y="20"/>
                  </a:lnTo>
                  <a:lnTo>
                    <a:pt x="85" y="19"/>
                  </a:lnTo>
                  <a:lnTo>
                    <a:pt x="85" y="18"/>
                  </a:lnTo>
                  <a:lnTo>
                    <a:pt x="85" y="17"/>
                  </a:lnTo>
                  <a:lnTo>
                    <a:pt x="83" y="15"/>
                  </a:lnTo>
                  <a:lnTo>
                    <a:pt x="73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4" name="Freeform 47"/>
            <p:cNvSpPr>
              <a:spLocks/>
            </p:cNvSpPr>
            <p:nvPr/>
          </p:nvSpPr>
          <p:spPr bwMode="auto">
            <a:xfrm>
              <a:off x="3557729" y="2178144"/>
              <a:ext cx="196584" cy="189303"/>
            </a:xfrm>
            <a:custGeom>
              <a:avLst/>
              <a:gdLst>
                <a:gd name="T0" fmla="*/ 61 w 132"/>
                <a:gd name="T1" fmla="*/ 0 h 131"/>
                <a:gd name="T2" fmla="*/ 78 w 132"/>
                <a:gd name="T3" fmla="*/ 2 h 131"/>
                <a:gd name="T4" fmla="*/ 96 w 132"/>
                <a:gd name="T5" fmla="*/ 8 h 131"/>
                <a:gd name="T6" fmla="*/ 101 w 132"/>
                <a:gd name="T7" fmla="*/ 12 h 131"/>
                <a:gd name="T8" fmla="*/ 106 w 132"/>
                <a:gd name="T9" fmla="*/ 14 h 131"/>
                <a:gd name="T10" fmla="*/ 109 w 132"/>
                <a:gd name="T11" fmla="*/ 17 h 131"/>
                <a:gd name="T12" fmla="*/ 114 w 132"/>
                <a:gd name="T13" fmla="*/ 21 h 131"/>
                <a:gd name="T14" fmla="*/ 118 w 132"/>
                <a:gd name="T15" fmla="*/ 25 h 131"/>
                <a:gd name="T16" fmla="*/ 122 w 132"/>
                <a:gd name="T17" fmla="*/ 30 h 131"/>
                <a:gd name="T18" fmla="*/ 124 w 132"/>
                <a:gd name="T19" fmla="*/ 25 h 131"/>
                <a:gd name="T20" fmla="*/ 132 w 132"/>
                <a:gd name="T21" fmla="*/ 30 h 131"/>
                <a:gd name="T22" fmla="*/ 118 w 132"/>
                <a:gd name="T23" fmla="*/ 64 h 131"/>
                <a:gd name="T24" fmla="*/ 109 w 132"/>
                <a:gd name="T25" fmla="*/ 59 h 131"/>
                <a:gd name="T26" fmla="*/ 113 w 132"/>
                <a:gd name="T27" fmla="*/ 50 h 131"/>
                <a:gd name="T28" fmla="*/ 111 w 132"/>
                <a:gd name="T29" fmla="*/ 40 h 131"/>
                <a:gd name="T30" fmla="*/ 107 w 132"/>
                <a:gd name="T31" fmla="*/ 31 h 131"/>
                <a:gd name="T32" fmla="*/ 102 w 132"/>
                <a:gd name="T33" fmla="*/ 24 h 131"/>
                <a:gd name="T34" fmla="*/ 96 w 132"/>
                <a:gd name="T35" fmla="*/ 20 h 131"/>
                <a:gd name="T36" fmla="*/ 89 w 132"/>
                <a:gd name="T37" fmla="*/ 15 h 131"/>
                <a:gd name="T38" fmla="*/ 75 w 132"/>
                <a:gd name="T39" fmla="*/ 11 h 131"/>
                <a:gd name="T40" fmla="*/ 62 w 132"/>
                <a:gd name="T41" fmla="*/ 14 h 131"/>
                <a:gd name="T42" fmla="*/ 51 w 132"/>
                <a:gd name="T43" fmla="*/ 21 h 131"/>
                <a:gd name="T44" fmla="*/ 40 w 132"/>
                <a:gd name="T45" fmla="*/ 31 h 131"/>
                <a:gd name="T46" fmla="*/ 33 w 132"/>
                <a:gd name="T47" fmla="*/ 40 h 131"/>
                <a:gd name="T48" fmla="*/ 31 w 132"/>
                <a:gd name="T49" fmla="*/ 44 h 131"/>
                <a:gd name="T50" fmla="*/ 28 w 132"/>
                <a:gd name="T51" fmla="*/ 49 h 131"/>
                <a:gd name="T52" fmla="*/ 22 w 132"/>
                <a:gd name="T53" fmla="*/ 65 h 131"/>
                <a:gd name="T54" fmla="*/ 19 w 132"/>
                <a:gd name="T55" fmla="*/ 79 h 131"/>
                <a:gd name="T56" fmla="*/ 22 w 132"/>
                <a:gd name="T57" fmla="*/ 92 h 131"/>
                <a:gd name="T58" fmla="*/ 27 w 132"/>
                <a:gd name="T59" fmla="*/ 103 h 131"/>
                <a:gd name="T60" fmla="*/ 35 w 132"/>
                <a:gd name="T61" fmla="*/ 112 h 131"/>
                <a:gd name="T62" fmla="*/ 44 w 132"/>
                <a:gd name="T63" fmla="*/ 119 h 131"/>
                <a:gd name="T64" fmla="*/ 55 w 132"/>
                <a:gd name="T65" fmla="*/ 122 h 131"/>
                <a:gd name="T66" fmla="*/ 66 w 132"/>
                <a:gd name="T67" fmla="*/ 122 h 131"/>
                <a:gd name="T68" fmla="*/ 79 w 132"/>
                <a:gd name="T69" fmla="*/ 118 h 131"/>
                <a:gd name="T70" fmla="*/ 92 w 132"/>
                <a:gd name="T71" fmla="*/ 110 h 131"/>
                <a:gd name="T72" fmla="*/ 95 w 132"/>
                <a:gd name="T73" fmla="*/ 109 h 131"/>
                <a:gd name="T74" fmla="*/ 99 w 132"/>
                <a:gd name="T75" fmla="*/ 115 h 131"/>
                <a:gd name="T76" fmla="*/ 98 w 132"/>
                <a:gd name="T77" fmla="*/ 116 h 131"/>
                <a:gd name="T78" fmla="*/ 86 w 132"/>
                <a:gd name="T79" fmla="*/ 124 h 131"/>
                <a:gd name="T80" fmla="*/ 74 w 132"/>
                <a:gd name="T81" fmla="*/ 129 h 131"/>
                <a:gd name="T82" fmla="*/ 66 w 132"/>
                <a:gd name="T83" fmla="*/ 131 h 131"/>
                <a:gd name="T84" fmla="*/ 59 w 132"/>
                <a:gd name="T85" fmla="*/ 131 h 131"/>
                <a:gd name="T86" fmla="*/ 54 w 132"/>
                <a:gd name="T87" fmla="*/ 131 h 131"/>
                <a:gd name="T88" fmla="*/ 48 w 132"/>
                <a:gd name="T89" fmla="*/ 130 h 131"/>
                <a:gd name="T90" fmla="*/ 44 w 132"/>
                <a:gd name="T91" fmla="*/ 129 h 131"/>
                <a:gd name="T92" fmla="*/ 38 w 132"/>
                <a:gd name="T93" fmla="*/ 127 h 131"/>
                <a:gd name="T94" fmla="*/ 35 w 132"/>
                <a:gd name="T95" fmla="*/ 124 h 131"/>
                <a:gd name="T96" fmla="*/ 18 w 132"/>
                <a:gd name="T97" fmla="*/ 114 h 131"/>
                <a:gd name="T98" fmla="*/ 8 w 132"/>
                <a:gd name="T99" fmla="*/ 101 h 131"/>
                <a:gd name="T100" fmla="*/ 1 w 132"/>
                <a:gd name="T101" fmla="*/ 86 h 131"/>
                <a:gd name="T102" fmla="*/ 0 w 132"/>
                <a:gd name="T103" fmla="*/ 69 h 131"/>
                <a:gd name="T104" fmla="*/ 1 w 132"/>
                <a:gd name="T105" fmla="*/ 53 h 131"/>
                <a:gd name="T106" fmla="*/ 8 w 132"/>
                <a:gd name="T107" fmla="*/ 39 h 131"/>
                <a:gd name="T108" fmla="*/ 9 w 132"/>
                <a:gd name="T109" fmla="*/ 35 h 131"/>
                <a:gd name="T110" fmla="*/ 11 w 132"/>
                <a:gd name="T111" fmla="*/ 32 h 131"/>
                <a:gd name="T112" fmla="*/ 20 w 132"/>
                <a:gd name="T113" fmla="*/ 21 h 131"/>
                <a:gd name="T114" fmla="*/ 32 w 132"/>
                <a:gd name="T115" fmla="*/ 11 h 131"/>
                <a:gd name="T116" fmla="*/ 45 w 132"/>
                <a:gd name="T117" fmla="*/ 4 h 131"/>
                <a:gd name="T118" fmla="*/ 61 w 132"/>
                <a:gd name="T11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2" h="131">
                  <a:moveTo>
                    <a:pt x="61" y="0"/>
                  </a:moveTo>
                  <a:lnTo>
                    <a:pt x="78" y="2"/>
                  </a:lnTo>
                  <a:lnTo>
                    <a:pt x="96" y="8"/>
                  </a:lnTo>
                  <a:lnTo>
                    <a:pt x="101" y="12"/>
                  </a:lnTo>
                  <a:lnTo>
                    <a:pt x="106" y="14"/>
                  </a:lnTo>
                  <a:lnTo>
                    <a:pt x="109" y="17"/>
                  </a:lnTo>
                  <a:lnTo>
                    <a:pt x="114" y="21"/>
                  </a:lnTo>
                  <a:lnTo>
                    <a:pt x="118" y="25"/>
                  </a:lnTo>
                  <a:lnTo>
                    <a:pt x="122" y="30"/>
                  </a:lnTo>
                  <a:lnTo>
                    <a:pt x="124" y="25"/>
                  </a:lnTo>
                  <a:lnTo>
                    <a:pt x="132" y="30"/>
                  </a:lnTo>
                  <a:lnTo>
                    <a:pt x="118" y="64"/>
                  </a:lnTo>
                  <a:lnTo>
                    <a:pt x="109" y="59"/>
                  </a:lnTo>
                  <a:lnTo>
                    <a:pt x="113" y="50"/>
                  </a:lnTo>
                  <a:lnTo>
                    <a:pt x="111" y="40"/>
                  </a:lnTo>
                  <a:lnTo>
                    <a:pt x="107" y="31"/>
                  </a:lnTo>
                  <a:lnTo>
                    <a:pt x="102" y="24"/>
                  </a:lnTo>
                  <a:lnTo>
                    <a:pt x="96" y="20"/>
                  </a:lnTo>
                  <a:lnTo>
                    <a:pt x="89" y="15"/>
                  </a:lnTo>
                  <a:lnTo>
                    <a:pt x="75" y="11"/>
                  </a:lnTo>
                  <a:lnTo>
                    <a:pt x="62" y="14"/>
                  </a:lnTo>
                  <a:lnTo>
                    <a:pt x="51" y="21"/>
                  </a:lnTo>
                  <a:lnTo>
                    <a:pt x="40" y="31"/>
                  </a:lnTo>
                  <a:lnTo>
                    <a:pt x="33" y="40"/>
                  </a:lnTo>
                  <a:lnTo>
                    <a:pt x="31" y="44"/>
                  </a:lnTo>
                  <a:lnTo>
                    <a:pt x="28" y="49"/>
                  </a:lnTo>
                  <a:lnTo>
                    <a:pt x="22" y="65"/>
                  </a:lnTo>
                  <a:lnTo>
                    <a:pt x="19" y="79"/>
                  </a:lnTo>
                  <a:lnTo>
                    <a:pt x="22" y="92"/>
                  </a:lnTo>
                  <a:lnTo>
                    <a:pt x="27" y="103"/>
                  </a:lnTo>
                  <a:lnTo>
                    <a:pt x="35" y="112"/>
                  </a:lnTo>
                  <a:lnTo>
                    <a:pt x="44" y="119"/>
                  </a:lnTo>
                  <a:lnTo>
                    <a:pt x="55" y="122"/>
                  </a:lnTo>
                  <a:lnTo>
                    <a:pt x="66" y="122"/>
                  </a:lnTo>
                  <a:lnTo>
                    <a:pt x="79" y="118"/>
                  </a:lnTo>
                  <a:lnTo>
                    <a:pt x="92" y="110"/>
                  </a:lnTo>
                  <a:lnTo>
                    <a:pt x="95" y="109"/>
                  </a:lnTo>
                  <a:lnTo>
                    <a:pt x="99" y="115"/>
                  </a:lnTo>
                  <a:lnTo>
                    <a:pt x="98" y="116"/>
                  </a:lnTo>
                  <a:lnTo>
                    <a:pt x="86" y="124"/>
                  </a:lnTo>
                  <a:lnTo>
                    <a:pt x="74" y="129"/>
                  </a:lnTo>
                  <a:lnTo>
                    <a:pt x="66" y="131"/>
                  </a:lnTo>
                  <a:lnTo>
                    <a:pt x="59" y="131"/>
                  </a:lnTo>
                  <a:lnTo>
                    <a:pt x="54" y="131"/>
                  </a:lnTo>
                  <a:lnTo>
                    <a:pt x="48" y="130"/>
                  </a:lnTo>
                  <a:lnTo>
                    <a:pt x="44" y="129"/>
                  </a:lnTo>
                  <a:lnTo>
                    <a:pt x="38" y="127"/>
                  </a:lnTo>
                  <a:lnTo>
                    <a:pt x="35" y="124"/>
                  </a:lnTo>
                  <a:lnTo>
                    <a:pt x="18" y="114"/>
                  </a:lnTo>
                  <a:lnTo>
                    <a:pt x="8" y="101"/>
                  </a:lnTo>
                  <a:lnTo>
                    <a:pt x="1" y="86"/>
                  </a:lnTo>
                  <a:lnTo>
                    <a:pt x="0" y="69"/>
                  </a:lnTo>
                  <a:lnTo>
                    <a:pt x="1" y="53"/>
                  </a:lnTo>
                  <a:lnTo>
                    <a:pt x="8" y="39"/>
                  </a:lnTo>
                  <a:lnTo>
                    <a:pt x="9" y="35"/>
                  </a:lnTo>
                  <a:lnTo>
                    <a:pt x="11" y="32"/>
                  </a:lnTo>
                  <a:lnTo>
                    <a:pt x="20" y="21"/>
                  </a:lnTo>
                  <a:lnTo>
                    <a:pt x="32" y="11"/>
                  </a:lnTo>
                  <a:lnTo>
                    <a:pt x="45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5" name="Freeform 48"/>
            <p:cNvSpPr>
              <a:spLocks/>
            </p:cNvSpPr>
            <p:nvPr/>
          </p:nvSpPr>
          <p:spPr bwMode="auto">
            <a:xfrm>
              <a:off x="2989818" y="1988841"/>
              <a:ext cx="152899" cy="196584"/>
            </a:xfrm>
            <a:custGeom>
              <a:avLst/>
              <a:gdLst>
                <a:gd name="T0" fmla="*/ 16 w 106"/>
                <a:gd name="T1" fmla="*/ 0 h 133"/>
                <a:gd name="T2" fmla="*/ 106 w 106"/>
                <a:gd name="T3" fmla="*/ 12 h 133"/>
                <a:gd name="T4" fmla="*/ 102 w 106"/>
                <a:gd name="T5" fmla="*/ 41 h 133"/>
                <a:gd name="T6" fmla="*/ 93 w 106"/>
                <a:gd name="T7" fmla="*/ 40 h 133"/>
                <a:gd name="T8" fmla="*/ 94 w 106"/>
                <a:gd name="T9" fmla="*/ 31 h 133"/>
                <a:gd name="T10" fmla="*/ 93 w 106"/>
                <a:gd name="T11" fmla="*/ 29 h 133"/>
                <a:gd name="T12" fmla="*/ 91 w 106"/>
                <a:gd name="T13" fmla="*/ 26 h 133"/>
                <a:gd name="T14" fmla="*/ 88 w 106"/>
                <a:gd name="T15" fmla="*/ 25 h 133"/>
                <a:gd name="T16" fmla="*/ 81 w 106"/>
                <a:gd name="T17" fmla="*/ 22 h 133"/>
                <a:gd name="T18" fmla="*/ 74 w 106"/>
                <a:gd name="T19" fmla="*/ 18 h 133"/>
                <a:gd name="T20" fmla="*/ 66 w 106"/>
                <a:gd name="T21" fmla="*/ 16 h 133"/>
                <a:gd name="T22" fmla="*/ 62 w 106"/>
                <a:gd name="T23" fmla="*/ 15 h 133"/>
                <a:gd name="T24" fmla="*/ 58 w 106"/>
                <a:gd name="T25" fmla="*/ 15 h 133"/>
                <a:gd name="T26" fmla="*/ 56 w 106"/>
                <a:gd name="T27" fmla="*/ 14 h 133"/>
                <a:gd name="T28" fmla="*/ 54 w 106"/>
                <a:gd name="T29" fmla="*/ 14 h 133"/>
                <a:gd name="T30" fmla="*/ 53 w 106"/>
                <a:gd name="T31" fmla="*/ 15 h 133"/>
                <a:gd name="T32" fmla="*/ 53 w 106"/>
                <a:gd name="T33" fmla="*/ 15 h 133"/>
                <a:gd name="T34" fmla="*/ 52 w 106"/>
                <a:gd name="T35" fmla="*/ 16 h 133"/>
                <a:gd name="T36" fmla="*/ 51 w 106"/>
                <a:gd name="T37" fmla="*/ 18 h 133"/>
                <a:gd name="T38" fmla="*/ 38 w 106"/>
                <a:gd name="T39" fmla="*/ 119 h 133"/>
                <a:gd name="T40" fmla="*/ 39 w 106"/>
                <a:gd name="T41" fmla="*/ 120 h 133"/>
                <a:gd name="T42" fmla="*/ 39 w 106"/>
                <a:gd name="T43" fmla="*/ 122 h 133"/>
                <a:gd name="T44" fmla="*/ 42 w 106"/>
                <a:gd name="T45" fmla="*/ 122 h 133"/>
                <a:gd name="T46" fmla="*/ 43 w 106"/>
                <a:gd name="T47" fmla="*/ 123 h 133"/>
                <a:gd name="T48" fmla="*/ 55 w 106"/>
                <a:gd name="T49" fmla="*/ 124 h 133"/>
                <a:gd name="T50" fmla="*/ 54 w 106"/>
                <a:gd name="T51" fmla="*/ 133 h 133"/>
                <a:gd name="T52" fmla="*/ 0 w 106"/>
                <a:gd name="T53" fmla="*/ 126 h 133"/>
                <a:gd name="T54" fmla="*/ 1 w 106"/>
                <a:gd name="T55" fmla="*/ 117 h 133"/>
                <a:gd name="T56" fmla="*/ 13 w 106"/>
                <a:gd name="T57" fmla="*/ 119 h 133"/>
                <a:gd name="T58" fmla="*/ 16 w 106"/>
                <a:gd name="T59" fmla="*/ 119 h 133"/>
                <a:gd name="T60" fmla="*/ 17 w 106"/>
                <a:gd name="T61" fmla="*/ 119 h 133"/>
                <a:gd name="T62" fmla="*/ 18 w 106"/>
                <a:gd name="T63" fmla="*/ 117 h 133"/>
                <a:gd name="T64" fmla="*/ 18 w 106"/>
                <a:gd name="T65" fmla="*/ 117 h 133"/>
                <a:gd name="T66" fmla="*/ 19 w 106"/>
                <a:gd name="T67" fmla="*/ 115 h 133"/>
                <a:gd name="T68" fmla="*/ 31 w 106"/>
                <a:gd name="T69" fmla="*/ 15 h 133"/>
                <a:gd name="T70" fmla="*/ 30 w 106"/>
                <a:gd name="T71" fmla="*/ 14 h 133"/>
                <a:gd name="T72" fmla="*/ 30 w 106"/>
                <a:gd name="T73" fmla="*/ 13 h 133"/>
                <a:gd name="T74" fmla="*/ 28 w 106"/>
                <a:gd name="T75" fmla="*/ 12 h 133"/>
                <a:gd name="T76" fmla="*/ 27 w 106"/>
                <a:gd name="T77" fmla="*/ 11 h 133"/>
                <a:gd name="T78" fmla="*/ 15 w 106"/>
                <a:gd name="T79" fmla="*/ 9 h 133"/>
                <a:gd name="T80" fmla="*/ 16 w 106"/>
                <a:gd name="T8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6" h="133">
                  <a:moveTo>
                    <a:pt x="16" y="0"/>
                  </a:moveTo>
                  <a:lnTo>
                    <a:pt x="106" y="12"/>
                  </a:lnTo>
                  <a:lnTo>
                    <a:pt x="102" y="41"/>
                  </a:lnTo>
                  <a:lnTo>
                    <a:pt x="93" y="40"/>
                  </a:lnTo>
                  <a:lnTo>
                    <a:pt x="94" y="31"/>
                  </a:lnTo>
                  <a:lnTo>
                    <a:pt x="93" y="29"/>
                  </a:lnTo>
                  <a:lnTo>
                    <a:pt x="91" y="26"/>
                  </a:lnTo>
                  <a:lnTo>
                    <a:pt x="88" y="25"/>
                  </a:lnTo>
                  <a:lnTo>
                    <a:pt x="81" y="22"/>
                  </a:lnTo>
                  <a:lnTo>
                    <a:pt x="74" y="18"/>
                  </a:lnTo>
                  <a:lnTo>
                    <a:pt x="66" y="16"/>
                  </a:lnTo>
                  <a:lnTo>
                    <a:pt x="62" y="15"/>
                  </a:lnTo>
                  <a:lnTo>
                    <a:pt x="58" y="15"/>
                  </a:lnTo>
                  <a:lnTo>
                    <a:pt x="56" y="14"/>
                  </a:lnTo>
                  <a:lnTo>
                    <a:pt x="54" y="14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2" y="16"/>
                  </a:lnTo>
                  <a:lnTo>
                    <a:pt x="51" y="18"/>
                  </a:lnTo>
                  <a:lnTo>
                    <a:pt x="38" y="119"/>
                  </a:lnTo>
                  <a:lnTo>
                    <a:pt x="39" y="120"/>
                  </a:lnTo>
                  <a:lnTo>
                    <a:pt x="39" y="122"/>
                  </a:lnTo>
                  <a:lnTo>
                    <a:pt x="42" y="122"/>
                  </a:lnTo>
                  <a:lnTo>
                    <a:pt x="43" y="123"/>
                  </a:lnTo>
                  <a:lnTo>
                    <a:pt x="55" y="124"/>
                  </a:lnTo>
                  <a:lnTo>
                    <a:pt x="54" y="133"/>
                  </a:lnTo>
                  <a:lnTo>
                    <a:pt x="0" y="126"/>
                  </a:lnTo>
                  <a:lnTo>
                    <a:pt x="1" y="117"/>
                  </a:lnTo>
                  <a:lnTo>
                    <a:pt x="13" y="119"/>
                  </a:lnTo>
                  <a:lnTo>
                    <a:pt x="16" y="119"/>
                  </a:lnTo>
                  <a:lnTo>
                    <a:pt x="17" y="119"/>
                  </a:lnTo>
                  <a:lnTo>
                    <a:pt x="18" y="117"/>
                  </a:lnTo>
                  <a:lnTo>
                    <a:pt x="18" y="117"/>
                  </a:lnTo>
                  <a:lnTo>
                    <a:pt x="19" y="115"/>
                  </a:lnTo>
                  <a:lnTo>
                    <a:pt x="31" y="15"/>
                  </a:lnTo>
                  <a:lnTo>
                    <a:pt x="30" y="14"/>
                  </a:lnTo>
                  <a:lnTo>
                    <a:pt x="30" y="13"/>
                  </a:lnTo>
                  <a:lnTo>
                    <a:pt x="28" y="12"/>
                  </a:lnTo>
                  <a:lnTo>
                    <a:pt x="27" y="11"/>
                  </a:lnTo>
                  <a:lnTo>
                    <a:pt x="15" y="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3965460" y="2527628"/>
              <a:ext cx="203865" cy="196584"/>
            </a:xfrm>
            <a:custGeom>
              <a:avLst/>
              <a:gdLst>
                <a:gd name="T0" fmla="*/ 111 w 138"/>
                <a:gd name="T1" fmla="*/ 20 h 136"/>
                <a:gd name="T2" fmla="*/ 70 w 138"/>
                <a:gd name="T3" fmla="*/ 38 h 136"/>
                <a:gd name="T4" fmla="*/ 92 w 138"/>
                <a:gd name="T5" fmla="*/ 60 h 136"/>
                <a:gd name="T6" fmla="*/ 111 w 138"/>
                <a:gd name="T7" fmla="*/ 20 h 136"/>
                <a:gd name="T8" fmla="*/ 132 w 138"/>
                <a:gd name="T9" fmla="*/ 0 h 136"/>
                <a:gd name="T10" fmla="*/ 138 w 138"/>
                <a:gd name="T11" fmla="*/ 8 h 136"/>
                <a:gd name="T12" fmla="*/ 87 w 138"/>
                <a:gd name="T13" fmla="*/ 113 h 136"/>
                <a:gd name="T14" fmla="*/ 86 w 138"/>
                <a:gd name="T15" fmla="*/ 115 h 136"/>
                <a:gd name="T16" fmla="*/ 86 w 138"/>
                <a:gd name="T17" fmla="*/ 118 h 136"/>
                <a:gd name="T18" fmla="*/ 86 w 138"/>
                <a:gd name="T19" fmla="*/ 121 h 136"/>
                <a:gd name="T20" fmla="*/ 86 w 138"/>
                <a:gd name="T21" fmla="*/ 123 h 136"/>
                <a:gd name="T22" fmla="*/ 88 w 138"/>
                <a:gd name="T23" fmla="*/ 125 h 136"/>
                <a:gd name="T24" fmla="*/ 92 w 138"/>
                <a:gd name="T25" fmla="*/ 130 h 136"/>
                <a:gd name="T26" fmla="*/ 86 w 138"/>
                <a:gd name="T27" fmla="*/ 136 h 136"/>
                <a:gd name="T28" fmla="*/ 52 w 138"/>
                <a:gd name="T29" fmla="*/ 101 h 136"/>
                <a:gd name="T30" fmla="*/ 57 w 138"/>
                <a:gd name="T31" fmla="*/ 94 h 136"/>
                <a:gd name="T32" fmla="*/ 64 w 138"/>
                <a:gd name="T33" fmla="*/ 101 h 136"/>
                <a:gd name="T34" fmla="*/ 64 w 138"/>
                <a:gd name="T35" fmla="*/ 104 h 136"/>
                <a:gd name="T36" fmla="*/ 65 w 138"/>
                <a:gd name="T37" fmla="*/ 102 h 136"/>
                <a:gd name="T38" fmla="*/ 68 w 138"/>
                <a:gd name="T39" fmla="*/ 104 h 136"/>
                <a:gd name="T40" fmla="*/ 68 w 138"/>
                <a:gd name="T41" fmla="*/ 104 h 136"/>
                <a:gd name="T42" fmla="*/ 69 w 138"/>
                <a:gd name="T43" fmla="*/ 103 h 136"/>
                <a:gd name="T44" fmla="*/ 70 w 138"/>
                <a:gd name="T45" fmla="*/ 103 h 136"/>
                <a:gd name="T46" fmla="*/ 71 w 138"/>
                <a:gd name="T47" fmla="*/ 102 h 136"/>
                <a:gd name="T48" fmla="*/ 72 w 138"/>
                <a:gd name="T49" fmla="*/ 98 h 136"/>
                <a:gd name="T50" fmla="*/ 74 w 138"/>
                <a:gd name="T51" fmla="*/ 95 h 136"/>
                <a:gd name="T52" fmla="*/ 77 w 138"/>
                <a:gd name="T53" fmla="*/ 90 h 136"/>
                <a:gd name="T54" fmla="*/ 88 w 138"/>
                <a:gd name="T55" fmla="*/ 68 h 136"/>
                <a:gd name="T56" fmla="*/ 62 w 138"/>
                <a:gd name="T57" fmla="*/ 41 h 136"/>
                <a:gd name="T58" fmla="*/ 52 w 138"/>
                <a:gd name="T59" fmla="*/ 45 h 136"/>
                <a:gd name="T60" fmla="*/ 47 w 138"/>
                <a:gd name="T61" fmla="*/ 48 h 136"/>
                <a:gd name="T62" fmla="*/ 43 w 138"/>
                <a:gd name="T63" fmla="*/ 50 h 136"/>
                <a:gd name="T64" fmla="*/ 39 w 138"/>
                <a:gd name="T65" fmla="*/ 51 h 136"/>
                <a:gd name="T66" fmla="*/ 34 w 138"/>
                <a:gd name="T67" fmla="*/ 53 h 136"/>
                <a:gd name="T68" fmla="*/ 30 w 138"/>
                <a:gd name="T69" fmla="*/ 57 h 136"/>
                <a:gd name="T70" fmla="*/ 28 w 138"/>
                <a:gd name="T71" fmla="*/ 59 h 136"/>
                <a:gd name="T72" fmla="*/ 27 w 138"/>
                <a:gd name="T73" fmla="*/ 61 h 136"/>
                <a:gd name="T74" fmla="*/ 34 w 138"/>
                <a:gd name="T75" fmla="*/ 70 h 136"/>
                <a:gd name="T76" fmla="*/ 28 w 138"/>
                <a:gd name="T77" fmla="*/ 76 h 136"/>
                <a:gd name="T78" fmla="*/ 0 w 138"/>
                <a:gd name="T79" fmla="*/ 48 h 136"/>
                <a:gd name="T80" fmla="*/ 7 w 138"/>
                <a:gd name="T81" fmla="*/ 41 h 136"/>
                <a:gd name="T82" fmla="*/ 11 w 138"/>
                <a:gd name="T83" fmla="*/ 45 h 136"/>
                <a:gd name="T84" fmla="*/ 12 w 138"/>
                <a:gd name="T85" fmla="*/ 47 h 136"/>
                <a:gd name="T86" fmla="*/ 15 w 138"/>
                <a:gd name="T87" fmla="*/ 47 h 136"/>
                <a:gd name="T88" fmla="*/ 19 w 138"/>
                <a:gd name="T89" fmla="*/ 45 h 136"/>
                <a:gd name="T90" fmla="*/ 25 w 138"/>
                <a:gd name="T91" fmla="*/ 44 h 136"/>
                <a:gd name="T92" fmla="*/ 32 w 138"/>
                <a:gd name="T93" fmla="*/ 43 h 136"/>
                <a:gd name="T94" fmla="*/ 37 w 138"/>
                <a:gd name="T95" fmla="*/ 41 h 136"/>
                <a:gd name="T96" fmla="*/ 45 w 138"/>
                <a:gd name="T97" fmla="*/ 38 h 136"/>
                <a:gd name="T98" fmla="*/ 57 w 138"/>
                <a:gd name="T99" fmla="*/ 33 h 136"/>
                <a:gd name="T100" fmla="*/ 69 w 138"/>
                <a:gd name="T101" fmla="*/ 29 h 136"/>
                <a:gd name="T102" fmla="*/ 86 w 138"/>
                <a:gd name="T103" fmla="*/ 21 h 136"/>
                <a:gd name="T104" fmla="*/ 106 w 138"/>
                <a:gd name="T105" fmla="*/ 12 h 136"/>
                <a:gd name="T106" fmla="*/ 129 w 138"/>
                <a:gd name="T107" fmla="*/ 2 h 136"/>
                <a:gd name="T108" fmla="*/ 132 w 138"/>
                <a:gd name="T10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8" h="136">
                  <a:moveTo>
                    <a:pt x="111" y="20"/>
                  </a:moveTo>
                  <a:lnTo>
                    <a:pt x="70" y="38"/>
                  </a:lnTo>
                  <a:lnTo>
                    <a:pt x="92" y="60"/>
                  </a:lnTo>
                  <a:lnTo>
                    <a:pt x="111" y="20"/>
                  </a:lnTo>
                  <a:close/>
                  <a:moveTo>
                    <a:pt x="132" y="0"/>
                  </a:moveTo>
                  <a:lnTo>
                    <a:pt x="138" y="8"/>
                  </a:lnTo>
                  <a:lnTo>
                    <a:pt x="87" y="113"/>
                  </a:lnTo>
                  <a:lnTo>
                    <a:pt x="86" y="115"/>
                  </a:lnTo>
                  <a:lnTo>
                    <a:pt x="86" y="118"/>
                  </a:lnTo>
                  <a:lnTo>
                    <a:pt x="86" y="121"/>
                  </a:lnTo>
                  <a:lnTo>
                    <a:pt x="86" y="123"/>
                  </a:lnTo>
                  <a:lnTo>
                    <a:pt x="88" y="125"/>
                  </a:lnTo>
                  <a:lnTo>
                    <a:pt x="92" y="130"/>
                  </a:lnTo>
                  <a:lnTo>
                    <a:pt x="86" y="136"/>
                  </a:lnTo>
                  <a:lnTo>
                    <a:pt x="52" y="101"/>
                  </a:lnTo>
                  <a:lnTo>
                    <a:pt x="57" y="94"/>
                  </a:lnTo>
                  <a:lnTo>
                    <a:pt x="64" y="101"/>
                  </a:lnTo>
                  <a:lnTo>
                    <a:pt x="64" y="104"/>
                  </a:lnTo>
                  <a:lnTo>
                    <a:pt x="65" y="102"/>
                  </a:lnTo>
                  <a:lnTo>
                    <a:pt x="68" y="104"/>
                  </a:lnTo>
                  <a:lnTo>
                    <a:pt x="68" y="104"/>
                  </a:lnTo>
                  <a:lnTo>
                    <a:pt x="69" y="103"/>
                  </a:lnTo>
                  <a:lnTo>
                    <a:pt x="70" y="103"/>
                  </a:lnTo>
                  <a:lnTo>
                    <a:pt x="71" y="102"/>
                  </a:lnTo>
                  <a:lnTo>
                    <a:pt x="72" y="98"/>
                  </a:lnTo>
                  <a:lnTo>
                    <a:pt x="74" y="95"/>
                  </a:lnTo>
                  <a:lnTo>
                    <a:pt x="77" y="90"/>
                  </a:lnTo>
                  <a:lnTo>
                    <a:pt x="88" y="68"/>
                  </a:lnTo>
                  <a:lnTo>
                    <a:pt x="62" y="41"/>
                  </a:lnTo>
                  <a:lnTo>
                    <a:pt x="52" y="45"/>
                  </a:lnTo>
                  <a:lnTo>
                    <a:pt x="47" y="48"/>
                  </a:lnTo>
                  <a:lnTo>
                    <a:pt x="43" y="50"/>
                  </a:lnTo>
                  <a:lnTo>
                    <a:pt x="39" y="51"/>
                  </a:lnTo>
                  <a:lnTo>
                    <a:pt x="34" y="53"/>
                  </a:lnTo>
                  <a:lnTo>
                    <a:pt x="30" y="57"/>
                  </a:lnTo>
                  <a:lnTo>
                    <a:pt x="28" y="59"/>
                  </a:lnTo>
                  <a:lnTo>
                    <a:pt x="27" y="61"/>
                  </a:lnTo>
                  <a:lnTo>
                    <a:pt x="34" y="70"/>
                  </a:lnTo>
                  <a:lnTo>
                    <a:pt x="28" y="76"/>
                  </a:lnTo>
                  <a:lnTo>
                    <a:pt x="0" y="48"/>
                  </a:lnTo>
                  <a:lnTo>
                    <a:pt x="7" y="41"/>
                  </a:lnTo>
                  <a:lnTo>
                    <a:pt x="11" y="45"/>
                  </a:lnTo>
                  <a:lnTo>
                    <a:pt x="12" y="47"/>
                  </a:lnTo>
                  <a:lnTo>
                    <a:pt x="15" y="47"/>
                  </a:lnTo>
                  <a:lnTo>
                    <a:pt x="19" y="45"/>
                  </a:lnTo>
                  <a:lnTo>
                    <a:pt x="25" y="44"/>
                  </a:lnTo>
                  <a:lnTo>
                    <a:pt x="32" y="43"/>
                  </a:lnTo>
                  <a:lnTo>
                    <a:pt x="37" y="41"/>
                  </a:lnTo>
                  <a:lnTo>
                    <a:pt x="45" y="38"/>
                  </a:lnTo>
                  <a:lnTo>
                    <a:pt x="57" y="33"/>
                  </a:lnTo>
                  <a:lnTo>
                    <a:pt x="69" y="29"/>
                  </a:lnTo>
                  <a:lnTo>
                    <a:pt x="86" y="21"/>
                  </a:lnTo>
                  <a:lnTo>
                    <a:pt x="106" y="12"/>
                  </a:lnTo>
                  <a:lnTo>
                    <a:pt x="129" y="2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7" name="Freeform 50"/>
            <p:cNvSpPr>
              <a:spLocks/>
            </p:cNvSpPr>
            <p:nvPr/>
          </p:nvSpPr>
          <p:spPr bwMode="auto">
            <a:xfrm>
              <a:off x="3717909" y="2236392"/>
              <a:ext cx="196584" cy="218427"/>
            </a:xfrm>
            <a:custGeom>
              <a:avLst/>
              <a:gdLst>
                <a:gd name="T0" fmla="*/ 44 w 135"/>
                <a:gd name="T1" fmla="*/ 0 h 151"/>
                <a:gd name="T2" fmla="*/ 135 w 135"/>
                <a:gd name="T3" fmla="*/ 58 h 151"/>
                <a:gd name="T4" fmla="*/ 120 w 135"/>
                <a:gd name="T5" fmla="*/ 85 h 151"/>
                <a:gd name="T6" fmla="*/ 111 w 135"/>
                <a:gd name="T7" fmla="*/ 79 h 151"/>
                <a:gd name="T8" fmla="*/ 116 w 135"/>
                <a:gd name="T9" fmla="*/ 71 h 151"/>
                <a:gd name="T10" fmla="*/ 115 w 135"/>
                <a:gd name="T11" fmla="*/ 68 h 151"/>
                <a:gd name="T12" fmla="*/ 114 w 135"/>
                <a:gd name="T13" fmla="*/ 64 h 151"/>
                <a:gd name="T14" fmla="*/ 113 w 135"/>
                <a:gd name="T15" fmla="*/ 61 h 151"/>
                <a:gd name="T16" fmla="*/ 110 w 135"/>
                <a:gd name="T17" fmla="*/ 55 h 151"/>
                <a:gd name="T18" fmla="*/ 106 w 135"/>
                <a:gd name="T19" fmla="*/ 51 h 151"/>
                <a:gd name="T20" fmla="*/ 103 w 135"/>
                <a:gd name="T21" fmla="*/ 48 h 151"/>
                <a:gd name="T22" fmla="*/ 99 w 135"/>
                <a:gd name="T23" fmla="*/ 45 h 151"/>
                <a:gd name="T24" fmla="*/ 97 w 135"/>
                <a:gd name="T25" fmla="*/ 44 h 151"/>
                <a:gd name="T26" fmla="*/ 95 w 135"/>
                <a:gd name="T27" fmla="*/ 43 h 151"/>
                <a:gd name="T28" fmla="*/ 94 w 135"/>
                <a:gd name="T29" fmla="*/ 43 h 151"/>
                <a:gd name="T30" fmla="*/ 40 w 135"/>
                <a:gd name="T31" fmla="*/ 130 h 151"/>
                <a:gd name="T32" fmla="*/ 39 w 135"/>
                <a:gd name="T33" fmla="*/ 132 h 151"/>
                <a:gd name="T34" fmla="*/ 38 w 135"/>
                <a:gd name="T35" fmla="*/ 133 h 151"/>
                <a:gd name="T36" fmla="*/ 38 w 135"/>
                <a:gd name="T37" fmla="*/ 134 h 151"/>
                <a:gd name="T38" fmla="*/ 38 w 135"/>
                <a:gd name="T39" fmla="*/ 135 h 151"/>
                <a:gd name="T40" fmla="*/ 39 w 135"/>
                <a:gd name="T41" fmla="*/ 137 h 151"/>
                <a:gd name="T42" fmla="*/ 40 w 135"/>
                <a:gd name="T43" fmla="*/ 138 h 151"/>
                <a:gd name="T44" fmla="*/ 50 w 135"/>
                <a:gd name="T45" fmla="*/ 143 h 151"/>
                <a:gd name="T46" fmla="*/ 45 w 135"/>
                <a:gd name="T47" fmla="*/ 151 h 151"/>
                <a:gd name="T48" fmla="*/ 0 w 135"/>
                <a:gd name="T49" fmla="*/ 123 h 151"/>
                <a:gd name="T50" fmla="*/ 5 w 135"/>
                <a:gd name="T51" fmla="*/ 115 h 151"/>
                <a:gd name="T52" fmla="*/ 20 w 135"/>
                <a:gd name="T53" fmla="*/ 124 h 151"/>
                <a:gd name="T54" fmla="*/ 20 w 135"/>
                <a:gd name="T55" fmla="*/ 122 h 151"/>
                <a:gd name="T56" fmla="*/ 20 w 135"/>
                <a:gd name="T57" fmla="*/ 122 h 151"/>
                <a:gd name="T58" fmla="*/ 21 w 135"/>
                <a:gd name="T59" fmla="*/ 121 h 151"/>
                <a:gd name="T60" fmla="*/ 23 w 135"/>
                <a:gd name="T61" fmla="*/ 118 h 151"/>
                <a:gd name="T62" fmla="*/ 76 w 135"/>
                <a:gd name="T63" fmla="*/ 33 h 151"/>
                <a:gd name="T64" fmla="*/ 76 w 135"/>
                <a:gd name="T65" fmla="*/ 31 h 151"/>
                <a:gd name="T66" fmla="*/ 75 w 135"/>
                <a:gd name="T67" fmla="*/ 30 h 151"/>
                <a:gd name="T68" fmla="*/ 74 w 135"/>
                <a:gd name="T69" fmla="*/ 27 h 151"/>
                <a:gd name="T70" fmla="*/ 74 w 135"/>
                <a:gd name="T71" fmla="*/ 30 h 151"/>
                <a:gd name="T72" fmla="*/ 71 w 135"/>
                <a:gd name="T73" fmla="*/ 28 h 151"/>
                <a:gd name="T74" fmla="*/ 69 w 135"/>
                <a:gd name="T75" fmla="*/ 26 h 151"/>
                <a:gd name="T76" fmla="*/ 66 w 135"/>
                <a:gd name="T77" fmla="*/ 25 h 151"/>
                <a:gd name="T78" fmla="*/ 59 w 135"/>
                <a:gd name="T79" fmla="*/ 23 h 151"/>
                <a:gd name="T80" fmla="*/ 52 w 135"/>
                <a:gd name="T81" fmla="*/ 23 h 151"/>
                <a:gd name="T82" fmla="*/ 49 w 135"/>
                <a:gd name="T83" fmla="*/ 23 h 151"/>
                <a:gd name="T84" fmla="*/ 45 w 135"/>
                <a:gd name="T85" fmla="*/ 23 h 151"/>
                <a:gd name="T86" fmla="*/ 43 w 135"/>
                <a:gd name="T87" fmla="*/ 24 h 151"/>
                <a:gd name="T88" fmla="*/ 40 w 135"/>
                <a:gd name="T89" fmla="*/ 25 h 151"/>
                <a:gd name="T90" fmla="*/ 36 w 135"/>
                <a:gd name="T91" fmla="*/ 33 h 151"/>
                <a:gd name="T92" fmla="*/ 27 w 135"/>
                <a:gd name="T93" fmla="*/ 27 h 151"/>
                <a:gd name="T94" fmla="*/ 44 w 135"/>
                <a:gd name="T9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5" h="151">
                  <a:moveTo>
                    <a:pt x="44" y="0"/>
                  </a:moveTo>
                  <a:lnTo>
                    <a:pt x="135" y="58"/>
                  </a:lnTo>
                  <a:lnTo>
                    <a:pt x="120" y="85"/>
                  </a:lnTo>
                  <a:lnTo>
                    <a:pt x="111" y="79"/>
                  </a:lnTo>
                  <a:lnTo>
                    <a:pt x="116" y="71"/>
                  </a:lnTo>
                  <a:lnTo>
                    <a:pt x="115" y="68"/>
                  </a:lnTo>
                  <a:lnTo>
                    <a:pt x="114" y="64"/>
                  </a:lnTo>
                  <a:lnTo>
                    <a:pt x="113" y="61"/>
                  </a:lnTo>
                  <a:lnTo>
                    <a:pt x="110" y="55"/>
                  </a:lnTo>
                  <a:lnTo>
                    <a:pt x="106" y="51"/>
                  </a:lnTo>
                  <a:lnTo>
                    <a:pt x="103" y="48"/>
                  </a:lnTo>
                  <a:lnTo>
                    <a:pt x="99" y="45"/>
                  </a:lnTo>
                  <a:lnTo>
                    <a:pt x="97" y="44"/>
                  </a:lnTo>
                  <a:lnTo>
                    <a:pt x="95" y="43"/>
                  </a:lnTo>
                  <a:lnTo>
                    <a:pt x="94" y="43"/>
                  </a:lnTo>
                  <a:lnTo>
                    <a:pt x="40" y="130"/>
                  </a:lnTo>
                  <a:lnTo>
                    <a:pt x="39" y="132"/>
                  </a:lnTo>
                  <a:lnTo>
                    <a:pt x="38" y="133"/>
                  </a:lnTo>
                  <a:lnTo>
                    <a:pt x="38" y="134"/>
                  </a:lnTo>
                  <a:lnTo>
                    <a:pt x="38" y="135"/>
                  </a:lnTo>
                  <a:lnTo>
                    <a:pt x="39" y="137"/>
                  </a:lnTo>
                  <a:lnTo>
                    <a:pt x="40" y="138"/>
                  </a:lnTo>
                  <a:lnTo>
                    <a:pt x="50" y="143"/>
                  </a:lnTo>
                  <a:lnTo>
                    <a:pt x="45" y="151"/>
                  </a:lnTo>
                  <a:lnTo>
                    <a:pt x="0" y="123"/>
                  </a:lnTo>
                  <a:lnTo>
                    <a:pt x="5" y="115"/>
                  </a:lnTo>
                  <a:lnTo>
                    <a:pt x="20" y="124"/>
                  </a:lnTo>
                  <a:lnTo>
                    <a:pt x="20" y="122"/>
                  </a:lnTo>
                  <a:lnTo>
                    <a:pt x="20" y="122"/>
                  </a:lnTo>
                  <a:lnTo>
                    <a:pt x="21" y="121"/>
                  </a:lnTo>
                  <a:lnTo>
                    <a:pt x="23" y="118"/>
                  </a:lnTo>
                  <a:lnTo>
                    <a:pt x="76" y="33"/>
                  </a:lnTo>
                  <a:lnTo>
                    <a:pt x="76" y="31"/>
                  </a:lnTo>
                  <a:lnTo>
                    <a:pt x="75" y="30"/>
                  </a:lnTo>
                  <a:lnTo>
                    <a:pt x="74" y="27"/>
                  </a:lnTo>
                  <a:lnTo>
                    <a:pt x="74" y="30"/>
                  </a:lnTo>
                  <a:lnTo>
                    <a:pt x="71" y="28"/>
                  </a:lnTo>
                  <a:lnTo>
                    <a:pt x="69" y="26"/>
                  </a:lnTo>
                  <a:lnTo>
                    <a:pt x="66" y="25"/>
                  </a:lnTo>
                  <a:lnTo>
                    <a:pt x="59" y="23"/>
                  </a:lnTo>
                  <a:lnTo>
                    <a:pt x="52" y="23"/>
                  </a:lnTo>
                  <a:lnTo>
                    <a:pt x="49" y="23"/>
                  </a:lnTo>
                  <a:lnTo>
                    <a:pt x="45" y="23"/>
                  </a:lnTo>
                  <a:lnTo>
                    <a:pt x="43" y="24"/>
                  </a:lnTo>
                  <a:lnTo>
                    <a:pt x="40" y="25"/>
                  </a:lnTo>
                  <a:lnTo>
                    <a:pt x="36" y="33"/>
                  </a:lnTo>
                  <a:lnTo>
                    <a:pt x="27" y="27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8" name="Freeform 51"/>
            <p:cNvSpPr>
              <a:spLocks/>
            </p:cNvSpPr>
            <p:nvPr/>
          </p:nvSpPr>
          <p:spPr bwMode="auto">
            <a:xfrm>
              <a:off x="4096516" y="2622279"/>
              <a:ext cx="254832" cy="254832"/>
            </a:xfrm>
            <a:custGeom>
              <a:avLst/>
              <a:gdLst>
                <a:gd name="T0" fmla="*/ 134 w 176"/>
                <a:gd name="T1" fmla="*/ 41 h 176"/>
                <a:gd name="T2" fmla="*/ 118 w 176"/>
                <a:gd name="T3" fmla="*/ 36 h 176"/>
                <a:gd name="T4" fmla="*/ 116 w 176"/>
                <a:gd name="T5" fmla="*/ 36 h 176"/>
                <a:gd name="T6" fmla="*/ 116 w 176"/>
                <a:gd name="T7" fmla="*/ 37 h 176"/>
                <a:gd name="T8" fmla="*/ 102 w 176"/>
                <a:gd name="T9" fmla="*/ 81 h 176"/>
                <a:gd name="T10" fmla="*/ 108 w 176"/>
                <a:gd name="T11" fmla="*/ 81 h 176"/>
                <a:gd name="T12" fmla="*/ 129 w 176"/>
                <a:gd name="T13" fmla="*/ 80 h 176"/>
                <a:gd name="T14" fmla="*/ 141 w 176"/>
                <a:gd name="T15" fmla="*/ 77 h 176"/>
                <a:gd name="T16" fmla="*/ 146 w 176"/>
                <a:gd name="T17" fmla="*/ 76 h 176"/>
                <a:gd name="T18" fmla="*/ 148 w 176"/>
                <a:gd name="T19" fmla="*/ 74 h 176"/>
                <a:gd name="T20" fmla="*/ 147 w 176"/>
                <a:gd name="T21" fmla="*/ 73 h 176"/>
                <a:gd name="T22" fmla="*/ 146 w 176"/>
                <a:gd name="T23" fmla="*/ 57 h 176"/>
                <a:gd name="T24" fmla="*/ 170 w 176"/>
                <a:gd name="T25" fmla="*/ 100 h 176"/>
                <a:gd name="T26" fmla="*/ 162 w 176"/>
                <a:gd name="T27" fmla="*/ 92 h 176"/>
                <a:gd name="T28" fmla="*/ 155 w 176"/>
                <a:gd name="T29" fmla="*/ 91 h 176"/>
                <a:gd name="T30" fmla="*/ 143 w 176"/>
                <a:gd name="T31" fmla="*/ 90 h 176"/>
                <a:gd name="T32" fmla="*/ 130 w 176"/>
                <a:gd name="T33" fmla="*/ 89 h 176"/>
                <a:gd name="T34" fmla="*/ 123 w 176"/>
                <a:gd name="T35" fmla="*/ 89 h 176"/>
                <a:gd name="T36" fmla="*/ 99 w 176"/>
                <a:gd name="T37" fmla="*/ 90 h 176"/>
                <a:gd name="T38" fmla="*/ 81 w 176"/>
                <a:gd name="T39" fmla="*/ 152 h 176"/>
                <a:gd name="T40" fmla="*/ 80 w 176"/>
                <a:gd name="T41" fmla="*/ 158 h 176"/>
                <a:gd name="T42" fmla="*/ 82 w 176"/>
                <a:gd name="T43" fmla="*/ 164 h 176"/>
                <a:gd name="T44" fmla="*/ 86 w 176"/>
                <a:gd name="T45" fmla="*/ 171 h 176"/>
                <a:gd name="T46" fmla="*/ 46 w 176"/>
                <a:gd name="T47" fmla="*/ 135 h 176"/>
                <a:gd name="T48" fmla="*/ 60 w 176"/>
                <a:gd name="T49" fmla="*/ 138 h 176"/>
                <a:gd name="T50" fmla="*/ 64 w 176"/>
                <a:gd name="T51" fmla="*/ 138 h 176"/>
                <a:gd name="T52" fmla="*/ 66 w 176"/>
                <a:gd name="T53" fmla="*/ 136 h 176"/>
                <a:gd name="T54" fmla="*/ 78 w 176"/>
                <a:gd name="T55" fmla="*/ 90 h 176"/>
                <a:gd name="T56" fmla="*/ 67 w 176"/>
                <a:gd name="T57" fmla="*/ 90 h 176"/>
                <a:gd name="T58" fmla="*/ 42 w 176"/>
                <a:gd name="T59" fmla="*/ 92 h 176"/>
                <a:gd name="T60" fmla="*/ 31 w 176"/>
                <a:gd name="T61" fmla="*/ 93 h 176"/>
                <a:gd name="T62" fmla="*/ 28 w 176"/>
                <a:gd name="T63" fmla="*/ 94 h 176"/>
                <a:gd name="T64" fmla="*/ 28 w 176"/>
                <a:gd name="T65" fmla="*/ 94 h 176"/>
                <a:gd name="T66" fmla="*/ 35 w 176"/>
                <a:gd name="T67" fmla="*/ 107 h 176"/>
                <a:gd name="T68" fmla="*/ 0 w 176"/>
                <a:gd name="T69" fmla="*/ 76 h 176"/>
                <a:gd name="T70" fmla="*/ 12 w 176"/>
                <a:gd name="T71" fmla="*/ 78 h 176"/>
                <a:gd name="T72" fmla="*/ 14 w 176"/>
                <a:gd name="T73" fmla="*/ 78 h 176"/>
                <a:gd name="T74" fmla="*/ 23 w 176"/>
                <a:gd name="T75" fmla="*/ 80 h 176"/>
                <a:gd name="T76" fmla="*/ 40 w 176"/>
                <a:gd name="T77" fmla="*/ 82 h 176"/>
                <a:gd name="T78" fmla="*/ 81 w 176"/>
                <a:gd name="T79" fmla="*/ 81 h 176"/>
                <a:gd name="T80" fmla="*/ 98 w 176"/>
                <a:gd name="T81" fmla="*/ 28 h 176"/>
                <a:gd name="T82" fmla="*/ 99 w 176"/>
                <a:gd name="T83" fmla="*/ 21 h 176"/>
                <a:gd name="T84" fmla="*/ 98 w 176"/>
                <a:gd name="T85" fmla="*/ 13 h 176"/>
                <a:gd name="T86" fmla="*/ 94 w 176"/>
                <a:gd name="T87" fmla="*/ 6 h 176"/>
                <a:gd name="T88" fmla="*/ 100 w 176"/>
                <a:gd name="T8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6" h="176">
                  <a:moveTo>
                    <a:pt x="100" y="0"/>
                  </a:moveTo>
                  <a:lnTo>
                    <a:pt x="134" y="41"/>
                  </a:lnTo>
                  <a:lnTo>
                    <a:pt x="127" y="46"/>
                  </a:lnTo>
                  <a:lnTo>
                    <a:pt x="118" y="36"/>
                  </a:lnTo>
                  <a:lnTo>
                    <a:pt x="118" y="37"/>
                  </a:lnTo>
                  <a:lnTo>
                    <a:pt x="116" y="36"/>
                  </a:lnTo>
                  <a:lnTo>
                    <a:pt x="113" y="37"/>
                  </a:lnTo>
                  <a:lnTo>
                    <a:pt x="116" y="37"/>
                  </a:lnTo>
                  <a:lnTo>
                    <a:pt x="114" y="40"/>
                  </a:lnTo>
                  <a:lnTo>
                    <a:pt x="102" y="81"/>
                  </a:lnTo>
                  <a:lnTo>
                    <a:pt x="104" y="81"/>
                  </a:lnTo>
                  <a:lnTo>
                    <a:pt x="108" y="81"/>
                  </a:lnTo>
                  <a:lnTo>
                    <a:pt x="114" y="80"/>
                  </a:lnTo>
                  <a:lnTo>
                    <a:pt x="129" y="80"/>
                  </a:lnTo>
                  <a:lnTo>
                    <a:pt x="136" y="78"/>
                  </a:lnTo>
                  <a:lnTo>
                    <a:pt x="141" y="77"/>
                  </a:lnTo>
                  <a:lnTo>
                    <a:pt x="145" y="77"/>
                  </a:lnTo>
                  <a:lnTo>
                    <a:pt x="146" y="76"/>
                  </a:lnTo>
                  <a:lnTo>
                    <a:pt x="148" y="75"/>
                  </a:lnTo>
                  <a:lnTo>
                    <a:pt x="148" y="74"/>
                  </a:lnTo>
                  <a:lnTo>
                    <a:pt x="148" y="73"/>
                  </a:lnTo>
                  <a:lnTo>
                    <a:pt x="147" y="73"/>
                  </a:lnTo>
                  <a:lnTo>
                    <a:pt x="140" y="63"/>
                  </a:lnTo>
                  <a:lnTo>
                    <a:pt x="146" y="57"/>
                  </a:lnTo>
                  <a:lnTo>
                    <a:pt x="176" y="94"/>
                  </a:lnTo>
                  <a:lnTo>
                    <a:pt x="170" y="100"/>
                  </a:lnTo>
                  <a:lnTo>
                    <a:pt x="164" y="93"/>
                  </a:lnTo>
                  <a:lnTo>
                    <a:pt x="162" y="92"/>
                  </a:lnTo>
                  <a:lnTo>
                    <a:pt x="158" y="92"/>
                  </a:lnTo>
                  <a:lnTo>
                    <a:pt x="155" y="91"/>
                  </a:lnTo>
                  <a:lnTo>
                    <a:pt x="148" y="90"/>
                  </a:lnTo>
                  <a:lnTo>
                    <a:pt x="143" y="90"/>
                  </a:lnTo>
                  <a:lnTo>
                    <a:pt x="135" y="89"/>
                  </a:lnTo>
                  <a:lnTo>
                    <a:pt x="130" y="89"/>
                  </a:lnTo>
                  <a:lnTo>
                    <a:pt x="127" y="89"/>
                  </a:lnTo>
                  <a:lnTo>
                    <a:pt x="123" y="89"/>
                  </a:lnTo>
                  <a:lnTo>
                    <a:pt x="110" y="89"/>
                  </a:lnTo>
                  <a:lnTo>
                    <a:pt x="99" y="90"/>
                  </a:lnTo>
                  <a:lnTo>
                    <a:pt x="81" y="148"/>
                  </a:lnTo>
                  <a:lnTo>
                    <a:pt x="81" y="152"/>
                  </a:lnTo>
                  <a:lnTo>
                    <a:pt x="80" y="155"/>
                  </a:lnTo>
                  <a:lnTo>
                    <a:pt x="80" y="158"/>
                  </a:lnTo>
                  <a:lnTo>
                    <a:pt x="81" y="162"/>
                  </a:lnTo>
                  <a:lnTo>
                    <a:pt x="82" y="164"/>
                  </a:lnTo>
                  <a:lnTo>
                    <a:pt x="84" y="167"/>
                  </a:lnTo>
                  <a:lnTo>
                    <a:pt x="86" y="171"/>
                  </a:lnTo>
                  <a:lnTo>
                    <a:pt x="80" y="176"/>
                  </a:lnTo>
                  <a:lnTo>
                    <a:pt x="46" y="135"/>
                  </a:lnTo>
                  <a:lnTo>
                    <a:pt x="53" y="129"/>
                  </a:lnTo>
                  <a:lnTo>
                    <a:pt x="60" y="138"/>
                  </a:lnTo>
                  <a:lnTo>
                    <a:pt x="62" y="139"/>
                  </a:lnTo>
                  <a:lnTo>
                    <a:pt x="64" y="138"/>
                  </a:lnTo>
                  <a:lnTo>
                    <a:pt x="64" y="137"/>
                  </a:lnTo>
                  <a:lnTo>
                    <a:pt x="66" y="136"/>
                  </a:lnTo>
                  <a:lnTo>
                    <a:pt x="65" y="135"/>
                  </a:lnTo>
                  <a:lnTo>
                    <a:pt x="78" y="90"/>
                  </a:lnTo>
                  <a:lnTo>
                    <a:pt x="73" y="90"/>
                  </a:lnTo>
                  <a:lnTo>
                    <a:pt x="67" y="90"/>
                  </a:lnTo>
                  <a:lnTo>
                    <a:pt x="56" y="91"/>
                  </a:lnTo>
                  <a:lnTo>
                    <a:pt x="42" y="92"/>
                  </a:lnTo>
                  <a:lnTo>
                    <a:pt x="36" y="92"/>
                  </a:lnTo>
                  <a:lnTo>
                    <a:pt x="31" y="93"/>
                  </a:lnTo>
                  <a:lnTo>
                    <a:pt x="29" y="93"/>
                  </a:lnTo>
                  <a:lnTo>
                    <a:pt x="28" y="94"/>
                  </a:lnTo>
                  <a:lnTo>
                    <a:pt x="27" y="94"/>
                  </a:lnTo>
                  <a:lnTo>
                    <a:pt x="28" y="94"/>
                  </a:lnTo>
                  <a:lnTo>
                    <a:pt x="27" y="96"/>
                  </a:lnTo>
                  <a:lnTo>
                    <a:pt x="35" y="107"/>
                  </a:lnTo>
                  <a:lnTo>
                    <a:pt x="28" y="112"/>
                  </a:lnTo>
                  <a:lnTo>
                    <a:pt x="0" y="76"/>
                  </a:lnTo>
                  <a:lnTo>
                    <a:pt x="7" y="71"/>
                  </a:lnTo>
                  <a:lnTo>
                    <a:pt x="12" y="78"/>
                  </a:lnTo>
                  <a:lnTo>
                    <a:pt x="13" y="78"/>
                  </a:lnTo>
                  <a:lnTo>
                    <a:pt x="14" y="78"/>
                  </a:lnTo>
                  <a:lnTo>
                    <a:pt x="18" y="80"/>
                  </a:lnTo>
                  <a:lnTo>
                    <a:pt x="23" y="80"/>
                  </a:lnTo>
                  <a:lnTo>
                    <a:pt x="29" y="81"/>
                  </a:lnTo>
                  <a:lnTo>
                    <a:pt x="40" y="82"/>
                  </a:lnTo>
                  <a:lnTo>
                    <a:pt x="58" y="82"/>
                  </a:lnTo>
                  <a:lnTo>
                    <a:pt x="81" y="81"/>
                  </a:lnTo>
                  <a:lnTo>
                    <a:pt x="96" y="30"/>
                  </a:lnTo>
                  <a:lnTo>
                    <a:pt x="98" y="28"/>
                  </a:lnTo>
                  <a:lnTo>
                    <a:pt x="98" y="27"/>
                  </a:lnTo>
                  <a:lnTo>
                    <a:pt x="99" y="21"/>
                  </a:lnTo>
                  <a:lnTo>
                    <a:pt x="99" y="16"/>
                  </a:lnTo>
                  <a:lnTo>
                    <a:pt x="98" y="13"/>
                  </a:lnTo>
                  <a:lnTo>
                    <a:pt x="96" y="10"/>
                  </a:lnTo>
                  <a:lnTo>
                    <a:pt x="94" y="6"/>
                  </a:lnTo>
                  <a:lnTo>
                    <a:pt x="93" y="5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9" name="Freeform 52"/>
            <p:cNvSpPr>
              <a:spLocks noEditPoints="1"/>
            </p:cNvSpPr>
            <p:nvPr/>
          </p:nvSpPr>
          <p:spPr bwMode="auto">
            <a:xfrm>
              <a:off x="4249415" y="2833425"/>
              <a:ext cx="196584" cy="196584"/>
            </a:xfrm>
            <a:custGeom>
              <a:avLst/>
              <a:gdLst>
                <a:gd name="T0" fmla="*/ 64 w 134"/>
                <a:gd name="T1" fmla="*/ 21 h 133"/>
                <a:gd name="T2" fmla="*/ 39 w 134"/>
                <a:gd name="T3" fmla="*/ 34 h 133"/>
                <a:gd name="T4" fmla="*/ 22 w 134"/>
                <a:gd name="T5" fmla="*/ 50 h 133"/>
                <a:gd name="T6" fmla="*/ 12 w 134"/>
                <a:gd name="T7" fmla="*/ 74 h 133"/>
                <a:gd name="T8" fmla="*/ 18 w 134"/>
                <a:gd name="T9" fmla="*/ 96 h 133"/>
                <a:gd name="T10" fmla="*/ 33 w 134"/>
                <a:gd name="T11" fmla="*/ 112 h 133"/>
                <a:gd name="T12" fmla="*/ 60 w 134"/>
                <a:gd name="T13" fmla="*/ 114 h 133"/>
                <a:gd name="T14" fmla="*/ 80 w 134"/>
                <a:gd name="T15" fmla="*/ 107 h 133"/>
                <a:gd name="T16" fmla="*/ 89 w 134"/>
                <a:gd name="T17" fmla="*/ 103 h 133"/>
                <a:gd name="T18" fmla="*/ 111 w 134"/>
                <a:gd name="T19" fmla="*/ 83 h 133"/>
                <a:gd name="T20" fmla="*/ 121 w 134"/>
                <a:gd name="T21" fmla="*/ 61 h 133"/>
                <a:gd name="T22" fmla="*/ 116 w 134"/>
                <a:gd name="T23" fmla="*/ 37 h 133"/>
                <a:gd name="T24" fmla="*/ 98 w 134"/>
                <a:gd name="T25" fmla="*/ 21 h 133"/>
                <a:gd name="T26" fmla="*/ 82 w 134"/>
                <a:gd name="T27" fmla="*/ 18 h 133"/>
                <a:gd name="T28" fmla="*/ 74 w 134"/>
                <a:gd name="T29" fmla="*/ 0 h 133"/>
                <a:gd name="T30" fmla="*/ 92 w 134"/>
                <a:gd name="T31" fmla="*/ 5 h 133"/>
                <a:gd name="T32" fmla="*/ 99 w 134"/>
                <a:gd name="T33" fmla="*/ 8 h 133"/>
                <a:gd name="T34" fmla="*/ 105 w 134"/>
                <a:gd name="T35" fmla="*/ 12 h 133"/>
                <a:gd name="T36" fmla="*/ 114 w 134"/>
                <a:gd name="T37" fmla="*/ 21 h 133"/>
                <a:gd name="T38" fmla="*/ 121 w 134"/>
                <a:gd name="T39" fmla="*/ 29 h 133"/>
                <a:gd name="T40" fmla="*/ 129 w 134"/>
                <a:gd name="T41" fmla="*/ 44 h 133"/>
                <a:gd name="T42" fmla="*/ 134 w 134"/>
                <a:gd name="T43" fmla="*/ 64 h 133"/>
                <a:gd name="T44" fmla="*/ 131 w 134"/>
                <a:gd name="T45" fmla="*/ 82 h 133"/>
                <a:gd name="T46" fmla="*/ 125 w 134"/>
                <a:gd name="T47" fmla="*/ 98 h 133"/>
                <a:gd name="T48" fmla="*/ 116 w 134"/>
                <a:gd name="T49" fmla="*/ 110 h 133"/>
                <a:gd name="T50" fmla="*/ 105 w 134"/>
                <a:gd name="T51" fmla="*/ 119 h 133"/>
                <a:gd name="T52" fmla="*/ 85 w 134"/>
                <a:gd name="T53" fmla="*/ 130 h 133"/>
                <a:gd name="T54" fmla="*/ 66 w 134"/>
                <a:gd name="T55" fmla="*/ 133 h 133"/>
                <a:gd name="T56" fmla="*/ 41 w 134"/>
                <a:gd name="T57" fmla="*/ 128 h 133"/>
                <a:gd name="T58" fmla="*/ 29 w 134"/>
                <a:gd name="T59" fmla="*/ 122 h 133"/>
                <a:gd name="T60" fmla="*/ 17 w 134"/>
                <a:gd name="T61" fmla="*/ 109 h 133"/>
                <a:gd name="T62" fmla="*/ 8 w 134"/>
                <a:gd name="T63" fmla="*/ 95 h 133"/>
                <a:gd name="T64" fmla="*/ 2 w 134"/>
                <a:gd name="T65" fmla="*/ 80 h 133"/>
                <a:gd name="T66" fmla="*/ 0 w 134"/>
                <a:gd name="T67" fmla="*/ 65 h 133"/>
                <a:gd name="T68" fmla="*/ 3 w 134"/>
                <a:gd name="T69" fmla="*/ 46 h 133"/>
                <a:gd name="T70" fmla="*/ 20 w 134"/>
                <a:gd name="T71" fmla="*/ 20 h 133"/>
                <a:gd name="T72" fmla="*/ 38 w 134"/>
                <a:gd name="T73" fmla="*/ 7 h 133"/>
                <a:gd name="T74" fmla="*/ 50 w 134"/>
                <a:gd name="T75" fmla="*/ 2 h 133"/>
                <a:gd name="T76" fmla="*/ 66 w 134"/>
                <a:gd name="T7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33">
                  <a:moveTo>
                    <a:pt x="82" y="18"/>
                  </a:moveTo>
                  <a:lnTo>
                    <a:pt x="64" y="21"/>
                  </a:lnTo>
                  <a:lnTo>
                    <a:pt x="45" y="29"/>
                  </a:lnTo>
                  <a:lnTo>
                    <a:pt x="39" y="34"/>
                  </a:lnTo>
                  <a:lnTo>
                    <a:pt x="33" y="37"/>
                  </a:lnTo>
                  <a:lnTo>
                    <a:pt x="22" y="50"/>
                  </a:lnTo>
                  <a:lnTo>
                    <a:pt x="14" y="64"/>
                  </a:lnTo>
                  <a:lnTo>
                    <a:pt x="12" y="74"/>
                  </a:lnTo>
                  <a:lnTo>
                    <a:pt x="13" y="85"/>
                  </a:lnTo>
                  <a:lnTo>
                    <a:pt x="18" y="96"/>
                  </a:lnTo>
                  <a:lnTo>
                    <a:pt x="26" y="105"/>
                  </a:lnTo>
                  <a:lnTo>
                    <a:pt x="33" y="112"/>
                  </a:lnTo>
                  <a:lnTo>
                    <a:pt x="44" y="114"/>
                  </a:lnTo>
                  <a:lnTo>
                    <a:pt x="60" y="114"/>
                  </a:lnTo>
                  <a:lnTo>
                    <a:pt x="76" y="109"/>
                  </a:lnTo>
                  <a:lnTo>
                    <a:pt x="80" y="107"/>
                  </a:lnTo>
                  <a:lnTo>
                    <a:pt x="83" y="106"/>
                  </a:lnTo>
                  <a:lnTo>
                    <a:pt x="89" y="103"/>
                  </a:lnTo>
                  <a:lnTo>
                    <a:pt x="101" y="94"/>
                  </a:lnTo>
                  <a:lnTo>
                    <a:pt x="111" y="83"/>
                  </a:lnTo>
                  <a:lnTo>
                    <a:pt x="118" y="72"/>
                  </a:lnTo>
                  <a:lnTo>
                    <a:pt x="121" y="61"/>
                  </a:lnTo>
                  <a:lnTo>
                    <a:pt x="120" y="49"/>
                  </a:lnTo>
                  <a:lnTo>
                    <a:pt x="116" y="37"/>
                  </a:lnTo>
                  <a:lnTo>
                    <a:pt x="108" y="27"/>
                  </a:lnTo>
                  <a:lnTo>
                    <a:pt x="98" y="21"/>
                  </a:lnTo>
                  <a:lnTo>
                    <a:pt x="85" y="18"/>
                  </a:lnTo>
                  <a:lnTo>
                    <a:pt x="82" y="18"/>
                  </a:lnTo>
                  <a:close/>
                  <a:moveTo>
                    <a:pt x="66" y="0"/>
                  </a:moveTo>
                  <a:lnTo>
                    <a:pt x="74" y="0"/>
                  </a:lnTo>
                  <a:lnTo>
                    <a:pt x="83" y="1"/>
                  </a:lnTo>
                  <a:lnTo>
                    <a:pt x="92" y="5"/>
                  </a:lnTo>
                  <a:lnTo>
                    <a:pt x="96" y="7"/>
                  </a:lnTo>
                  <a:lnTo>
                    <a:pt x="99" y="8"/>
                  </a:lnTo>
                  <a:lnTo>
                    <a:pt x="100" y="9"/>
                  </a:lnTo>
                  <a:lnTo>
                    <a:pt x="105" y="12"/>
                  </a:lnTo>
                  <a:lnTo>
                    <a:pt x="111" y="17"/>
                  </a:lnTo>
                  <a:lnTo>
                    <a:pt x="114" y="21"/>
                  </a:lnTo>
                  <a:lnTo>
                    <a:pt x="118" y="25"/>
                  </a:lnTo>
                  <a:lnTo>
                    <a:pt x="121" y="29"/>
                  </a:lnTo>
                  <a:lnTo>
                    <a:pt x="123" y="33"/>
                  </a:lnTo>
                  <a:lnTo>
                    <a:pt x="129" y="44"/>
                  </a:lnTo>
                  <a:lnTo>
                    <a:pt x="132" y="54"/>
                  </a:lnTo>
                  <a:lnTo>
                    <a:pt x="134" y="64"/>
                  </a:lnTo>
                  <a:lnTo>
                    <a:pt x="134" y="73"/>
                  </a:lnTo>
                  <a:lnTo>
                    <a:pt x="131" y="82"/>
                  </a:lnTo>
                  <a:lnTo>
                    <a:pt x="129" y="90"/>
                  </a:lnTo>
                  <a:lnTo>
                    <a:pt x="125" y="98"/>
                  </a:lnTo>
                  <a:lnTo>
                    <a:pt x="120" y="105"/>
                  </a:lnTo>
                  <a:lnTo>
                    <a:pt x="116" y="110"/>
                  </a:lnTo>
                  <a:lnTo>
                    <a:pt x="111" y="115"/>
                  </a:lnTo>
                  <a:lnTo>
                    <a:pt x="105" y="119"/>
                  </a:lnTo>
                  <a:lnTo>
                    <a:pt x="101" y="123"/>
                  </a:lnTo>
                  <a:lnTo>
                    <a:pt x="85" y="130"/>
                  </a:lnTo>
                  <a:lnTo>
                    <a:pt x="69" y="133"/>
                  </a:lnTo>
                  <a:lnTo>
                    <a:pt x="66" y="133"/>
                  </a:lnTo>
                  <a:lnTo>
                    <a:pt x="54" y="132"/>
                  </a:lnTo>
                  <a:lnTo>
                    <a:pt x="41" y="128"/>
                  </a:lnTo>
                  <a:lnTo>
                    <a:pt x="36" y="125"/>
                  </a:lnTo>
                  <a:lnTo>
                    <a:pt x="29" y="122"/>
                  </a:lnTo>
                  <a:lnTo>
                    <a:pt x="23" y="117"/>
                  </a:lnTo>
                  <a:lnTo>
                    <a:pt x="17" y="109"/>
                  </a:lnTo>
                  <a:lnTo>
                    <a:pt x="11" y="100"/>
                  </a:lnTo>
                  <a:lnTo>
                    <a:pt x="8" y="95"/>
                  </a:lnTo>
                  <a:lnTo>
                    <a:pt x="4" y="89"/>
                  </a:lnTo>
                  <a:lnTo>
                    <a:pt x="2" y="80"/>
                  </a:lnTo>
                  <a:lnTo>
                    <a:pt x="0" y="72"/>
                  </a:lnTo>
                  <a:lnTo>
                    <a:pt x="0" y="65"/>
                  </a:lnTo>
                  <a:lnTo>
                    <a:pt x="0" y="60"/>
                  </a:lnTo>
                  <a:lnTo>
                    <a:pt x="3" y="46"/>
                  </a:lnTo>
                  <a:lnTo>
                    <a:pt x="10" y="33"/>
                  </a:lnTo>
                  <a:lnTo>
                    <a:pt x="20" y="20"/>
                  </a:lnTo>
                  <a:lnTo>
                    <a:pt x="33" y="10"/>
                  </a:lnTo>
                  <a:lnTo>
                    <a:pt x="38" y="7"/>
                  </a:lnTo>
                  <a:lnTo>
                    <a:pt x="44" y="5"/>
                  </a:lnTo>
                  <a:lnTo>
                    <a:pt x="50" y="2"/>
                  </a:lnTo>
                  <a:lnTo>
                    <a:pt x="58" y="1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0" name="Freeform 53"/>
            <p:cNvSpPr>
              <a:spLocks/>
            </p:cNvSpPr>
            <p:nvPr/>
          </p:nvSpPr>
          <p:spPr bwMode="auto">
            <a:xfrm>
              <a:off x="5021191" y="4093021"/>
              <a:ext cx="131056" cy="589753"/>
            </a:xfrm>
            <a:custGeom>
              <a:avLst/>
              <a:gdLst>
                <a:gd name="T0" fmla="*/ 32 w 87"/>
                <a:gd name="T1" fmla="*/ 0 h 404"/>
                <a:gd name="T2" fmla="*/ 41 w 87"/>
                <a:gd name="T3" fmla="*/ 40 h 404"/>
                <a:gd name="T4" fmla="*/ 49 w 87"/>
                <a:gd name="T5" fmla="*/ 82 h 404"/>
                <a:gd name="T6" fmla="*/ 58 w 87"/>
                <a:gd name="T7" fmla="*/ 125 h 404"/>
                <a:gd name="T8" fmla="*/ 65 w 87"/>
                <a:gd name="T9" fmla="*/ 168 h 404"/>
                <a:gd name="T10" fmla="*/ 71 w 87"/>
                <a:gd name="T11" fmla="*/ 209 h 404"/>
                <a:gd name="T12" fmla="*/ 77 w 87"/>
                <a:gd name="T13" fmla="*/ 250 h 404"/>
                <a:gd name="T14" fmla="*/ 82 w 87"/>
                <a:gd name="T15" fmla="*/ 288 h 404"/>
                <a:gd name="T16" fmla="*/ 85 w 87"/>
                <a:gd name="T17" fmla="*/ 323 h 404"/>
                <a:gd name="T18" fmla="*/ 87 w 87"/>
                <a:gd name="T19" fmla="*/ 355 h 404"/>
                <a:gd name="T20" fmla="*/ 86 w 87"/>
                <a:gd name="T21" fmla="*/ 382 h 404"/>
                <a:gd name="T22" fmla="*/ 84 w 87"/>
                <a:gd name="T23" fmla="*/ 404 h 404"/>
                <a:gd name="T24" fmla="*/ 64 w 87"/>
                <a:gd name="T25" fmla="*/ 374 h 404"/>
                <a:gd name="T26" fmla="*/ 46 w 87"/>
                <a:gd name="T27" fmla="*/ 341 h 404"/>
                <a:gd name="T28" fmla="*/ 30 w 87"/>
                <a:gd name="T29" fmla="*/ 306 h 404"/>
                <a:gd name="T30" fmla="*/ 19 w 87"/>
                <a:gd name="T31" fmla="*/ 270 h 404"/>
                <a:gd name="T32" fmla="*/ 9 w 87"/>
                <a:gd name="T33" fmla="*/ 233 h 404"/>
                <a:gd name="T34" fmla="*/ 3 w 87"/>
                <a:gd name="T35" fmla="*/ 195 h 404"/>
                <a:gd name="T36" fmla="*/ 0 w 87"/>
                <a:gd name="T37" fmla="*/ 158 h 404"/>
                <a:gd name="T38" fmla="*/ 0 w 87"/>
                <a:gd name="T39" fmla="*/ 121 h 404"/>
                <a:gd name="T40" fmla="*/ 2 w 87"/>
                <a:gd name="T41" fmla="*/ 88 h 404"/>
                <a:gd name="T42" fmla="*/ 9 w 87"/>
                <a:gd name="T43" fmla="*/ 55 h 404"/>
                <a:gd name="T44" fmla="*/ 19 w 87"/>
                <a:gd name="T45" fmla="*/ 26 h 404"/>
                <a:gd name="T46" fmla="*/ 32 w 87"/>
                <a:gd name="T47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404">
                  <a:moveTo>
                    <a:pt x="32" y="0"/>
                  </a:moveTo>
                  <a:lnTo>
                    <a:pt x="41" y="40"/>
                  </a:lnTo>
                  <a:lnTo>
                    <a:pt x="49" y="82"/>
                  </a:lnTo>
                  <a:lnTo>
                    <a:pt x="58" y="125"/>
                  </a:lnTo>
                  <a:lnTo>
                    <a:pt x="65" y="168"/>
                  </a:lnTo>
                  <a:lnTo>
                    <a:pt x="71" y="209"/>
                  </a:lnTo>
                  <a:lnTo>
                    <a:pt x="77" y="250"/>
                  </a:lnTo>
                  <a:lnTo>
                    <a:pt x="82" y="288"/>
                  </a:lnTo>
                  <a:lnTo>
                    <a:pt x="85" y="323"/>
                  </a:lnTo>
                  <a:lnTo>
                    <a:pt x="87" y="355"/>
                  </a:lnTo>
                  <a:lnTo>
                    <a:pt x="86" y="382"/>
                  </a:lnTo>
                  <a:lnTo>
                    <a:pt x="84" y="404"/>
                  </a:lnTo>
                  <a:lnTo>
                    <a:pt x="64" y="374"/>
                  </a:lnTo>
                  <a:lnTo>
                    <a:pt x="46" y="341"/>
                  </a:lnTo>
                  <a:lnTo>
                    <a:pt x="30" y="306"/>
                  </a:lnTo>
                  <a:lnTo>
                    <a:pt x="19" y="270"/>
                  </a:lnTo>
                  <a:lnTo>
                    <a:pt x="9" y="233"/>
                  </a:lnTo>
                  <a:lnTo>
                    <a:pt x="3" y="195"/>
                  </a:lnTo>
                  <a:lnTo>
                    <a:pt x="0" y="158"/>
                  </a:lnTo>
                  <a:lnTo>
                    <a:pt x="0" y="121"/>
                  </a:lnTo>
                  <a:lnTo>
                    <a:pt x="2" y="88"/>
                  </a:lnTo>
                  <a:lnTo>
                    <a:pt x="9" y="55"/>
                  </a:lnTo>
                  <a:lnTo>
                    <a:pt x="19" y="2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1" name="Freeform 54"/>
            <p:cNvSpPr>
              <a:spLocks/>
            </p:cNvSpPr>
            <p:nvPr/>
          </p:nvSpPr>
          <p:spPr bwMode="auto">
            <a:xfrm>
              <a:off x="4817326" y="4930325"/>
              <a:ext cx="415012" cy="400450"/>
            </a:xfrm>
            <a:custGeom>
              <a:avLst/>
              <a:gdLst>
                <a:gd name="T0" fmla="*/ 281 w 281"/>
                <a:gd name="T1" fmla="*/ 0 h 278"/>
                <a:gd name="T2" fmla="*/ 249 w 281"/>
                <a:gd name="T3" fmla="*/ 28 h 278"/>
                <a:gd name="T4" fmla="*/ 214 w 281"/>
                <a:gd name="T5" fmla="*/ 60 h 278"/>
                <a:gd name="T6" fmla="*/ 179 w 281"/>
                <a:gd name="T7" fmla="*/ 92 h 278"/>
                <a:gd name="T8" fmla="*/ 145 w 281"/>
                <a:gd name="T9" fmla="*/ 125 h 278"/>
                <a:gd name="T10" fmla="*/ 115 w 281"/>
                <a:gd name="T11" fmla="*/ 157 h 278"/>
                <a:gd name="T12" fmla="*/ 98 w 281"/>
                <a:gd name="T13" fmla="*/ 175 h 278"/>
                <a:gd name="T14" fmla="*/ 80 w 281"/>
                <a:gd name="T15" fmla="*/ 196 h 278"/>
                <a:gd name="T16" fmla="*/ 62 w 281"/>
                <a:gd name="T17" fmla="*/ 215 h 278"/>
                <a:gd name="T18" fmla="*/ 45 w 281"/>
                <a:gd name="T19" fmla="*/ 234 h 278"/>
                <a:gd name="T20" fmla="*/ 29 w 281"/>
                <a:gd name="T21" fmla="*/ 251 h 278"/>
                <a:gd name="T22" fmla="*/ 16 w 281"/>
                <a:gd name="T23" fmla="*/ 267 h 278"/>
                <a:gd name="T24" fmla="*/ 5 w 281"/>
                <a:gd name="T25" fmla="*/ 278 h 278"/>
                <a:gd name="T26" fmla="*/ 0 w 281"/>
                <a:gd name="T27" fmla="*/ 257 h 278"/>
                <a:gd name="T28" fmla="*/ 0 w 281"/>
                <a:gd name="T29" fmla="*/ 234 h 278"/>
                <a:gd name="T30" fmla="*/ 5 w 281"/>
                <a:gd name="T31" fmla="*/ 213 h 278"/>
                <a:gd name="T32" fmla="*/ 17 w 281"/>
                <a:gd name="T33" fmla="*/ 183 h 278"/>
                <a:gd name="T34" fmla="*/ 37 w 281"/>
                <a:gd name="T35" fmla="*/ 153 h 278"/>
                <a:gd name="T36" fmla="*/ 65 w 281"/>
                <a:gd name="T37" fmla="*/ 124 h 278"/>
                <a:gd name="T38" fmla="*/ 100 w 281"/>
                <a:gd name="T39" fmla="*/ 96 h 278"/>
                <a:gd name="T40" fmla="*/ 141 w 281"/>
                <a:gd name="T41" fmla="*/ 69 h 278"/>
                <a:gd name="T42" fmla="*/ 188 w 281"/>
                <a:gd name="T43" fmla="*/ 42 h 278"/>
                <a:gd name="T44" fmla="*/ 240 w 281"/>
                <a:gd name="T45" fmla="*/ 18 h 278"/>
                <a:gd name="T46" fmla="*/ 262 w 281"/>
                <a:gd name="T47" fmla="*/ 8 h 278"/>
                <a:gd name="T48" fmla="*/ 281 w 281"/>
                <a:gd name="T4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1" h="278">
                  <a:moveTo>
                    <a:pt x="281" y="0"/>
                  </a:moveTo>
                  <a:lnTo>
                    <a:pt x="249" y="28"/>
                  </a:lnTo>
                  <a:lnTo>
                    <a:pt x="214" y="60"/>
                  </a:lnTo>
                  <a:lnTo>
                    <a:pt x="179" y="92"/>
                  </a:lnTo>
                  <a:lnTo>
                    <a:pt x="145" y="125"/>
                  </a:lnTo>
                  <a:lnTo>
                    <a:pt x="115" y="157"/>
                  </a:lnTo>
                  <a:lnTo>
                    <a:pt x="98" y="175"/>
                  </a:lnTo>
                  <a:lnTo>
                    <a:pt x="80" y="196"/>
                  </a:lnTo>
                  <a:lnTo>
                    <a:pt x="62" y="215"/>
                  </a:lnTo>
                  <a:lnTo>
                    <a:pt x="45" y="234"/>
                  </a:lnTo>
                  <a:lnTo>
                    <a:pt x="29" y="251"/>
                  </a:lnTo>
                  <a:lnTo>
                    <a:pt x="16" y="267"/>
                  </a:lnTo>
                  <a:lnTo>
                    <a:pt x="5" y="278"/>
                  </a:lnTo>
                  <a:lnTo>
                    <a:pt x="0" y="257"/>
                  </a:lnTo>
                  <a:lnTo>
                    <a:pt x="0" y="234"/>
                  </a:lnTo>
                  <a:lnTo>
                    <a:pt x="5" y="213"/>
                  </a:lnTo>
                  <a:lnTo>
                    <a:pt x="17" y="183"/>
                  </a:lnTo>
                  <a:lnTo>
                    <a:pt x="37" y="153"/>
                  </a:lnTo>
                  <a:lnTo>
                    <a:pt x="65" y="124"/>
                  </a:lnTo>
                  <a:lnTo>
                    <a:pt x="100" y="96"/>
                  </a:lnTo>
                  <a:lnTo>
                    <a:pt x="141" y="69"/>
                  </a:lnTo>
                  <a:lnTo>
                    <a:pt x="188" y="42"/>
                  </a:lnTo>
                  <a:lnTo>
                    <a:pt x="240" y="18"/>
                  </a:lnTo>
                  <a:lnTo>
                    <a:pt x="262" y="8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2" name="Freeform 55"/>
            <p:cNvSpPr>
              <a:spLocks/>
            </p:cNvSpPr>
            <p:nvPr/>
          </p:nvSpPr>
          <p:spPr bwMode="auto">
            <a:xfrm>
              <a:off x="5152247" y="4442504"/>
              <a:ext cx="349484" cy="487820"/>
            </a:xfrm>
            <a:custGeom>
              <a:avLst/>
              <a:gdLst>
                <a:gd name="T0" fmla="*/ 243 w 243"/>
                <a:gd name="T1" fmla="*/ 0 h 332"/>
                <a:gd name="T2" fmla="*/ 239 w 243"/>
                <a:gd name="T3" fmla="*/ 18 h 332"/>
                <a:gd name="T4" fmla="*/ 233 w 243"/>
                <a:gd name="T5" fmla="*/ 39 h 332"/>
                <a:gd name="T6" fmla="*/ 226 w 243"/>
                <a:gd name="T7" fmla="*/ 64 h 332"/>
                <a:gd name="T8" fmla="*/ 214 w 243"/>
                <a:gd name="T9" fmla="*/ 105 h 332"/>
                <a:gd name="T10" fmla="*/ 199 w 243"/>
                <a:gd name="T11" fmla="*/ 144 h 332"/>
                <a:gd name="T12" fmla="*/ 184 w 243"/>
                <a:gd name="T13" fmla="*/ 177 h 332"/>
                <a:gd name="T14" fmla="*/ 166 w 243"/>
                <a:gd name="T15" fmla="*/ 208 h 332"/>
                <a:gd name="T16" fmla="*/ 148 w 243"/>
                <a:gd name="T17" fmla="*/ 233 h 332"/>
                <a:gd name="T18" fmla="*/ 131 w 243"/>
                <a:gd name="T19" fmla="*/ 255 h 332"/>
                <a:gd name="T20" fmla="*/ 114 w 243"/>
                <a:gd name="T21" fmla="*/ 273 h 332"/>
                <a:gd name="T22" fmla="*/ 100 w 243"/>
                <a:gd name="T23" fmla="*/ 287 h 332"/>
                <a:gd name="T24" fmla="*/ 88 w 243"/>
                <a:gd name="T25" fmla="*/ 297 h 332"/>
                <a:gd name="T26" fmla="*/ 78 w 243"/>
                <a:gd name="T27" fmla="*/ 301 h 332"/>
                <a:gd name="T28" fmla="*/ 65 w 243"/>
                <a:gd name="T29" fmla="*/ 306 h 332"/>
                <a:gd name="T30" fmla="*/ 47 w 243"/>
                <a:gd name="T31" fmla="*/ 313 h 332"/>
                <a:gd name="T32" fmla="*/ 27 w 243"/>
                <a:gd name="T33" fmla="*/ 320 h 332"/>
                <a:gd name="T34" fmla="*/ 4 w 243"/>
                <a:gd name="T35" fmla="*/ 331 h 332"/>
                <a:gd name="T36" fmla="*/ 0 w 243"/>
                <a:gd name="T37" fmla="*/ 332 h 332"/>
                <a:gd name="T38" fmla="*/ 17 w 243"/>
                <a:gd name="T39" fmla="*/ 289 h 332"/>
                <a:gd name="T40" fmla="*/ 36 w 243"/>
                <a:gd name="T41" fmla="*/ 252 h 332"/>
                <a:gd name="T42" fmla="*/ 56 w 243"/>
                <a:gd name="T43" fmla="*/ 217 h 332"/>
                <a:gd name="T44" fmla="*/ 80 w 243"/>
                <a:gd name="T45" fmla="*/ 186 h 332"/>
                <a:gd name="T46" fmla="*/ 104 w 243"/>
                <a:gd name="T47" fmla="*/ 157 h 332"/>
                <a:gd name="T48" fmla="*/ 128 w 243"/>
                <a:gd name="T49" fmla="*/ 130 h 332"/>
                <a:gd name="T50" fmla="*/ 153 w 243"/>
                <a:gd name="T51" fmla="*/ 104 h 332"/>
                <a:gd name="T52" fmla="*/ 185 w 243"/>
                <a:gd name="T53" fmla="*/ 71 h 332"/>
                <a:gd name="T54" fmla="*/ 215 w 243"/>
                <a:gd name="T55" fmla="*/ 37 h 332"/>
                <a:gd name="T56" fmla="*/ 243 w 243"/>
                <a:gd name="T57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43" h="332">
                  <a:moveTo>
                    <a:pt x="243" y="0"/>
                  </a:moveTo>
                  <a:lnTo>
                    <a:pt x="239" y="18"/>
                  </a:lnTo>
                  <a:lnTo>
                    <a:pt x="233" y="39"/>
                  </a:lnTo>
                  <a:lnTo>
                    <a:pt x="226" y="64"/>
                  </a:lnTo>
                  <a:lnTo>
                    <a:pt x="214" y="105"/>
                  </a:lnTo>
                  <a:lnTo>
                    <a:pt x="199" y="144"/>
                  </a:lnTo>
                  <a:lnTo>
                    <a:pt x="184" y="177"/>
                  </a:lnTo>
                  <a:lnTo>
                    <a:pt x="166" y="208"/>
                  </a:lnTo>
                  <a:lnTo>
                    <a:pt x="148" y="233"/>
                  </a:lnTo>
                  <a:lnTo>
                    <a:pt x="131" y="255"/>
                  </a:lnTo>
                  <a:lnTo>
                    <a:pt x="114" y="273"/>
                  </a:lnTo>
                  <a:lnTo>
                    <a:pt x="100" y="287"/>
                  </a:lnTo>
                  <a:lnTo>
                    <a:pt x="88" y="297"/>
                  </a:lnTo>
                  <a:lnTo>
                    <a:pt x="78" y="301"/>
                  </a:lnTo>
                  <a:lnTo>
                    <a:pt x="65" y="306"/>
                  </a:lnTo>
                  <a:lnTo>
                    <a:pt x="47" y="313"/>
                  </a:lnTo>
                  <a:lnTo>
                    <a:pt x="27" y="320"/>
                  </a:lnTo>
                  <a:lnTo>
                    <a:pt x="4" y="331"/>
                  </a:lnTo>
                  <a:lnTo>
                    <a:pt x="0" y="332"/>
                  </a:lnTo>
                  <a:lnTo>
                    <a:pt x="17" y="289"/>
                  </a:lnTo>
                  <a:lnTo>
                    <a:pt x="36" y="252"/>
                  </a:lnTo>
                  <a:lnTo>
                    <a:pt x="56" y="217"/>
                  </a:lnTo>
                  <a:lnTo>
                    <a:pt x="80" y="186"/>
                  </a:lnTo>
                  <a:lnTo>
                    <a:pt x="104" y="157"/>
                  </a:lnTo>
                  <a:lnTo>
                    <a:pt x="128" y="130"/>
                  </a:lnTo>
                  <a:lnTo>
                    <a:pt x="153" y="104"/>
                  </a:lnTo>
                  <a:lnTo>
                    <a:pt x="185" y="71"/>
                  </a:lnTo>
                  <a:lnTo>
                    <a:pt x="215" y="37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3" name="Freeform 56"/>
            <p:cNvSpPr>
              <a:spLocks/>
            </p:cNvSpPr>
            <p:nvPr/>
          </p:nvSpPr>
          <p:spPr bwMode="auto">
            <a:xfrm>
              <a:off x="4897416" y="4515313"/>
              <a:ext cx="94652" cy="531506"/>
            </a:xfrm>
            <a:custGeom>
              <a:avLst/>
              <a:gdLst>
                <a:gd name="T0" fmla="*/ 59 w 62"/>
                <a:gd name="T1" fmla="*/ 0 h 366"/>
                <a:gd name="T2" fmla="*/ 60 w 62"/>
                <a:gd name="T3" fmla="*/ 24 h 366"/>
                <a:gd name="T4" fmla="*/ 61 w 62"/>
                <a:gd name="T5" fmla="*/ 55 h 366"/>
                <a:gd name="T6" fmla="*/ 61 w 62"/>
                <a:gd name="T7" fmla="*/ 92 h 366"/>
                <a:gd name="T8" fmla="*/ 62 w 62"/>
                <a:gd name="T9" fmla="*/ 133 h 366"/>
                <a:gd name="T10" fmla="*/ 62 w 62"/>
                <a:gd name="T11" fmla="*/ 177 h 366"/>
                <a:gd name="T12" fmla="*/ 62 w 62"/>
                <a:gd name="T13" fmla="*/ 222 h 366"/>
                <a:gd name="T14" fmla="*/ 61 w 62"/>
                <a:gd name="T15" fmla="*/ 266 h 366"/>
                <a:gd name="T16" fmla="*/ 59 w 62"/>
                <a:gd name="T17" fmla="*/ 307 h 366"/>
                <a:gd name="T18" fmla="*/ 55 w 62"/>
                <a:gd name="T19" fmla="*/ 346 h 366"/>
                <a:gd name="T20" fmla="*/ 42 w 62"/>
                <a:gd name="T21" fmla="*/ 356 h 366"/>
                <a:gd name="T22" fmla="*/ 27 w 62"/>
                <a:gd name="T23" fmla="*/ 366 h 366"/>
                <a:gd name="T24" fmla="*/ 13 w 62"/>
                <a:gd name="T25" fmla="*/ 322 h 366"/>
                <a:gd name="T26" fmla="*/ 4 w 62"/>
                <a:gd name="T27" fmla="*/ 277 h 366"/>
                <a:gd name="T28" fmla="*/ 0 w 62"/>
                <a:gd name="T29" fmla="*/ 232 h 366"/>
                <a:gd name="T30" fmla="*/ 0 w 62"/>
                <a:gd name="T31" fmla="*/ 186 h 366"/>
                <a:gd name="T32" fmla="*/ 6 w 62"/>
                <a:gd name="T33" fmla="*/ 142 h 366"/>
                <a:gd name="T34" fmla="*/ 14 w 62"/>
                <a:gd name="T35" fmla="*/ 100 h 366"/>
                <a:gd name="T36" fmla="*/ 26 w 62"/>
                <a:gd name="T37" fmla="*/ 62 h 366"/>
                <a:gd name="T38" fmla="*/ 41 w 62"/>
                <a:gd name="T39" fmla="*/ 28 h 366"/>
                <a:gd name="T40" fmla="*/ 59 w 62"/>
                <a:gd name="T4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366">
                  <a:moveTo>
                    <a:pt x="59" y="0"/>
                  </a:moveTo>
                  <a:lnTo>
                    <a:pt x="60" y="24"/>
                  </a:lnTo>
                  <a:lnTo>
                    <a:pt x="61" y="55"/>
                  </a:lnTo>
                  <a:lnTo>
                    <a:pt x="61" y="92"/>
                  </a:lnTo>
                  <a:lnTo>
                    <a:pt x="62" y="133"/>
                  </a:lnTo>
                  <a:lnTo>
                    <a:pt x="62" y="177"/>
                  </a:lnTo>
                  <a:lnTo>
                    <a:pt x="62" y="222"/>
                  </a:lnTo>
                  <a:lnTo>
                    <a:pt x="61" y="266"/>
                  </a:lnTo>
                  <a:lnTo>
                    <a:pt x="59" y="307"/>
                  </a:lnTo>
                  <a:lnTo>
                    <a:pt x="55" y="346"/>
                  </a:lnTo>
                  <a:lnTo>
                    <a:pt x="42" y="356"/>
                  </a:lnTo>
                  <a:lnTo>
                    <a:pt x="27" y="366"/>
                  </a:lnTo>
                  <a:lnTo>
                    <a:pt x="13" y="322"/>
                  </a:lnTo>
                  <a:lnTo>
                    <a:pt x="4" y="277"/>
                  </a:lnTo>
                  <a:lnTo>
                    <a:pt x="0" y="232"/>
                  </a:lnTo>
                  <a:lnTo>
                    <a:pt x="0" y="186"/>
                  </a:lnTo>
                  <a:lnTo>
                    <a:pt x="6" y="142"/>
                  </a:lnTo>
                  <a:lnTo>
                    <a:pt x="14" y="100"/>
                  </a:lnTo>
                  <a:lnTo>
                    <a:pt x="26" y="62"/>
                  </a:lnTo>
                  <a:lnTo>
                    <a:pt x="41" y="2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4" name="Freeform 57"/>
            <p:cNvSpPr>
              <a:spLocks/>
            </p:cNvSpPr>
            <p:nvPr/>
          </p:nvSpPr>
          <p:spPr bwMode="auto">
            <a:xfrm>
              <a:off x="5013910" y="4515313"/>
              <a:ext cx="87371" cy="480539"/>
            </a:xfrm>
            <a:custGeom>
              <a:avLst/>
              <a:gdLst>
                <a:gd name="T0" fmla="*/ 2 w 57"/>
                <a:gd name="T1" fmla="*/ 0 h 330"/>
                <a:gd name="T2" fmla="*/ 12 w 57"/>
                <a:gd name="T3" fmla="*/ 23 h 330"/>
                <a:gd name="T4" fmla="*/ 24 w 57"/>
                <a:gd name="T5" fmla="*/ 49 h 330"/>
                <a:gd name="T6" fmla="*/ 35 w 57"/>
                <a:gd name="T7" fmla="*/ 79 h 330"/>
                <a:gd name="T8" fmla="*/ 45 w 57"/>
                <a:gd name="T9" fmla="*/ 113 h 330"/>
                <a:gd name="T10" fmla="*/ 53 w 57"/>
                <a:gd name="T11" fmla="*/ 150 h 330"/>
                <a:gd name="T12" fmla="*/ 57 w 57"/>
                <a:gd name="T13" fmla="*/ 188 h 330"/>
                <a:gd name="T14" fmla="*/ 57 w 57"/>
                <a:gd name="T15" fmla="*/ 228 h 330"/>
                <a:gd name="T16" fmla="*/ 53 w 57"/>
                <a:gd name="T17" fmla="*/ 267 h 330"/>
                <a:gd name="T18" fmla="*/ 42 w 57"/>
                <a:gd name="T19" fmla="*/ 306 h 330"/>
                <a:gd name="T20" fmla="*/ 21 w 57"/>
                <a:gd name="T21" fmla="*/ 318 h 330"/>
                <a:gd name="T22" fmla="*/ 0 w 57"/>
                <a:gd name="T23" fmla="*/ 330 h 330"/>
                <a:gd name="T24" fmla="*/ 3 w 57"/>
                <a:gd name="T25" fmla="*/ 292 h 330"/>
                <a:gd name="T26" fmla="*/ 4 w 57"/>
                <a:gd name="T27" fmla="*/ 251 h 330"/>
                <a:gd name="T28" fmla="*/ 6 w 57"/>
                <a:gd name="T29" fmla="*/ 209 h 330"/>
                <a:gd name="T30" fmla="*/ 6 w 57"/>
                <a:gd name="T31" fmla="*/ 167 h 330"/>
                <a:gd name="T32" fmla="*/ 6 w 57"/>
                <a:gd name="T33" fmla="*/ 126 h 330"/>
                <a:gd name="T34" fmla="*/ 4 w 57"/>
                <a:gd name="T35" fmla="*/ 88 h 330"/>
                <a:gd name="T36" fmla="*/ 3 w 57"/>
                <a:gd name="T37" fmla="*/ 53 h 330"/>
                <a:gd name="T38" fmla="*/ 3 w 57"/>
                <a:gd name="T39" fmla="*/ 24 h 330"/>
                <a:gd name="T40" fmla="*/ 2 w 57"/>
                <a:gd name="T41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7" h="330">
                  <a:moveTo>
                    <a:pt x="2" y="0"/>
                  </a:moveTo>
                  <a:lnTo>
                    <a:pt x="12" y="23"/>
                  </a:lnTo>
                  <a:lnTo>
                    <a:pt x="24" y="49"/>
                  </a:lnTo>
                  <a:lnTo>
                    <a:pt x="35" y="79"/>
                  </a:lnTo>
                  <a:lnTo>
                    <a:pt x="45" y="113"/>
                  </a:lnTo>
                  <a:lnTo>
                    <a:pt x="53" y="150"/>
                  </a:lnTo>
                  <a:lnTo>
                    <a:pt x="57" y="188"/>
                  </a:lnTo>
                  <a:lnTo>
                    <a:pt x="57" y="228"/>
                  </a:lnTo>
                  <a:lnTo>
                    <a:pt x="53" y="267"/>
                  </a:lnTo>
                  <a:lnTo>
                    <a:pt x="42" y="306"/>
                  </a:lnTo>
                  <a:lnTo>
                    <a:pt x="21" y="318"/>
                  </a:lnTo>
                  <a:lnTo>
                    <a:pt x="0" y="330"/>
                  </a:lnTo>
                  <a:lnTo>
                    <a:pt x="3" y="292"/>
                  </a:lnTo>
                  <a:lnTo>
                    <a:pt x="4" y="251"/>
                  </a:lnTo>
                  <a:lnTo>
                    <a:pt x="6" y="209"/>
                  </a:lnTo>
                  <a:lnTo>
                    <a:pt x="6" y="167"/>
                  </a:lnTo>
                  <a:lnTo>
                    <a:pt x="6" y="126"/>
                  </a:lnTo>
                  <a:lnTo>
                    <a:pt x="4" y="88"/>
                  </a:lnTo>
                  <a:lnTo>
                    <a:pt x="3" y="53"/>
                  </a:lnTo>
                  <a:lnTo>
                    <a:pt x="3" y="2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5" name="Freeform 58"/>
            <p:cNvSpPr>
              <a:spLocks/>
            </p:cNvSpPr>
            <p:nvPr/>
          </p:nvSpPr>
          <p:spPr bwMode="auto">
            <a:xfrm>
              <a:off x="4577056" y="5338055"/>
              <a:ext cx="495102" cy="254832"/>
            </a:xfrm>
            <a:custGeom>
              <a:avLst/>
              <a:gdLst>
                <a:gd name="T0" fmla="*/ 341 w 341"/>
                <a:gd name="T1" fmla="*/ 0 h 175"/>
                <a:gd name="T2" fmla="*/ 301 w 341"/>
                <a:gd name="T3" fmla="*/ 20 h 175"/>
                <a:gd name="T4" fmla="*/ 264 w 341"/>
                <a:gd name="T5" fmla="*/ 35 h 175"/>
                <a:gd name="T6" fmla="*/ 230 w 341"/>
                <a:gd name="T7" fmla="*/ 47 h 175"/>
                <a:gd name="T8" fmla="*/ 200 w 341"/>
                <a:gd name="T9" fmla="*/ 58 h 175"/>
                <a:gd name="T10" fmla="*/ 159 w 341"/>
                <a:gd name="T11" fmla="*/ 71 h 175"/>
                <a:gd name="T12" fmla="*/ 121 w 341"/>
                <a:gd name="T13" fmla="*/ 87 h 175"/>
                <a:gd name="T14" fmla="*/ 83 w 341"/>
                <a:gd name="T15" fmla="*/ 107 h 175"/>
                <a:gd name="T16" fmla="*/ 55 w 341"/>
                <a:gd name="T17" fmla="*/ 126 h 175"/>
                <a:gd name="T18" fmla="*/ 32 w 341"/>
                <a:gd name="T19" fmla="*/ 144 h 175"/>
                <a:gd name="T20" fmla="*/ 14 w 341"/>
                <a:gd name="T21" fmla="*/ 160 h 175"/>
                <a:gd name="T22" fmla="*/ 0 w 341"/>
                <a:gd name="T23" fmla="*/ 175 h 175"/>
                <a:gd name="T24" fmla="*/ 11 w 341"/>
                <a:gd name="T25" fmla="*/ 149 h 175"/>
                <a:gd name="T26" fmla="*/ 22 w 341"/>
                <a:gd name="T27" fmla="*/ 126 h 175"/>
                <a:gd name="T28" fmla="*/ 35 w 341"/>
                <a:gd name="T29" fmla="*/ 107 h 175"/>
                <a:gd name="T30" fmla="*/ 52 w 341"/>
                <a:gd name="T31" fmla="*/ 91 h 175"/>
                <a:gd name="T32" fmla="*/ 70 w 341"/>
                <a:gd name="T33" fmla="*/ 77 h 175"/>
                <a:gd name="T34" fmla="*/ 93 w 341"/>
                <a:gd name="T35" fmla="*/ 64 h 175"/>
                <a:gd name="T36" fmla="*/ 120 w 341"/>
                <a:gd name="T37" fmla="*/ 52 h 175"/>
                <a:gd name="T38" fmla="*/ 151 w 341"/>
                <a:gd name="T39" fmla="*/ 41 h 175"/>
                <a:gd name="T40" fmla="*/ 188 w 341"/>
                <a:gd name="T41" fmla="*/ 28 h 175"/>
                <a:gd name="T42" fmla="*/ 205 w 341"/>
                <a:gd name="T43" fmla="*/ 24 h 175"/>
                <a:gd name="T44" fmla="*/ 229 w 341"/>
                <a:gd name="T45" fmla="*/ 19 h 175"/>
                <a:gd name="T46" fmla="*/ 256 w 341"/>
                <a:gd name="T47" fmla="*/ 14 h 175"/>
                <a:gd name="T48" fmla="*/ 285 w 341"/>
                <a:gd name="T49" fmla="*/ 9 h 175"/>
                <a:gd name="T50" fmla="*/ 341 w 341"/>
                <a:gd name="T5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1" h="175">
                  <a:moveTo>
                    <a:pt x="341" y="0"/>
                  </a:moveTo>
                  <a:lnTo>
                    <a:pt x="301" y="20"/>
                  </a:lnTo>
                  <a:lnTo>
                    <a:pt x="264" y="35"/>
                  </a:lnTo>
                  <a:lnTo>
                    <a:pt x="230" y="47"/>
                  </a:lnTo>
                  <a:lnTo>
                    <a:pt x="200" y="58"/>
                  </a:lnTo>
                  <a:lnTo>
                    <a:pt x="159" y="71"/>
                  </a:lnTo>
                  <a:lnTo>
                    <a:pt x="121" y="87"/>
                  </a:lnTo>
                  <a:lnTo>
                    <a:pt x="83" y="107"/>
                  </a:lnTo>
                  <a:lnTo>
                    <a:pt x="55" y="126"/>
                  </a:lnTo>
                  <a:lnTo>
                    <a:pt x="32" y="144"/>
                  </a:lnTo>
                  <a:lnTo>
                    <a:pt x="14" y="160"/>
                  </a:lnTo>
                  <a:lnTo>
                    <a:pt x="0" y="175"/>
                  </a:lnTo>
                  <a:lnTo>
                    <a:pt x="11" y="149"/>
                  </a:lnTo>
                  <a:lnTo>
                    <a:pt x="22" y="126"/>
                  </a:lnTo>
                  <a:lnTo>
                    <a:pt x="35" y="107"/>
                  </a:lnTo>
                  <a:lnTo>
                    <a:pt x="52" y="91"/>
                  </a:lnTo>
                  <a:lnTo>
                    <a:pt x="70" y="77"/>
                  </a:lnTo>
                  <a:lnTo>
                    <a:pt x="93" y="64"/>
                  </a:lnTo>
                  <a:lnTo>
                    <a:pt x="120" y="52"/>
                  </a:lnTo>
                  <a:lnTo>
                    <a:pt x="151" y="41"/>
                  </a:lnTo>
                  <a:lnTo>
                    <a:pt x="188" y="28"/>
                  </a:lnTo>
                  <a:lnTo>
                    <a:pt x="205" y="24"/>
                  </a:lnTo>
                  <a:lnTo>
                    <a:pt x="229" y="19"/>
                  </a:lnTo>
                  <a:lnTo>
                    <a:pt x="256" y="14"/>
                  </a:lnTo>
                  <a:lnTo>
                    <a:pt x="285" y="9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6" name="Freeform 59"/>
            <p:cNvSpPr>
              <a:spLocks/>
            </p:cNvSpPr>
            <p:nvPr/>
          </p:nvSpPr>
          <p:spPr bwMode="auto">
            <a:xfrm>
              <a:off x="4642584" y="4937606"/>
              <a:ext cx="167461" cy="502382"/>
            </a:xfrm>
            <a:custGeom>
              <a:avLst/>
              <a:gdLst>
                <a:gd name="T0" fmla="*/ 100 w 116"/>
                <a:gd name="T1" fmla="*/ 0 h 342"/>
                <a:gd name="T2" fmla="*/ 104 w 116"/>
                <a:gd name="T3" fmla="*/ 21 h 342"/>
                <a:gd name="T4" fmla="*/ 109 w 116"/>
                <a:gd name="T5" fmla="*/ 45 h 342"/>
                <a:gd name="T6" fmla="*/ 115 w 116"/>
                <a:gd name="T7" fmla="*/ 73 h 342"/>
                <a:gd name="T8" fmla="*/ 116 w 116"/>
                <a:gd name="T9" fmla="*/ 104 h 342"/>
                <a:gd name="T10" fmla="*/ 115 w 116"/>
                <a:gd name="T11" fmla="*/ 138 h 342"/>
                <a:gd name="T12" fmla="*/ 111 w 116"/>
                <a:gd name="T13" fmla="*/ 174 h 342"/>
                <a:gd name="T14" fmla="*/ 103 w 116"/>
                <a:gd name="T15" fmla="*/ 211 h 342"/>
                <a:gd name="T16" fmla="*/ 91 w 116"/>
                <a:gd name="T17" fmla="*/ 249 h 342"/>
                <a:gd name="T18" fmla="*/ 82 w 116"/>
                <a:gd name="T19" fmla="*/ 268 h 342"/>
                <a:gd name="T20" fmla="*/ 70 w 116"/>
                <a:gd name="T21" fmla="*/ 285 h 342"/>
                <a:gd name="T22" fmla="*/ 55 w 116"/>
                <a:gd name="T23" fmla="*/ 301 h 342"/>
                <a:gd name="T24" fmla="*/ 40 w 116"/>
                <a:gd name="T25" fmla="*/ 317 h 342"/>
                <a:gd name="T26" fmla="*/ 18 w 116"/>
                <a:gd name="T27" fmla="*/ 328 h 342"/>
                <a:gd name="T28" fmla="*/ 0 w 116"/>
                <a:gd name="T29" fmla="*/ 342 h 342"/>
                <a:gd name="T30" fmla="*/ 16 w 116"/>
                <a:gd name="T31" fmla="*/ 278 h 342"/>
                <a:gd name="T32" fmla="*/ 30 w 116"/>
                <a:gd name="T33" fmla="*/ 232 h 342"/>
                <a:gd name="T34" fmla="*/ 46 w 116"/>
                <a:gd name="T35" fmla="*/ 184 h 342"/>
                <a:gd name="T36" fmla="*/ 58 w 116"/>
                <a:gd name="T37" fmla="*/ 152 h 342"/>
                <a:gd name="T38" fmla="*/ 70 w 116"/>
                <a:gd name="T39" fmla="*/ 116 h 342"/>
                <a:gd name="T40" fmla="*/ 81 w 116"/>
                <a:gd name="T41" fmla="*/ 79 h 342"/>
                <a:gd name="T42" fmla="*/ 91 w 116"/>
                <a:gd name="T43" fmla="*/ 38 h 342"/>
                <a:gd name="T44" fmla="*/ 96 w 116"/>
                <a:gd name="T45" fmla="*/ 20 h 342"/>
                <a:gd name="T46" fmla="*/ 100 w 116"/>
                <a:gd name="T47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6" h="342">
                  <a:moveTo>
                    <a:pt x="100" y="0"/>
                  </a:moveTo>
                  <a:lnTo>
                    <a:pt x="104" y="21"/>
                  </a:lnTo>
                  <a:lnTo>
                    <a:pt x="109" y="45"/>
                  </a:lnTo>
                  <a:lnTo>
                    <a:pt x="115" y="73"/>
                  </a:lnTo>
                  <a:lnTo>
                    <a:pt x="116" y="104"/>
                  </a:lnTo>
                  <a:lnTo>
                    <a:pt x="115" y="138"/>
                  </a:lnTo>
                  <a:lnTo>
                    <a:pt x="111" y="174"/>
                  </a:lnTo>
                  <a:lnTo>
                    <a:pt x="103" y="211"/>
                  </a:lnTo>
                  <a:lnTo>
                    <a:pt x="91" y="249"/>
                  </a:lnTo>
                  <a:lnTo>
                    <a:pt x="82" y="268"/>
                  </a:lnTo>
                  <a:lnTo>
                    <a:pt x="70" y="285"/>
                  </a:lnTo>
                  <a:lnTo>
                    <a:pt x="55" y="301"/>
                  </a:lnTo>
                  <a:lnTo>
                    <a:pt x="40" y="317"/>
                  </a:lnTo>
                  <a:lnTo>
                    <a:pt x="18" y="328"/>
                  </a:lnTo>
                  <a:lnTo>
                    <a:pt x="0" y="342"/>
                  </a:lnTo>
                  <a:lnTo>
                    <a:pt x="16" y="278"/>
                  </a:lnTo>
                  <a:lnTo>
                    <a:pt x="30" y="232"/>
                  </a:lnTo>
                  <a:lnTo>
                    <a:pt x="46" y="184"/>
                  </a:lnTo>
                  <a:lnTo>
                    <a:pt x="58" y="152"/>
                  </a:lnTo>
                  <a:lnTo>
                    <a:pt x="70" y="116"/>
                  </a:lnTo>
                  <a:lnTo>
                    <a:pt x="81" y="79"/>
                  </a:lnTo>
                  <a:lnTo>
                    <a:pt x="91" y="38"/>
                  </a:lnTo>
                  <a:lnTo>
                    <a:pt x="96" y="2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7" name="Freeform 60"/>
            <p:cNvSpPr>
              <a:spLocks/>
            </p:cNvSpPr>
            <p:nvPr/>
          </p:nvSpPr>
          <p:spPr bwMode="auto">
            <a:xfrm>
              <a:off x="4861011" y="4937606"/>
              <a:ext cx="407731" cy="400450"/>
            </a:xfrm>
            <a:custGeom>
              <a:avLst/>
              <a:gdLst>
                <a:gd name="T0" fmla="*/ 279 w 279"/>
                <a:gd name="T1" fmla="*/ 0 h 275"/>
                <a:gd name="T2" fmla="*/ 268 w 279"/>
                <a:gd name="T3" fmla="*/ 28 h 275"/>
                <a:gd name="T4" fmla="*/ 261 w 279"/>
                <a:gd name="T5" fmla="*/ 50 h 275"/>
                <a:gd name="T6" fmla="*/ 256 w 279"/>
                <a:gd name="T7" fmla="*/ 71 h 275"/>
                <a:gd name="T8" fmla="*/ 247 w 279"/>
                <a:gd name="T9" fmla="*/ 101 h 275"/>
                <a:gd name="T10" fmla="*/ 238 w 279"/>
                <a:gd name="T11" fmla="*/ 128 h 275"/>
                <a:gd name="T12" fmla="*/ 228 w 279"/>
                <a:gd name="T13" fmla="*/ 152 h 275"/>
                <a:gd name="T14" fmla="*/ 216 w 279"/>
                <a:gd name="T15" fmla="*/ 173 h 275"/>
                <a:gd name="T16" fmla="*/ 202 w 279"/>
                <a:gd name="T17" fmla="*/ 192 h 275"/>
                <a:gd name="T18" fmla="*/ 183 w 279"/>
                <a:gd name="T19" fmla="*/ 210 h 275"/>
                <a:gd name="T20" fmla="*/ 159 w 279"/>
                <a:gd name="T21" fmla="*/ 227 h 275"/>
                <a:gd name="T22" fmla="*/ 130 w 279"/>
                <a:gd name="T23" fmla="*/ 243 h 275"/>
                <a:gd name="T24" fmla="*/ 93 w 279"/>
                <a:gd name="T25" fmla="*/ 260 h 275"/>
                <a:gd name="T26" fmla="*/ 85 w 279"/>
                <a:gd name="T27" fmla="*/ 261 h 275"/>
                <a:gd name="T28" fmla="*/ 53 w 279"/>
                <a:gd name="T29" fmla="*/ 265 h 275"/>
                <a:gd name="T30" fmla="*/ 25 w 279"/>
                <a:gd name="T31" fmla="*/ 271 h 275"/>
                <a:gd name="T32" fmla="*/ 0 w 279"/>
                <a:gd name="T33" fmla="*/ 275 h 275"/>
                <a:gd name="T34" fmla="*/ 17 w 279"/>
                <a:gd name="T35" fmla="*/ 257 h 275"/>
                <a:gd name="T36" fmla="*/ 38 w 279"/>
                <a:gd name="T37" fmla="*/ 236 h 275"/>
                <a:gd name="T38" fmla="*/ 59 w 279"/>
                <a:gd name="T39" fmla="*/ 212 h 275"/>
                <a:gd name="T40" fmla="*/ 80 w 279"/>
                <a:gd name="T41" fmla="*/ 188 h 275"/>
                <a:gd name="T42" fmla="*/ 101 w 279"/>
                <a:gd name="T43" fmla="*/ 165 h 275"/>
                <a:gd name="T44" fmla="*/ 124 w 279"/>
                <a:gd name="T45" fmla="*/ 139 h 275"/>
                <a:gd name="T46" fmla="*/ 150 w 279"/>
                <a:gd name="T47" fmla="*/ 113 h 275"/>
                <a:gd name="T48" fmla="*/ 178 w 279"/>
                <a:gd name="T49" fmla="*/ 87 h 275"/>
                <a:gd name="T50" fmla="*/ 205 w 279"/>
                <a:gd name="T51" fmla="*/ 63 h 275"/>
                <a:gd name="T52" fmla="*/ 232 w 279"/>
                <a:gd name="T53" fmla="*/ 39 h 275"/>
                <a:gd name="T54" fmla="*/ 257 w 279"/>
                <a:gd name="T55" fmla="*/ 18 h 275"/>
                <a:gd name="T56" fmla="*/ 279 w 279"/>
                <a:gd name="T57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9" h="275">
                  <a:moveTo>
                    <a:pt x="279" y="0"/>
                  </a:moveTo>
                  <a:lnTo>
                    <a:pt x="268" y="28"/>
                  </a:lnTo>
                  <a:lnTo>
                    <a:pt x="261" y="50"/>
                  </a:lnTo>
                  <a:lnTo>
                    <a:pt x="256" y="71"/>
                  </a:lnTo>
                  <a:lnTo>
                    <a:pt x="247" y="101"/>
                  </a:lnTo>
                  <a:lnTo>
                    <a:pt x="238" y="128"/>
                  </a:lnTo>
                  <a:lnTo>
                    <a:pt x="228" y="152"/>
                  </a:lnTo>
                  <a:lnTo>
                    <a:pt x="216" y="173"/>
                  </a:lnTo>
                  <a:lnTo>
                    <a:pt x="202" y="192"/>
                  </a:lnTo>
                  <a:lnTo>
                    <a:pt x="183" y="210"/>
                  </a:lnTo>
                  <a:lnTo>
                    <a:pt x="159" y="227"/>
                  </a:lnTo>
                  <a:lnTo>
                    <a:pt x="130" y="243"/>
                  </a:lnTo>
                  <a:lnTo>
                    <a:pt x="93" y="260"/>
                  </a:lnTo>
                  <a:lnTo>
                    <a:pt x="85" y="261"/>
                  </a:lnTo>
                  <a:lnTo>
                    <a:pt x="53" y="265"/>
                  </a:lnTo>
                  <a:lnTo>
                    <a:pt x="25" y="271"/>
                  </a:lnTo>
                  <a:lnTo>
                    <a:pt x="0" y="275"/>
                  </a:lnTo>
                  <a:lnTo>
                    <a:pt x="17" y="257"/>
                  </a:lnTo>
                  <a:lnTo>
                    <a:pt x="38" y="236"/>
                  </a:lnTo>
                  <a:lnTo>
                    <a:pt x="59" y="212"/>
                  </a:lnTo>
                  <a:lnTo>
                    <a:pt x="80" y="188"/>
                  </a:lnTo>
                  <a:lnTo>
                    <a:pt x="101" y="165"/>
                  </a:lnTo>
                  <a:lnTo>
                    <a:pt x="124" y="139"/>
                  </a:lnTo>
                  <a:lnTo>
                    <a:pt x="150" y="113"/>
                  </a:lnTo>
                  <a:lnTo>
                    <a:pt x="178" y="87"/>
                  </a:lnTo>
                  <a:lnTo>
                    <a:pt x="205" y="63"/>
                  </a:lnTo>
                  <a:lnTo>
                    <a:pt x="232" y="39"/>
                  </a:lnTo>
                  <a:lnTo>
                    <a:pt x="257" y="18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8" name="Freeform 61"/>
            <p:cNvSpPr>
              <a:spLocks/>
            </p:cNvSpPr>
            <p:nvPr/>
          </p:nvSpPr>
          <p:spPr bwMode="auto">
            <a:xfrm>
              <a:off x="4562494" y="4915763"/>
              <a:ext cx="196584" cy="582472"/>
            </a:xfrm>
            <a:custGeom>
              <a:avLst/>
              <a:gdLst>
                <a:gd name="T0" fmla="*/ 133 w 133"/>
                <a:gd name="T1" fmla="*/ 0 h 404"/>
                <a:gd name="T2" fmla="*/ 128 w 133"/>
                <a:gd name="T3" fmla="*/ 29 h 404"/>
                <a:gd name="T4" fmla="*/ 122 w 133"/>
                <a:gd name="T5" fmla="*/ 53 h 404"/>
                <a:gd name="T6" fmla="*/ 109 w 133"/>
                <a:gd name="T7" fmla="*/ 104 h 404"/>
                <a:gd name="T8" fmla="*/ 93 w 133"/>
                <a:gd name="T9" fmla="*/ 152 h 404"/>
                <a:gd name="T10" fmla="*/ 77 w 133"/>
                <a:gd name="T11" fmla="*/ 197 h 404"/>
                <a:gd name="T12" fmla="*/ 61 w 133"/>
                <a:gd name="T13" fmla="*/ 243 h 404"/>
                <a:gd name="T14" fmla="*/ 47 w 133"/>
                <a:gd name="T15" fmla="*/ 291 h 404"/>
                <a:gd name="T16" fmla="*/ 33 w 133"/>
                <a:gd name="T17" fmla="*/ 342 h 404"/>
                <a:gd name="T18" fmla="*/ 23 w 133"/>
                <a:gd name="T19" fmla="*/ 389 h 404"/>
                <a:gd name="T20" fmla="*/ 19 w 133"/>
                <a:gd name="T21" fmla="*/ 396 h 404"/>
                <a:gd name="T22" fmla="*/ 14 w 133"/>
                <a:gd name="T23" fmla="*/ 404 h 404"/>
                <a:gd name="T24" fmla="*/ 3 w 133"/>
                <a:gd name="T25" fmla="*/ 355 h 404"/>
                <a:gd name="T26" fmla="*/ 0 w 133"/>
                <a:gd name="T27" fmla="*/ 307 h 404"/>
                <a:gd name="T28" fmla="*/ 2 w 133"/>
                <a:gd name="T29" fmla="*/ 261 h 404"/>
                <a:gd name="T30" fmla="*/ 11 w 133"/>
                <a:gd name="T31" fmla="*/ 215 h 404"/>
                <a:gd name="T32" fmla="*/ 25 w 133"/>
                <a:gd name="T33" fmla="*/ 168 h 404"/>
                <a:gd name="T34" fmla="*/ 47 w 133"/>
                <a:gd name="T35" fmla="*/ 125 h 404"/>
                <a:gd name="T36" fmla="*/ 74 w 133"/>
                <a:gd name="T37" fmla="*/ 82 h 404"/>
                <a:gd name="T38" fmla="*/ 106 w 133"/>
                <a:gd name="T39" fmla="*/ 40 h 404"/>
                <a:gd name="T40" fmla="*/ 120 w 133"/>
                <a:gd name="T41" fmla="*/ 23 h 404"/>
                <a:gd name="T42" fmla="*/ 133 w 133"/>
                <a:gd name="T43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3" h="404">
                  <a:moveTo>
                    <a:pt x="133" y="0"/>
                  </a:moveTo>
                  <a:lnTo>
                    <a:pt x="128" y="29"/>
                  </a:lnTo>
                  <a:lnTo>
                    <a:pt x="122" y="53"/>
                  </a:lnTo>
                  <a:lnTo>
                    <a:pt x="109" y="104"/>
                  </a:lnTo>
                  <a:lnTo>
                    <a:pt x="93" y="152"/>
                  </a:lnTo>
                  <a:lnTo>
                    <a:pt x="77" y="197"/>
                  </a:lnTo>
                  <a:lnTo>
                    <a:pt x="61" y="243"/>
                  </a:lnTo>
                  <a:lnTo>
                    <a:pt x="47" y="291"/>
                  </a:lnTo>
                  <a:lnTo>
                    <a:pt x="33" y="342"/>
                  </a:lnTo>
                  <a:lnTo>
                    <a:pt x="23" y="389"/>
                  </a:lnTo>
                  <a:lnTo>
                    <a:pt x="19" y="396"/>
                  </a:lnTo>
                  <a:lnTo>
                    <a:pt x="14" y="404"/>
                  </a:lnTo>
                  <a:lnTo>
                    <a:pt x="3" y="355"/>
                  </a:lnTo>
                  <a:lnTo>
                    <a:pt x="0" y="307"/>
                  </a:lnTo>
                  <a:lnTo>
                    <a:pt x="2" y="261"/>
                  </a:lnTo>
                  <a:lnTo>
                    <a:pt x="11" y="215"/>
                  </a:lnTo>
                  <a:lnTo>
                    <a:pt x="25" y="168"/>
                  </a:lnTo>
                  <a:lnTo>
                    <a:pt x="47" y="125"/>
                  </a:lnTo>
                  <a:lnTo>
                    <a:pt x="74" y="82"/>
                  </a:lnTo>
                  <a:lnTo>
                    <a:pt x="106" y="40"/>
                  </a:lnTo>
                  <a:lnTo>
                    <a:pt x="120" y="2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9" name="Freeform 62"/>
            <p:cNvSpPr>
              <a:spLocks/>
            </p:cNvSpPr>
            <p:nvPr/>
          </p:nvSpPr>
          <p:spPr bwMode="auto">
            <a:xfrm>
              <a:off x="2181637" y="5672977"/>
              <a:ext cx="1623642" cy="924674"/>
            </a:xfrm>
            <a:custGeom>
              <a:avLst/>
              <a:gdLst>
                <a:gd name="T0" fmla="*/ 1105 w 1113"/>
                <a:gd name="T1" fmla="*/ 18 h 634"/>
                <a:gd name="T2" fmla="*/ 1082 w 1113"/>
                <a:gd name="T3" fmla="*/ 65 h 634"/>
                <a:gd name="T4" fmla="*/ 1053 w 1113"/>
                <a:gd name="T5" fmla="*/ 123 h 634"/>
                <a:gd name="T6" fmla="*/ 1020 w 1113"/>
                <a:gd name="T7" fmla="*/ 185 h 634"/>
                <a:gd name="T8" fmla="*/ 973 w 1113"/>
                <a:gd name="T9" fmla="*/ 260 h 634"/>
                <a:gd name="T10" fmla="*/ 899 w 1113"/>
                <a:gd name="T11" fmla="*/ 339 h 634"/>
                <a:gd name="T12" fmla="*/ 805 w 1113"/>
                <a:gd name="T13" fmla="*/ 403 h 634"/>
                <a:gd name="T14" fmla="*/ 690 w 1113"/>
                <a:gd name="T15" fmla="*/ 453 h 634"/>
                <a:gd name="T16" fmla="*/ 601 w 1113"/>
                <a:gd name="T17" fmla="*/ 487 h 634"/>
                <a:gd name="T18" fmla="*/ 528 w 1113"/>
                <a:gd name="T19" fmla="*/ 514 h 634"/>
                <a:gd name="T20" fmla="*/ 446 w 1113"/>
                <a:gd name="T21" fmla="*/ 542 h 634"/>
                <a:gd name="T22" fmla="*/ 350 w 1113"/>
                <a:gd name="T23" fmla="*/ 570 h 634"/>
                <a:gd name="T24" fmla="*/ 237 w 1113"/>
                <a:gd name="T25" fmla="*/ 598 h 634"/>
                <a:gd name="T26" fmla="*/ 102 w 1113"/>
                <a:gd name="T27" fmla="*/ 623 h 634"/>
                <a:gd name="T28" fmla="*/ 25 w 1113"/>
                <a:gd name="T29" fmla="*/ 634 h 634"/>
                <a:gd name="T30" fmla="*/ 7 w 1113"/>
                <a:gd name="T31" fmla="*/ 629 h 634"/>
                <a:gd name="T32" fmla="*/ 0 w 1113"/>
                <a:gd name="T33" fmla="*/ 618 h 634"/>
                <a:gd name="T34" fmla="*/ 4 w 1113"/>
                <a:gd name="T35" fmla="*/ 601 h 634"/>
                <a:gd name="T36" fmla="*/ 27 w 1113"/>
                <a:gd name="T37" fmla="*/ 598 h 634"/>
                <a:gd name="T38" fmla="*/ 78 w 1113"/>
                <a:gd name="T39" fmla="*/ 592 h 634"/>
                <a:gd name="T40" fmla="*/ 150 w 1113"/>
                <a:gd name="T41" fmla="*/ 582 h 634"/>
                <a:gd name="T42" fmla="*/ 239 w 1113"/>
                <a:gd name="T43" fmla="*/ 566 h 634"/>
                <a:gd name="T44" fmla="*/ 338 w 1113"/>
                <a:gd name="T45" fmla="*/ 545 h 634"/>
                <a:gd name="T46" fmla="*/ 445 w 1113"/>
                <a:gd name="T47" fmla="*/ 516 h 634"/>
                <a:gd name="T48" fmla="*/ 552 w 1113"/>
                <a:gd name="T49" fmla="*/ 480 h 634"/>
                <a:gd name="T50" fmla="*/ 656 w 1113"/>
                <a:gd name="T51" fmla="*/ 435 h 634"/>
                <a:gd name="T52" fmla="*/ 733 w 1113"/>
                <a:gd name="T53" fmla="*/ 399 h 634"/>
                <a:gd name="T54" fmla="*/ 806 w 1113"/>
                <a:gd name="T55" fmla="*/ 363 h 634"/>
                <a:gd name="T56" fmla="*/ 860 w 1113"/>
                <a:gd name="T57" fmla="*/ 331 h 634"/>
                <a:gd name="T58" fmla="*/ 899 w 1113"/>
                <a:gd name="T59" fmla="*/ 297 h 634"/>
                <a:gd name="T60" fmla="*/ 927 w 1113"/>
                <a:gd name="T61" fmla="*/ 253 h 634"/>
                <a:gd name="T62" fmla="*/ 946 w 1113"/>
                <a:gd name="T63" fmla="*/ 193 h 634"/>
                <a:gd name="T64" fmla="*/ 958 w 1113"/>
                <a:gd name="T65" fmla="*/ 149 h 634"/>
                <a:gd name="T66" fmla="*/ 970 w 1113"/>
                <a:gd name="T67" fmla="*/ 107 h 634"/>
                <a:gd name="T68" fmla="*/ 990 w 1113"/>
                <a:gd name="T69" fmla="*/ 72 h 634"/>
                <a:gd name="T70" fmla="*/ 1023 w 1113"/>
                <a:gd name="T71" fmla="*/ 42 h 634"/>
                <a:gd name="T72" fmla="*/ 1077 w 1113"/>
                <a:gd name="T73" fmla="*/ 15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13" h="634">
                  <a:moveTo>
                    <a:pt x="1113" y="0"/>
                  </a:moveTo>
                  <a:lnTo>
                    <a:pt x="1105" y="18"/>
                  </a:lnTo>
                  <a:lnTo>
                    <a:pt x="1095" y="41"/>
                  </a:lnTo>
                  <a:lnTo>
                    <a:pt x="1082" y="65"/>
                  </a:lnTo>
                  <a:lnTo>
                    <a:pt x="1069" y="94"/>
                  </a:lnTo>
                  <a:lnTo>
                    <a:pt x="1053" y="123"/>
                  </a:lnTo>
                  <a:lnTo>
                    <a:pt x="1037" y="154"/>
                  </a:lnTo>
                  <a:lnTo>
                    <a:pt x="1020" y="185"/>
                  </a:lnTo>
                  <a:lnTo>
                    <a:pt x="1002" y="215"/>
                  </a:lnTo>
                  <a:lnTo>
                    <a:pt x="973" y="260"/>
                  </a:lnTo>
                  <a:lnTo>
                    <a:pt x="938" y="302"/>
                  </a:lnTo>
                  <a:lnTo>
                    <a:pt x="899" y="339"/>
                  </a:lnTo>
                  <a:lnTo>
                    <a:pt x="854" y="373"/>
                  </a:lnTo>
                  <a:lnTo>
                    <a:pt x="805" y="403"/>
                  </a:lnTo>
                  <a:lnTo>
                    <a:pt x="751" y="430"/>
                  </a:lnTo>
                  <a:lnTo>
                    <a:pt x="690" y="453"/>
                  </a:lnTo>
                  <a:lnTo>
                    <a:pt x="646" y="468"/>
                  </a:lnTo>
                  <a:lnTo>
                    <a:pt x="601" y="487"/>
                  </a:lnTo>
                  <a:lnTo>
                    <a:pt x="566" y="499"/>
                  </a:lnTo>
                  <a:lnTo>
                    <a:pt x="528" y="514"/>
                  </a:lnTo>
                  <a:lnTo>
                    <a:pt x="489" y="527"/>
                  </a:lnTo>
                  <a:lnTo>
                    <a:pt x="446" y="542"/>
                  </a:lnTo>
                  <a:lnTo>
                    <a:pt x="400" y="556"/>
                  </a:lnTo>
                  <a:lnTo>
                    <a:pt x="350" y="570"/>
                  </a:lnTo>
                  <a:lnTo>
                    <a:pt x="295" y="584"/>
                  </a:lnTo>
                  <a:lnTo>
                    <a:pt x="237" y="598"/>
                  </a:lnTo>
                  <a:lnTo>
                    <a:pt x="171" y="610"/>
                  </a:lnTo>
                  <a:lnTo>
                    <a:pt x="102" y="623"/>
                  </a:lnTo>
                  <a:lnTo>
                    <a:pt x="25" y="634"/>
                  </a:lnTo>
                  <a:lnTo>
                    <a:pt x="25" y="634"/>
                  </a:lnTo>
                  <a:lnTo>
                    <a:pt x="15" y="633"/>
                  </a:lnTo>
                  <a:lnTo>
                    <a:pt x="7" y="629"/>
                  </a:lnTo>
                  <a:lnTo>
                    <a:pt x="2" y="625"/>
                  </a:lnTo>
                  <a:lnTo>
                    <a:pt x="0" y="618"/>
                  </a:lnTo>
                  <a:lnTo>
                    <a:pt x="2" y="609"/>
                  </a:lnTo>
                  <a:lnTo>
                    <a:pt x="4" y="601"/>
                  </a:lnTo>
                  <a:lnTo>
                    <a:pt x="13" y="600"/>
                  </a:lnTo>
                  <a:lnTo>
                    <a:pt x="27" y="598"/>
                  </a:lnTo>
                  <a:lnTo>
                    <a:pt x="50" y="596"/>
                  </a:lnTo>
                  <a:lnTo>
                    <a:pt x="78" y="592"/>
                  </a:lnTo>
                  <a:lnTo>
                    <a:pt x="112" y="588"/>
                  </a:lnTo>
                  <a:lnTo>
                    <a:pt x="150" y="582"/>
                  </a:lnTo>
                  <a:lnTo>
                    <a:pt x="193" y="575"/>
                  </a:lnTo>
                  <a:lnTo>
                    <a:pt x="239" y="566"/>
                  </a:lnTo>
                  <a:lnTo>
                    <a:pt x="287" y="556"/>
                  </a:lnTo>
                  <a:lnTo>
                    <a:pt x="338" y="545"/>
                  </a:lnTo>
                  <a:lnTo>
                    <a:pt x="391" y="532"/>
                  </a:lnTo>
                  <a:lnTo>
                    <a:pt x="445" y="516"/>
                  </a:lnTo>
                  <a:lnTo>
                    <a:pt x="499" y="499"/>
                  </a:lnTo>
                  <a:lnTo>
                    <a:pt x="552" y="480"/>
                  </a:lnTo>
                  <a:lnTo>
                    <a:pt x="604" y="458"/>
                  </a:lnTo>
                  <a:lnTo>
                    <a:pt x="656" y="435"/>
                  </a:lnTo>
                  <a:lnTo>
                    <a:pt x="695" y="416"/>
                  </a:lnTo>
                  <a:lnTo>
                    <a:pt x="733" y="399"/>
                  </a:lnTo>
                  <a:lnTo>
                    <a:pt x="771" y="380"/>
                  </a:lnTo>
                  <a:lnTo>
                    <a:pt x="806" y="363"/>
                  </a:lnTo>
                  <a:lnTo>
                    <a:pt x="835" y="347"/>
                  </a:lnTo>
                  <a:lnTo>
                    <a:pt x="860" y="331"/>
                  </a:lnTo>
                  <a:lnTo>
                    <a:pt x="881" y="315"/>
                  </a:lnTo>
                  <a:lnTo>
                    <a:pt x="899" y="297"/>
                  </a:lnTo>
                  <a:lnTo>
                    <a:pt x="915" y="277"/>
                  </a:lnTo>
                  <a:lnTo>
                    <a:pt x="927" y="253"/>
                  </a:lnTo>
                  <a:lnTo>
                    <a:pt x="937" y="225"/>
                  </a:lnTo>
                  <a:lnTo>
                    <a:pt x="946" y="193"/>
                  </a:lnTo>
                  <a:lnTo>
                    <a:pt x="952" y="172"/>
                  </a:lnTo>
                  <a:lnTo>
                    <a:pt x="958" y="149"/>
                  </a:lnTo>
                  <a:lnTo>
                    <a:pt x="963" y="127"/>
                  </a:lnTo>
                  <a:lnTo>
                    <a:pt x="970" y="107"/>
                  </a:lnTo>
                  <a:lnTo>
                    <a:pt x="979" y="89"/>
                  </a:lnTo>
                  <a:lnTo>
                    <a:pt x="990" y="72"/>
                  </a:lnTo>
                  <a:lnTo>
                    <a:pt x="1005" y="58"/>
                  </a:lnTo>
                  <a:lnTo>
                    <a:pt x="1023" y="42"/>
                  </a:lnTo>
                  <a:lnTo>
                    <a:pt x="1047" y="28"/>
                  </a:lnTo>
                  <a:lnTo>
                    <a:pt x="1077" y="15"/>
                  </a:lnTo>
                  <a:lnTo>
                    <a:pt x="111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0" name="Freeform 63"/>
            <p:cNvSpPr>
              <a:spLocks/>
            </p:cNvSpPr>
            <p:nvPr/>
          </p:nvSpPr>
          <p:spPr bwMode="auto">
            <a:xfrm>
              <a:off x="3091751" y="5694819"/>
              <a:ext cx="1157664" cy="706247"/>
            </a:xfrm>
            <a:custGeom>
              <a:avLst/>
              <a:gdLst>
                <a:gd name="T0" fmla="*/ 509 w 792"/>
                <a:gd name="T1" fmla="*/ 14 h 487"/>
                <a:gd name="T2" fmla="*/ 514 w 792"/>
                <a:gd name="T3" fmla="*/ 54 h 487"/>
                <a:gd name="T4" fmla="*/ 514 w 792"/>
                <a:gd name="T5" fmla="*/ 102 h 487"/>
                <a:gd name="T6" fmla="*/ 503 w 792"/>
                <a:gd name="T7" fmla="*/ 157 h 487"/>
                <a:gd name="T8" fmla="*/ 481 w 792"/>
                <a:gd name="T9" fmla="*/ 215 h 487"/>
                <a:gd name="T10" fmla="*/ 439 w 792"/>
                <a:gd name="T11" fmla="*/ 271 h 487"/>
                <a:gd name="T12" fmla="*/ 376 w 792"/>
                <a:gd name="T13" fmla="*/ 323 h 487"/>
                <a:gd name="T14" fmla="*/ 376 w 792"/>
                <a:gd name="T15" fmla="*/ 330 h 487"/>
                <a:gd name="T16" fmla="*/ 427 w 792"/>
                <a:gd name="T17" fmla="*/ 321 h 487"/>
                <a:gd name="T18" fmla="*/ 526 w 792"/>
                <a:gd name="T19" fmla="*/ 314 h 487"/>
                <a:gd name="T20" fmla="*/ 577 w 792"/>
                <a:gd name="T21" fmla="*/ 316 h 487"/>
                <a:gd name="T22" fmla="*/ 623 w 792"/>
                <a:gd name="T23" fmla="*/ 324 h 487"/>
                <a:gd name="T24" fmla="*/ 670 w 792"/>
                <a:gd name="T25" fmla="*/ 334 h 487"/>
                <a:gd name="T26" fmla="*/ 727 w 792"/>
                <a:gd name="T27" fmla="*/ 342 h 487"/>
                <a:gd name="T28" fmla="*/ 792 w 792"/>
                <a:gd name="T29" fmla="*/ 343 h 487"/>
                <a:gd name="T30" fmla="*/ 718 w 792"/>
                <a:gd name="T31" fmla="*/ 363 h 487"/>
                <a:gd name="T32" fmla="*/ 631 w 792"/>
                <a:gd name="T33" fmla="*/ 367 h 487"/>
                <a:gd name="T34" fmla="*/ 545 w 792"/>
                <a:gd name="T35" fmla="*/ 359 h 487"/>
                <a:gd name="T36" fmla="*/ 465 w 792"/>
                <a:gd name="T37" fmla="*/ 354 h 487"/>
                <a:gd name="T38" fmla="*/ 349 w 792"/>
                <a:gd name="T39" fmla="*/ 366 h 487"/>
                <a:gd name="T40" fmla="*/ 228 w 792"/>
                <a:gd name="T41" fmla="*/ 398 h 487"/>
                <a:gd name="T42" fmla="*/ 199 w 792"/>
                <a:gd name="T43" fmla="*/ 413 h 487"/>
                <a:gd name="T44" fmla="*/ 164 w 792"/>
                <a:gd name="T45" fmla="*/ 429 h 487"/>
                <a:gd name="T46" fmla="*/ 130 w 792"/>
                <a:gd name="T47" fmla="*/ 443 h 487"/>
                <a:gd name="T48" fmla="*/ 88 w 792"/>
                <a:gd name="T49" fmla="*/ 458 h 487"/>
                <a:gd name="T50" fmla="*/ 34 w 792"/>
                <a:gd name="T51" fmla="*/ 476 h 487"/>
                <a:gd name="T52" fmla="*/ 73 w 792"/>
                <a:gd name="T53" fmla="*/ 460 h 487"/>
                <a:gd name="T54" fmla="*/ 176 w 792"/>
                <a:gd name="T55" fmla="*/ 416 h 487"/>
                <a:gd name="T56" fmla="*/ 230 w 792"/>
                <a:gd name="T57" fmla="*/ 384 h 487"/>
                <a:gd name="T58" fmla="*/ 277 w 792"/>
                <a:gd name="T59" fmla="*/ 351 h 487"/>
                <a:gd name="T60" fmla="*/ 344 w 792"/>
                <a:gd name="T61" fmla="*/ 286 h 487"/>
                <a:gd name="T62" fmla="*/ 397 w 792"/>
                <a:gd name="T63" fmla="*/ 212 h 487"/>
                <a:gd name="T64" fmla="*/ 430 w 792"/>
                <a:gd name="T65" fmla="*/ 152 h 487"/>
                <a:gd name="T66" fmla="*/ 462 w 792"/>
                <a:gd name="T67" fmla="*/ 92 h 487"/>
                <a:gd name="T68" fmla="*/ 488 w 792"/>
                <a:gd name="T69" fmla="*/ 39 h 487"/>
                <a:gd name="T70" fmla="*/ 506 w 792"/>
                <a:gd name="T71" fmla="*/ 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2" h="487">
                  <a:moveTo>
                    <a:pt x="506" y="0"/>
                  </a:moveTo>
                  <a:lnTo>
                    <a:pt x="509" y="14"/>
                  </a:lnTo>
                  <a:lnTo>
                    <a:pt x="512" y="32"/>
                  </a:lnTo>
                  <a:lnTo>
                    <a:pt x="514" y="54"/>
                  </a:lnTo>
                  <a:lnTo>
                    <a:pt x="515" y="77"/>
                  </a:lnTo>
                  <a:lnTo>
                    <a:pt x="514" y="102"/>
                  </a:lnTo>
                  <a:lnTo>
                    <a:pt x="510" y="129"/>
                  </a:lnTo>
                  <a:lnTo>
                    <a:pt x="503" y="157"/>
                  </a:lnTo>
                  <a:lnTo>
                    <a:pt x="494" y="185"/>
                  </a:lnTo>
                  <a:lnTo>
                    <a:pt x="481" y="215"/>
                  </a:lnTo>
                  <a:lnTo>
                    <a:pt x="462" y="243"/>
                  </a:lnTo>
                  <a:lnTo>
                    <a:pt x="439" y="271"/>
                  </a:lnTo>
                  <a:lnTo>
                    <a:pt x="410" y="298"/>
                  </a:lnTo>
                  <a:lnTo>
                    <a:pt x="376" y="323"/>
                  </a:lnTo>
                  <a:lnTo>
                    <a:pt x="374" y="324"/>
                  </a:lnTo>
                  <a:lnTo>
                    <a:pt x="376" y="330"/>
                  </a:lnTo>
                  <a:lnTo>
                    <a:pt x="379" y="328"/>
                  </a:lnTo>
                  <a:lnTo>
                    <a:pt x="427" y="321"/>
                  </a:lnTo>
                  <a:lnTo>
                    <a:pt x="476" y="316"/>
                  </a:lnTo>
                  <a:lnTo>
                    <a:pt x="526" y="314"/>
                  </a:lnTo>
                  <a:lnTo>
                    <a:pt x="552" y="315"/>
                  </a:lnTo>
                  <a:lnTo>
                    <a:pt x="577" y="316"/>
                  </a:lnTo>
                  <a:lnTo>
                    <a:pt x="598" y="319"/>
                  </a:lnTo>
                  <a:lnTo>
                    <a:pt x="623" y="324"/>
                  </a:lnTo>
                  <a:lnTo>
                    <a:pt x="646" y="328"/>
                  </a:lnTo>
                  <a:lnTo>
                    <a:pt x="670" y="334"/>
                  </a:lnTo>
                  <a:lnTo>
                    <a:pt x="697" y="339"/>
                  </a:lnTo>
                  <a:lnTo>
                    <a:pt x="727" y="342"/>
                  </a:lnTo>
                  <a:lnTo>
                    <a:pt x="762" y="344"/>
                  </a:lnTo>
                  <a:lnTo>
                    <a:pt x="792" y="343"/>
                  </a:lnTo>
                  <a:lnTo>
                    <a:pt x="758" y="354"/>
                  </a:lnTo>
                  <a:lnTo>
                    <a:pt x="718" y="363"/>
                  </a:lnTo>
                  <a:lnTo>
                    <a:pt x="678" y="368"/>
                  </a:lnTo>
                  <a:lnTo>
                    <a:pt x="631" y="367"/>
                  </a:lnTo>
                  <a:lnTo>
                    <a:pt x="580" y="362"/>
                  </a:lnTo>
                  <a:lnTo>
                    <a:pt x="545" y="359"/>
                  </a:lnTo>
                  <a:lnTo>
                    <a:pt x="507" y="355"/>
                  </a:lnTo>
                  <a:lnTo>
                    <a:pt x="465" y="354"/>
                  </a:lnTo>
                  <a:lnTo>
                    <a:pt x="408" y="358"/>
                  </a:lnTo>
                  <a:lnTo>
                    <a:pt x="349" y="366"/>
                  </a:lnTo>
                  <a:lnTo>
                    <a:pt x="289" y="379"/>
                  </a:lnTo>
                  <a:lnTo>
                    <a:pt x="228" y="398"/>
                  </a:lnTo>
                  <a:lnTo>
                    <a:pt x="217" y="403"/>
                  </a:lnTo>
                  <a:lnTo>
                    <a:pt x="199" y="413"/>
                  </a:lnTo>
                  <a:lnTo>
                    <a:pt x="181" y="421"/>
                  </a:lnTo>
                  <a:lnTo>
                    <a:pt x="164" y="429"/>
                  </a:lnTo>
                  <a:lnTo>
                    <a:pt x="147" y="436"/>
                  </a:lnTo>
                  <a:lnTo>
                    <a:pt x="130" y="443"/>
                  </a:lnTo>
                  <a:lnTo>
                    <a:pt x="111" y="450"/>
                  </a:lnTo>
                  <a:lnTo>
                    <a:pt x="88" y="458"/>
                  </a:lnTo>
                  <a:lnTo>
                    <a:pt x="64" y="467"/>
                  </a:lnTo>
                  <a:lnTo>
                    <a:pt x="34" y="476"/>
                  </a:lnTo>
                  <a:lnTo>
                    <a:pt x="0" y="487"/>
                  </a:lnTo>
                  <a:lnTo>
                    <a:pt x="73" y="460"/>
                  </a:lnTo>
                  <a:lnTo>
                    <a:pt x="127" y="440"/>
                  </a:lnTo>
                  <a:lnTo>
                    <a:pt x="176" y="416"/>
                  </a:lnTo>
                  <a:lnTo>
                    <a:pt x="223" y="389"/>
                  </a:lnTo>
                  <a:lnTo>
                    <a:pt x="230" y="384"/>
                  </a:lnTo>
                  <a:lnTo>
                    <a:pt x="238" y="379"/>
                  </a:lnTo>
                  <a:lnTo>
                    <a:pt x="277" y="351"/>
                  </a:lnTo>
                  <a:lnTo>
                    <a:pt x="312" y="319"/>
                  </a:lnTo>
                  <a:lnTo>
                    <a:pt x="344" y="286"/>
                  </a:lnTo>
                  <a:lnTo>
                    <a:pt x="372" y="251"/>
                  </a:lnTo>
                  <a:lnTo>
                    <a:pt x="397" y="212"/>
                  </a:lnTo>
                  <a:lnTo>
                    <a:pt x="415" y="182"/>
                  </a:lnTo>
                  <a:lnTo>
                    <a:pt x="430" y="152"/>
                  </a:lnTo>
                  <a:lnTo>
                    <a:pt x="447" y="121"/>
                  </a:lnTo>
                  <a:lnTo>
                    <a:pt x="462" y="92"/>
                  </a:lnTo>
                  <a:lnTo>
                    <a:pt x="475" y="65"/>
                  </a:lnTo>
                  <a:lnTo>
                    <a:pt x="488" y="39"/>
                  </a:lnTo>
                  <a:lnTo>
                    <a:pt x="498" y="1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1" name="Freeform 64"/>
            <p:cNvSpPr>
              <a:spLocks/>
            </p:cNvSpPr>
            <p:nvPr/>
          </p:nvSpPr>
          <p:spPr bwMode="auto">
            <a:xfrm>
              <a:off x="5290585" y="3197470"/>
              <a:ext cx="138337" cy="531506"/>
            </a:xfrm>
            <a:custGeom>
              <a:avLst/>
              <a:gdLst>
                <a:gd name="T0" fmla="*/ 0 w 92"/>
                <a:gd name="T1" fmla="*/ 0 h 367"/>
                <a:gd name="T2" fmla="*/ 12 w 92"/>
                <a:gd name="T3" fmla="*/ 17 h 367"/>
                <a:gd name="T4" fmla="*/ 26 w 92"/>
                <a:gd name="T5" fmla="*/ 37 h 367"/>
                <a:gd name="T6" fmla="*/ 39 w 92"/>
                <a:gd name="T7" fmla="*/ 62 h 367"/>
                <a:gd name="T8" fmla="*/ 54 w 92"/>
                <a:gd name="T9" fmla="*/ 89 h 367"/>
                <a:gd name="T10" fmla="*/ 68 w 92"/>
                <a:gd name="T11" fmla="*/ 119 h 367"/>
                <a:gd name="T12" fmla="*/ 79 w 92"/>
                <a:gd name="T13" fmla="*/ 151 h 367"/>
                <a:gd name="T14" fmla="*/ 87 w 92"/>
                <a:gd name="T15" fmla="*/ 186 h 367"/>
                <a:gd name="T16" fmla="*/ 92 w 92"/>
                <a:gd name="T17" fmla="*/ 220 h 367"/>
                <a:gd name="T18" fmla="*/ 92 w 92"/>
                <a:gd name="T19" fmla="*/ 256 h 367"/>
                <a:gd name="T20" fmla="*/ 88 w 92"/>
                <a:gd name="T21" fmla="*/ 294 h 367"/>
                <a:gd name="T22" fmla="*/ 78 w 92"/>
                <a:gd name="T23" fmla="*/ 330 h 367"/>
                <a:gd name="T24" fmla="*/ 60 w 92"/>
                <a:gd name="T25" fmla="*/ 367 h 367"/>
                <a:gd name="T26" fmla="*/ 59 w 92"/>
                <a:gd name="T27" fmla="*/ 335 h 367"/>
                <a:gd name="T28" fmla="*/ 55 w 92"/>
                <a:gd name="T29" fmla="*/ 300 h 367"/>
                <a:gd name="T30" fmla="*/ 51 w 92"/>
                <a:gd name="T31" fmla="*/ 262 h 367"/>
                <a:gd name="T32" fmla="*/ 44 w 92"/>
                <a:gd name="T33" fmla="*/ 222 h 367"/>
                <a:gd name="T34" fmla="*/ 37 w 92"/>
                <a:gd name="T35" fmla="*/ 180 h 367"/>
                <a:gd name="T36" fmla="*/ 29 w 92"/>
                <a:gd name="T37" fmla="*/ 139 h 367"/>
                <a:gd name="T38" fmla="*/ 21 w 92"/>
                <a:gd name="T39" fmla="*/ 100 h 367"/>
                <a:gd name="T40" fmla="*/ 14 w 92"/>
                <a:gd name="T41" fmla="*/ 63 h 367"/>
                <a:gd name="T42" fmla="*/ 7 w 92"/>
                <a:gd name="T43" fmla="*/ 29 h 367"/>
                <a:gd name="T44" fmla="*/ 0 w 92"/>
                <a:gd name="T45" fmla="*/ 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67">
                  <a:moveTo>
                    <a:pt x="0" y="0"/>
                  </a:moveTo>
                  <a:lnTo>
                    <a:pt x="12" y="17"/>
                  </a:lnTo>
                  <a:lnTo>
                    <a:pt x="26" y="37"/>
                  </a:lnTo>
                  <a:lnTo>
                    <a:pt x="39" y="62"/>
                  </a:lnTo>
                  <a:lnTo>
                    <a:pt x="54" y="89"/>
                  </a:lnTo>
                  <a:lnTo>
                    <a:pt x="68" y="119"/>
                  </a:lnTo>
                  <a:lnTo>
                    <a:pt x="79" y="151"/>
                  </a:lnTo>
                  <a:lnTo>
                    <a:pt x="87" y="186"/>
                  </a:lnTo>
                  <a:lnTo>
                    <a:pt x="92" y="220"/>
                  </a:lnTo>
                  <a:lnTo>
                    <a:pt x="92" y="256"/>
                  </a:lnTo>
                  <a:lnTo>
                    <a:pt x="88" y="294"/>
                  </a:lnTo>
                  <a:lnTo>
                    <a:pt x="78" y="330"/>
                  </a:lnTo>
                  <a:lnTo>
                    <a:pt x="60" y="367"/>
                  </a:lnTo>
                  <a:lnTo>
                    <a:pt x="59" y="335"/>
                  </a:lnTo>
                  <a:lnTo>
                    <a:pt x="55" y="300"/>
                  </a:lnTo>
                  <a:lnTo>
                    <a:pt x="51" y="262"/>
                  </a:lnTo>
                  <a:lnTo>
                    <a:pt x="44" y="222"/>
                  </a:lnTo>
                  <a:lnTo>
                    <a:pt x="37" y="180"/>
                  </a:lnTo>
                  <a:lnTo>
                    <a:pt x="29" y="139"/>
                  </a:lnTo>
                  <a:lnTo>
                    <a:pt x="21" y="100"/>
                  </a:lnTo>
                  <a:lnTo>
                    <a:pt x="14" y="63"/>
                  </a:lnTo>
                  <a:lnTo>
                    <a:pt x="7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2" name="Freeform 65"/>
            <p:cNvSpPr>
              <a:spLocks/>
            </p:cNvSpPr>
            <p:nvPr/>
          </p:nvSpPr>
          <p:spPr bwMode="auto">
            <a:xfrm>
              <a:off x="5232337" y="3204751"/>
              <a:ext cx="116495" cy="546068"/>
            </a:xfrm>
            <a:custGeom>
              <a:avLst/>
              <a:gdLst>
                <a:gd name="T0" fmla="*/ 23 w 81"/>
                <a:gd name="T1" fmla="*/ 0 h 378"/>
                <a:gd name="T2" fmla="*/ 33 w 81"/>
                <a:gd name="T3" fmla="*/ 43 h 378"/>
                <a:gd name="T4" fmla="*/ 42 w 81"/>
                <a:gd name="T5" fmla="*/ 87 h 378"/>
                <a:gd name="T6" fmla="*/ 51 w 81"/>
                <a:gd name="T7" fmla="*/ 131 h 378"/>
                <a:gd name="T8" fmla="*/ 59 w 81"/>
                <a:gd name="T9" fmla="*/ 174 h 378"/>
                <a:gd name="T10" fmla="*/ 67 w 81"/>
                <a:gd name="T11" fmla="*/ 217 h 378"/>
                <a:gd name="T12" fmla="*/ 72 w 81"/>
                <a:gd name="T13" fmla="*/ 256 h 378"/>
                <a:gd name="T14" fmla="*/ 77 w 81"/>
                <a:gd name="T15" fmla="*/ 293 h 378"/>
                <a:gd name="T16" fmla="*/ 80 w 81"/>
                <a:gd name="T17" fmla="*/ 326 h 378"/>
                <a:gd name="T18" fmla="*/ 81 w 81"/>
                <a:gd name="T19" fmla="*/ 355 h 378"/>
                <a:gd name="T20" fmla="*/ 81 w 81"/>
                <a:gd name="T21" fmla="*/ 378 h 378"/>
                <a:gd name="T22" fmla="*/ 56 w 81"/>
                <a:gd name="T23" fmla="*/ 343 h 378"/>
                <a:gd name="T24" fmla="*/ 37 w 81"/>
                <a:gd name="T25" fmla="*/ 304 h 378"/>
                <a:gd name="T26" fmla="*/ 22 w 81"/>
                <a:gd name="T27" fmla="*/ 264 h 378"/>
                <a:gd name="T28" fmla="*/ 10 w 81"/>
                <a:gd name="T29" fmla="*/ 222 h 378"/>
                <a:gd name="T30" fmla="*/ 4 w 81"/>
                <a:gd name="T31" fmla="*/ 182 h 378"/>
                <a:gd name="T32" fmla="*/ 0 w 81"/>
                <a:gd name="T33" fmla="*/ 140 h 378"/>
                <a:gd name="T34" fmla="*/ 0 w 81"/>
                <a:gd name="T35" fmla="*/ 101 h 378"/>
                <a:gd name="T36" fmla="*/ 5 w 81"/>
                <a:gd name="T37" fmla="*/ 63 h 378"/>
                <a:gd name="T38" fmla="*/ 11 w 81"/>
                <a:gd name="T39" fmla="*/ 30 h 378"/>
                <a:gd name="T40" fmla="*/ 23 w 81"/>
                <a:gd name="T41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378">
                  <a:moveTo>
                    <a:pt x="23" y="0"/>
                  </a:moveTo>
                  <a:lnTo>
                    <a:pt x="33" y="43"/>
                  </a:lnTo>
                  <a:lnTo>
                    <a:pt x="42" y="87"/>
                  </a:lnTo>
                  <a:lnTo>
                    <a:pt x="51" y="131"/>
                  </a:lnTo>
                  <a:lnTo>
                    <a:pt x="59" y="174"/>
                  </a:lnTo>
                  <a:lnTo>
                    <a:pt x="67" y="217"/>
                  </a:lnTo>
                  <a:lnTo>
                    <a:pt x="72" y="256"/>
                  </a:lnTo>
                  <a:lnTo>
                    <a:pt x="77" y="293"/>
                  </a:lnTo>
                  <a:lnTo>
                    <a:pt x="80" y="326"/>
                  </a:lnTo>
                  <a:lnTo>
                    <a:pt x="81" y="355"/>
                  </a:lnTo>
                  <a:lnTo>
                    <a:pt x="81" y="378"/>
                  </a:lnTo>
                  <a:lnTo>
                    <a:pt x="56" y="343"/>
                  </a:lnTo>
                  <a:lnTo>
                    <a:pt x="37" y="304"/>
                  </a:lnTo>
                  <a:lnTo>
                    <a:pt x="22" y="264"/>
                  </a:lnTo>
                  <a:lnTo>
                    <a:pt x="10" y="222"/>
                  </a:lnTo>
                  <a:lnTo>
                    <a:pt x="4" y="182"/>
                  </a:lnTo>
                  <a:lnTo>
                    <a:pt x="0" y="140"/>
                  </a:lnTo>
                  <a:lnTo>
                    <a:pt x="0" y="101"/>
                  </a:lnTo>
                  <a:lnTo>
                    <a:pt x="5" y="63"/>
                  </a:lnTo>
                  <a:lnTo>
                    <a:pt x="11" y="3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3" name="Freeform 66"/>
            <p:cNvSpPr>
              <a:spLocks/>
            </p:cNvSpPr>
            <p:nvPr/>
          </p:nvSpPr>
          <p:spPr bwMode="auto">
            <a:xfrm>
              <a:off x="5276023" y="3656167"/>
              <a:ext cx="225708" cy="516944"/>
            </a:xfrm>
            <a:custGeom>
              <a:avLst/>
              <a:gdLst>
                <a:gd name="T0" fmla="*/ 155 w 155"/>
                <a:gd name="T1" fmla="*/ 0 h 358"/>
                <a:gd name="T2" fmla="*/ 146 w 155"/>
                <a:gd name="T3" fmla="*/ 22 h 358"/>
                <a:gd name="T4" fmla="*/ 139 w 155"/>
                <a:gd name="T5" fmla="*/ 47 h 358"/>
                <a:gd name="T6" fmla="*/ 137 w 155"/>
                <a:gd name="T7" fmla="*/ 60 h 358"/>
                <a:gd name="T8" fmla="*/ 131 w 155"/>
                <a:gd name="T9" fmla="*/ 85 h 358"/>
                <a:gd name="T10" fmla="*/ 125 w 155"/>
                <a:gd name="T11" fmla="*/ 110 h 358"/>
                <a:gd name="T12" fmla="*/ 118 w 155"/>
                <a:gd name="T13" fmla="*/ 136 h 358"/>
                <a:gd name="T14" fmla="*/ 109 w 155"/>
                <a:gd name="T15" fmla="*/ 162 h 358"/>
                <a:gd name="T16" fmla="*/ 99 w 155"/>
                <a:gd name="T17" fmla="*/ 189 h 358"/>
                <a:gd name="T18" fmla="*/ 85 w 155"/>
                <a:gd name="T19" fmla="*/ 217 h 358"/>
                <a:gd name="T20" fmla="*/ 67 w 155"/>
                <a:gd name="T21" fmla="*/ 248 h 358"/>
                <a:gd name="T22" fmla="*/ 47 w 155"/>
                <a:gd name="T23" fmla="*/ 279 h 358"/>
                <a:gd name="T24" fmla="*/ 28 w 155"/>
                <a:gd name="T25" fmla="*/ 307 h 358"/>
                <a:gd name="T26" fmla="*/ 13 w 155"/>
                <a:gd name="T27" fmla="*/ 334 h 358"/>
                <a:gd name="T28" fmla="*/ 1 w 155"/>
                <a:gd name="T29" fmla="*/ 358 h 358"/>
                <a:gd name="T30" fmla="*/ 0 w 155"/>
                <a:gd name="T31" fmla="*/ 311 h 358"/>
                <a:gd name="T32" fmla="*/ 5 w 155"/>
                <a:gd name="T33" fmla="*/ 262 h 358"/>
                <a:gd name="T34" fmla="*/ 17 w 155"/>
                <a:gd name="T35" fmla="*/ 215 h 358"/>
                <a:gd name="T36" fmla="*/ 35 w 155"/>
                <a:gd name="T37" fmla="*/ 169 h 358"/>
                <a:gd name="T38" fmla="*/ 59 w 155"/>
                <a:gd name="T39" fmla="*/ 122 h 358"/>
                <a:gd name="T40" fmla="*/ 90 w 155"/>
                <a:gd name="T41" fmla="*/ 74 h 358"/>
                <a:gd name="T42" fmla="*/ 127 w 155"/>
                <a:gd name="T43" fmla="*/ 27 h 358"/>
                <a:gd name="T44" fmla="*/ 140 w 155"/>
                <a:gd name="T45" fmla="*/ 13 h 358"/>
                <a:gd name="T46" fmla="*/ 155 w 155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55" h="358">
                  <a:moveTo>
                    <a:pt x="155" y="0"/>
                  </a:moveTo>
                  <a:lnTo>
                    <a:pt x="146" y="22"/>
                  </a:lnTo>
                  <a:lnTo>
                    <a:pt x="139" y="47"/>
                  </a:lnTo>
                  <a:lnTo>
                    <a:pt x="137" y="60"/>
                  </a:lnTo>
                  <a:lnTo>
                    <a:pt x="131" y="85"/>
                  </a:lnTo>
                  <a:lnTo>
                    <a:pt x="125" y="110"/>
                  </a:lnTo>
                  <a:lnTo>
                    <a:pt x="118" y="136"/>
                  </a:lnTo>
                  <a:lnTo>
                    <a:pt x="109" y="162"/>
                  </a:lnTo>
                  <a:lnTo>
                    <a:pt x="99" y="189"/>
                  </a:lnTo>
                  <a:lnTo>
                    <a:pt x="85" y="217"/>
                  </a:lnTo>
                  <a:lnTo>
                    <a:pt x="67" y="248"/>
                  </a:lnTo>
                  <a:lnTo>
                    <a:pt x="47" y="279"/>
                  </a:lnTo>
                  <a:lnTo>
                    <a:pt x="28" y="307"/>
                  </a:lnTo>
                  <a:lnTo>
                    <a:pt x="13" y="334"/>
                  </a:lnTo>
                  <a:lnTo>
                    <a:pt x="1" y="358"/>
                  </a:lnTo>
                  <a:lnTo>
                    <a:pt x="0" y="311"/>
                  </a:lnTo>
                  <a:lnTo>
                    <a:pt x="5" y="262"/>
                  </a:lnTo>
                  <a:lnTo>
                    <a:pt x="17" y="215"/>
                  </a:lnTo>
                  <a:lnTo>
                    <a:pt x="35" y="169"/>
                  </a:lnTo>
                  <a:lnTo>
                    <a:pt x="59" y="122"/>
                  </a:lnTo>
                  <a:lnTo>
                    <a:pt x="90" y="74"/>
                  </a:lnTo>
                  <a:lnTo>
                    <a:pt x="127" y="27"/>
                  </a:lnTo>
                  <a:lnTo>
                    <a:pt x="140" y="13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4" name="Freeform 67"/>
            <p:cNvSpPr>
              <a:spLocks/>
            </p:cNvSpPr>
            <p:nvPr/>
          </p:nvSpPr>
          <p:spPr bwMode="auto">
            <a:xfrm>
              <a:off x="5072157" y="3554235"/>
              <a:ext cx="262113" cy="415011"/>
            </a:xfrm>
            <a:custGeom>
              <a:avLst/>
              <a:gdLst>
                <a:gd name="T0" fmla="*/ 0 w 181"/>
                <a:gd name="T1" fmla="*/ 0 h 282"/>
                <a:gd name="T2" fmla="*/ 26 w 181"/>
                <a:gd name="T3" fmla="*/ 24 h 282"/>
                <a:gd name="T4" fmla="*/ 56 w 181"/>
                <a:gd name="T5" fmla="*/ 49 h 282"/>
                <a:gd name="T6" fmla="*/ 91 w 181"/>
                <a:gd name="T7" fmla="*/ 76 h 282"/>
                <a:gd name="T8" fmla="*/ 110 w 181"/>
                <a:gd name="T9" fmla="*/ 91 h 282"/>
                <a:gd name="T10" fmla="*/ 131 w 181"/>
                <a:gd name="T11" fmla="*/ 107 h 282"/>
                <a:gd name="T12" fmla="*/ 150 w 181"/>
                <a:gd name="T13" fmla="*/ 128 h 282"/>
                <a:gd name="T14" fmla="*/ 168 w 181"/>
                <a:gd name="T15" fmla="*/ 150 h 282"/>
                <a:gd name="T16" fmla="*/ 181 w 181"/>
                <a:gd name="T17" fmla="*/ 176 h 282"/>
                <a:gd name="T18" fmla="*/ 163 w 181"/>
                <a:gd name="T19" fmla="*/ 211 h 282"/>
                <a:gd name="T20" fmla="*/ 148 w 181"/>
                <a:gd name="T21" fmla="*/ 246 h 282"/>
                <a:gd name="T22" fmla="*/ 135 w 181"/>
                <a:gd name="T23" fmla="*/ 282 h 282"/>
                <a:gd name="T24" fmla="*/ 128 w 181"/>
                <a:gd name="T25" fmla="*/ 253 h 282"/>
                <a:gd name="T26" fmla="*/ 119 w 181"/>
                <a:gd name="T27" fmla="*/ 220 h 282"/>
                <a:gd name="T28" fmla="*/ 107 w 181"/>
                <a:gd name="T29" fmla="*/ 187 h 282"/>
                <a:gd name="T30" fmla="*/ 94 w 181"/>
                <a:gd name="T31" fmla="*/ 155 h 282"/>
                <a:gd name="T32" fmla="*/ 76 w 181"/>
                <a:gd name="T33" fmla="*/ 123 h 282"/>
                <a:gd name="T34" fmla="*/ 55 w 181"/>
                <a:gd name="T35" fmla="*/ 94 h 282"/>
                <a:gd name="T36" fmla="*/ 37 w 181"/>
                <a:gd name="T37" fmla="*/ 69 h 282"/>
                <a:gd name="T38" fmla="*/ 23 w 181"/>
                <a:gd name="T39" fmla="*/ 46 h 282"/>
                <a:gd name="T40" fmla="*/ 10 w 181"/>
                <a:gd name="T41" fmla="*/ 22 h 282"/>
                <a:gd name="T42" fmla="*/ 0 w 181"/>
                <a:gd name="T4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1" h="282">
                  <a:moveTo>
                    <a:pt x="0" y="0"/>
                  </a:moveTo>
                  <a:lnTo>
                    <a:pt x="26" y="24"/>
                  </a:lnTo>
                  <a:lnTo>
                    <a:pt x="56" y="49"/>
                  </a:lnTo>
                  <a:lnTo>
                    <a:pt x="91" y="76"/>
                  </a:lnTo>
                  <a:lnTo>
                    <a:pt x="110" y="91"/>
                  </a:lnTo>
                  <a:lnTo>
                    <a:pt x="131" y="107"/>
                  </a:lnTo>
                  <a:lnTo>
                    <a:pt x="150" y="128"/>
                  </a:lnTo>
                  <a:lnTo>
                    <a:pt x="168" y="150"/>
                  </a:lnTo>
                  <a:lnTo>
                    <a:pt x="181" y="176"/>
                  </a:lnTo>
                  <a:lnTo>
                    <a:pt x="163" y="211"/>
                  </a:lnTo>
                  <a:lnTo>
                    <a:pt x="148" y="246"/>
                  </a:lnTo>
                  <a:lnTo>
                    <a:pt x="135" y="282"/>
                  </a:lnTo>
                  <a:lnTo>
                    <a:pt x="128" y="253"/>
                  </a:lnTo>
                  <a:lnTo>
                    <a:pt x="119" y="220"/>
                  </a:lnTo>
                  <a:lnTo>
                    <a:pt x="107" y="187"/>
                  </a:lnTo>
                  <a:lnTo>
                    <a:pt x="94" y="155"/>
                  </a:lnTo>
                  <a:lnTo>
                    <a:pt x="76" y="123"/>
                  </a:lnTo>
                  <a:lnTo>
                    <a:pt x="55" y="94"/>
                  </a:lnTo>
                  <a:lnTo>
                    <a:pt x="37" y="69"/>
                  </a:lnTo>
                  <a:lnTo>
                    <a:pt x="23" y="46"/>
                  </a:lnTo>
                  <a:lnTo>
                    <a:pt x="10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5" name="Freeform 68"/>
            <p:cNvSpPr>
              <a:spLocks/>
            </p:cNvSpPr>
            <p:nvPr/>
          </p:nvSpPr>
          <p:spPr bwMode="auto">
            <a:xfrm>
              <a:off x="5043034" y="3561516"/>
              <a:ext cx="211146" cy="677124"/>
            </a:xfrm>
            <a:custGeom>
              <a:avLst/>
              <a:gdLst>
                <a:gd name="T0" fmla="*/ 0 w 147"/>
                <a:gd name="T1" fmla="*/ 0 h 465"/>
                <a:gd name="T2" fmla="*/ 10 w 147"/>
                <a:gd name="T3" fmla="*/ 24 h 465"/>
                <a:gd name="T4" fmla="*/ 23 w 147"/>
                <a:gd name="T5" fmla="*/ 49 h 465"/>
                <a:gd name="T6" fmla="*/ 40 w 147"/>
                <a:gd name="T7" fmla="*/ 76 h 465"/>
                <a:gd name="T8" fmla="*/ 59 w 147"/>
                <a:gd name="T9" fmla="*/ 103 h 465"/>
                <a:gd name="T10" fmla="*/ 82 w 147"/>
                <a:gd name="T11" fmla="*/ 136 h 465"/>
                <a:gd name="T12" fmla="*/ 100 w 147"/>
                <a:gd name="T13" fmla="*/ 171 h 465"/>
                <a:gd name="T14" fmla="*/ 114 w 147"/>
                <a:gd name="T15" fmla="*/ 207 h 465"/>
                <a:gd name="T16" fmla="*/ 126 w 147"/>
                <a:gd name="T17" fmla="*/ 243 h 465"/>
                <a:gd name="T18" fmla="*/ 135 w 147"/>
                <a:gd name="T19" fmla="*/ 278 h 465"/>
                <a:gd name="T20" fmla="*/ 140 w 147"/>
                <a:gd name="T21" fmla="*/ 309 h 465"/>
                <a:gd name="T22" fmla="*/ 144 w 147"/>
                <a:gd name="T23" fmla="*/ 335 h 465"/>
                <a:gd name="T24" fmla="*/ 140 w 147"/>
                <a:gd name="T25" fmla="*/ 378 h 465"/>
                <a:gd name="T26" fmla="*/ 141 w 147"/>
                <a:gd name="T27" fmla="*/ 420 h 465"/>
                <a:gd name="T28" fmla="*/ 147 w 147"/>
                <a:gd name="T29" fmla="*/ 463 h 465"/>
                <a:gd name="T30" fmla="*/ 147 w 147"/>
                <a:gd name="T31" fmla="*/ 465 h 465"/>
                <a:gd name="T32" fmla="*/ 130 w 147"/>
                <a:gd name="T33" fmla="*/ 449 h 465"/>
                <a:gd name="T34" fmla="*/ 116 w 147"/>
                <a:gd name="T35" fmla="*/ 430 h 465"/>
                <a:gd name="T36" fmla="*/ 104 w 147"/>
                <a:gd name="T37" fmla="*/ 409 h 465"/>
                <a:gd name="T38" fmla="*/ 94 w 147"/>
                <a:gd name="T39" fmla="*/ 384 h 465"/>
                <a:gd name="T40" fmla="*/ 86 w 147"/>
                <a:gd name="T41" fmla="*/ 359 h 465"/>
                <a:gd name="T42" fmla="*/ 80 w 147"/>
                <a:gd name="T43" fmla="*/ 333 h 465"/>
                <a:gd name="T44" fmla="*/ 75 w 147"/>
                <a:gd name="T45" fmla="*/ 307 h 465"/>
                <a:gd name="T46" fmla="*/ 71 w 147"/>
                <a:gd name="T47" fmla="*/ 282 h 465"/>
                <a:gd name="T48" fmla="*/ 66 w 147"/>
                <a:gd name="T49" fmla="*/ 260 h 465"/>
                <a:gd name="T50" fmla="*/ 63 w 147"/>
                <a:gd name="T51" fmla="*/ 239 h 465"/>
                <a:gd name="T52" fmla="*/ 59 w 147"/>
                <a:gd name="T53" fmla="*/ 219 h 465"/>
                <a:gd name="T54" fmla="*/ 56 w 147"/>
                <a:gd name="T55" fmla="*/ 205 h 465"/>
                <a:gd name="T56" fmla="*/ 50 w 147"/>
                <a:gd name="T57" fmla="*/ 187 h 465"/>
                <a:gd name="T58" fmla="*/ 42 w 147"/>
                <a:gd name="T59" fmla="*/ 165 h 465"/>
                <a:gd name="T60" fmla="*/ 32 w 147"/>
                <a:gd name="T61" fmla="*/ 135 h 465"/>
                <a:gd name="T62" fmla="*/ 21 w 147"/>
                <a:gd name="T63" fmla="*/ 102 h 465"/>
                <a:gd name="T64" fmla="*/ 11 w 147"/>
                <a:gd name="T65" fmla="*/ 67 h 465"/>
                <a:gd name="T66" fmla="*/ 3 w 147"/>
                <a:gd name="T67" fmla="*/ 33 h 465"/>
                <a:gd name="T68" fmla="*/ 0 w 147"/>
                <a:gd name="T69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7" h="465">
                  <a:moveTo>
                    <a:pt x="0" y="0"/>
                  </a:moveTo>
                  <a:lnTo>
                    <a:pt x="10" y="24"/>
                  </a:lnTo>
                  <a:lnTo>
                    <a:pt x="23" y="49"/>
                  </a:lnTo>
                  <a:lnTo>
                    <a:pt x="40" y="76"/>
                  </a:lnTo>
                  <a:lnTo>
                    <a:pt x="59" y="103"/>
                  </a:lnTo>
                  <a:lnTo>
                    <a:pt x="82" y="136"/>
                  </a:lnTo>
                  <a:lnTo>
                    <a:pt x="100" y="171"/>
                  </a:lnTo>
                  <a:lnTo>
                    <a:pt x="114" y="207"/>
                  </a:lnTo>
                  <a:lnTo>
                    <a:pt x="126" y="243"/>
                  </a:lnTo>
                  <a:lnTo>
                    <a:pt x="135" y="278"/>
                  </a:lnTo>
                  <a:lnTo>
                    <a:pt x="140" y="309"/>
                  </a:lnTo>
                  <a:lnTo>
                    <a:pt x="144" y="335"/>
                  </a:lnTo>
                  <a:lnTo>
                    <a:pt x="140" y="378"/>
                  </a:lnTo>
                  <a:lnTo>
                    <a:pt x="141" y="420"/>
                  </a:lnTo>
                  <a:lnTo>
                    <a:pt x="147" y="463"/>
                  </a:lnTo>
                  <a:lnTo>
                    <a:pt x="147" y="465"/>
                  </a:lnTo>
                  <a:lnTo>
                    <a:pt x="130" y="449"/>
                  </a:lnTo>
                  <a:lnTo>
                    <a:pt x="116" y="430"/>
                  </a:lnTo>
                  <a:lnTo>
                    <a:pt x="104" y="409"/>
                  </a:lnTo>
                  <a:lnTo>
                    <a:pt x="94" y="384"/>
                  </a:lnTo>
                  <a:lnTo>
                    <a:pt x="86" y="359"/>
                  </a:lnTo>
                  <a:lnTo>
                    <a:pt x="80" y="333"/>
                  </a:lnTo>
                  <a:lnTo>
                    <a:pt x="75" y="307"/>
                  </a:lnTo>
                  <a:lnTo>
                    <a:pt x="71" y="282"/>
                  </a:lnTo>
                  <a:lnTo>
                    <a:pt x="66" y="260"/>
                  </a:lnTo>
                  <a:lnTo>
                    <a:pt x="63" y="239"/>
                  </a:lnTo>
                  <a:lnTo>
                    <a:pt x="59" y="219"/>
                  </a:lnTo>
                  <a:lnTo>
                    <a:pt x="56" y="205"/>
                  </a:lnTo>
                  <a:lnTo>
                    <a:pt x="50" y="187"/>
                  </a:lnTo>
                  <a:lnTo>
                    <a:pt x="42" y="165"/>
                  </a:lnTo>
                  <a:lnTo>
                    <a:pt x="32" y="135"/>
                  </a:lnTo>
                  <a:lnTo>
                    <a:pt x="21" y="102"/>
                  </a:lnTo>
                  <a:lnTo>
                    <a:pt x="11" y="67"/>
                  </a:lnTo>
                  <a:lnTo>
                    <a:pt x="3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6" name="Freeform 69"/>
            <p:cNvSpPr>
              <a:spLocks/>
            </p:cNvSpPr>
            <p:nvPr/>
          </p:nvSpPr>
          <p:spPr bwMode="auto">
            <a:xfrm>
              <a:off x="5246899" y="4012931"/>
              <a:ext cx="313079" cy="502382"/>
            </a:xfrm>
            <a:custGeom>
              <a:avLst/>
              <a:gdLst>
                <a:gd name="T0" fmla="*/ 213 w 213"/>
                <a:gd name="T1" fmla="*/ 0 h 344"/>
                <a:gd name="T2" fmla="*/ 197 w 213"/>
                <a:gd name="T3" fmla="*/ 20 h 344"/>
                <a:gd name="T4" fmla="*/ 176 w 213"/>
                <a:gd name="T5" fmla="*/ 41 h 344"/>
                <a:gd name="T6" fmla="*/ 157 w 213"/>
                <a:gd name="T7" fmla="*/ 66 h 344"/>
                <a:gd name="T8" fmla="*/ 138 w 213"/>
                <a:gd name="T9" fmla="*/ 93 h 344"/>
                <a:gd name="T10" fmla="*/ 121 w 213"/>
                <a:gd name="T11" fmla="*/ 121 h 344"/>
                <a:gd name="T12" fmla="*/ 107 w 213"/>
                <a:gd name="T13" fmla="*/ 149 h 344"/>
                <a:gd name="T14" fmla="*/ 98 w 213"/>
                <a:gd name="T15" fmla="*/ 173 h 344"/>
                <a:gd name="T16" fmla="*/ 90 w 213"/>
                <a:gd name="T17" fmla="*/ 194 h 344"/>
                <a:gd name="T18" fmla="*/ 78 w 213"/>
                <a:gd name="T19" fmla="*/ 221 h 344"/>
                <a:gd name="T20" fmla="*/ 67 w 213"/>
                <a:gd name="T21" fmla="*/ 246 h 344"/>
                <a:gd name="T22" fmla="*/ 56 w 213"/>
                <a:gd name="T23" fmla="*/ 271 h 344"/>
                <a:gd name="T24" fmla="*/ 41 w 213"/>
                <a:gd name="T25" fmla="*/ 294 h 344"/>
                <a:gd name="T26" fmla="*/ 22 w 213"/>
                <a:gd name="T27" fmla="*/ 318 h 344"/>
                <a:gd name="T28" fmla="*/ 0 w 213"/>
                <a:gd name="T29" fmla="*/ 344 h 344"/>
                <a:gd name="T30" fmla="*/ 2 w 213"/>
                <a:gd name="T31" fmla="*/ 301 h 344"/>
                <a:gd name="T32" fmla="*/ 8 w 213"/>
                <a:gd name="T33" fmla="*/ 263 h 344"/>
                <a:gd name="T34" fmla="*/ 15 w 213"/>
                <a:gd name="T35" fmla="*/ 228 h 344"/>
                <a:gd name="T36" fmla="*/ 27 w 213"/>
                <a:gd name="T37" fmla="*/ 195 h 344"/>
                <a:gd name="T38" fmla="*/ 40 w 213"/>
                <a:gd name="T39" fmla="*/ 166 h 344"/>
                <a:gd name="T40" fmla="*/ 57 w 213"/>
                <a:gd name="T41" fmla="*/ 139 h 344"/>
                <a:gd name="T42" fmla="*/ 75 w 213"/>
                <a:gd name="T43" fmla="*/ 113 h 344"/>
                <a:gd name="T44" fmla="*/ 96 w 213"/>
                <a:gd name="T45" fmla="*/ 88 h 344"/>
                <a:gd name="T46" fmla="*/ 120 w 213"/>
                <a:gd name="T47" fmla="*/ 65 h 344"/>
                <a:gd name="T48" fmla="*/ 145 w 213"/>
                <a:gd name="T49" fmla="*/ 41 h 344"/>
                <a:gd name="T50" fmla="*/ 159 w 213"/>
                <a:gd name="T51" fmla="*/ 31 h 344"/>
                <a:gd name="T52" fmla="*/ 176 w 213"/>
                <a:gd name="T53" fmla="*/ 20 h 344"/>
                <a:gd name="T54" fmla="*/ 195 w 213"/>
                <a:gd name="T55" fmla="*/ 9 h 344"/>
                <a:gd name="T56" fmla="*/ 213 w 213"/>
                <a:gd name="T57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3" h="344">
                  <a:moveTo>
                    <a:pt x="213" y="0"/>
                  </a:moveTo>
                  <a:lnTo>
                    <a:pt x="197" y="20"/>
                  </a:lnTo>
                  <a:lnTo>
                    <a:pt x="176" y="41"/>
                  </a:lnTo>
                  <a:lnTo>
                    <a:pt x="157" y="66"/>
                  </a:lnTo>
                  <a:lnTo>
                    <a:pt x="138" y="93"/>
                  </a:lnTo>
                  <a:lnTo>
                    <a:pt x="121" y="121"/>
                  </a:lnTo>
                  <a:lnTo>
                    <a:pt x="107" y="149"/>
                  </a:lnTo>
                  <a:lnTo>
                    <a:pt x="98" y="173"/>
                  </a:lnTo>
                  <a:lnTo>
                    <a:pt x="90" y="194"/>
                  </a:lnTo>
                  <a:lnTo>
                    <a:pt x="78" y="221"/>
                  </a:lnTo>
                  <a:lnTo>
                    <a:pt x="67" y="246"/>
                  </a:lnTo>
                  <a:lnTo>
                    <a:pt x="56" y="271"/>
                  </a:lnTo>
                  <a:lnTo>
                    <a:pt x="41" y="294"/>
                  </a:lnTo>
                  <a:lnTo>
                    <a:pt x="22" y="318"/>
                  </a:lnTo>
                  <a:lnTo>
                    <a:pt x="0" y="344"/>
                  </a:lnTo>
                  <a:lnTo>
                    <a:pt x="2" y="301"/>
                  </a:lnTo>
                  <a:lnTo>
                    <a:pt x="8" y="263"/>
                  </a:lnTo>
                  <a:lnTo>
                    <a:pt x="15" y="228"/>
                  </a:lnTo>
                  <a:lnTo>
                    <a:pt x="27" y="195"/>
                  </a:lnTo>
                  <a:lnTo>
                    <a:pt x="40" y="166"/>
                  </a:lnTo>
                  <a:lnTo>
                    <a:pt x="57" y="139"/>
                  </a:lnTo>
                  <a:lnTo>
                    <a:pt x="75" y="113"/>
                  </a:lnTo>
                  <a:lnTo>
                    <a:pt x="96" y="88"/>
                  </a:lnTo>
                  <a:lnTo>
                    <a:pt x="120" y="65"/>
                  </a:lnTo>
                  <a:lnTo>
                    <a:pt x="145" y="41"/>
                  </a:lnTo>
                  <a:lnTo>
                    <a:pt x="159" y="31"/>
                  </a:lnTo>
                  <a:lnTo>
                    <a:pt x="176" y="20"/>
                  </a:lnTo>
                  <a:lnTo>
                    <a:pt x="195" y="9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7" name="Freeform 70"/>
            <p:cNvSpPr>
              <a:spLocks/>
            </p:cNvSpPr>
            <p:nvPr/>
          </p:nvSpPr>
          <p:spPr bwMode="auto">
            <a:xfrm>
              <a:off x="5290585" y="4049336"/>
              <a:ext cx="283955" cy="465978"/>
            </a:xfrm>
            <a:custGeom>
              <a:avLst/>
              <a:gdLst>
                <a:gd name="T0" fmla="*/ 195 w 195"/>
                <a:gd name="T1" fmla="*/ 0 h 324"/>
                <a:gd name="T2" fmla="*/ 179 w 195"/>
                <a:gd name="T3" fmla="*/ 53 h 324"/>
                <a:gd name="T4" fmla="*/ 176 w 195"/>
                <a:gd name="T5" fmla="*/ 61 h 324"/>
                <a:gd name="T6" fmla="*/ 173 w 195"/>
                <a:gd name="T7" fmla="*/ 77 h 324"/>
                <a:gd name="T8" fmla="*/ 167 w 195"/>
                <a:gd name="T9" fmla="*/ 96 h 324"/>
                <a:gd name="T10" fmla="*/ 162 w 195"/>
                <a:gd name="T11" fmla="*/ 118 h 324"/>
                <a:gd name="T12" fmla="*/ 153 w 195"/>
                <a:gd name="T13" fmla="*/ 142 h 324"/>
                <a:gd name="T14" fmla="*/ 144 w 195"/>
                <a:gd name="T15" fmla="*/ 167 h 324"/>
                <a:gd name="T16" fmla="*/ 131 w 195"/>
                <a:gd name="T17" fmla="*/ 193 h 324"/>
                <a:gd name="T18" fmla="*/ 117 w 195"/>
                <a:gd name="T19" fmla="*/ 219 h 324"/>
                <a:gd name="T20" fmla="*/ 100 w 195"/>
                <a:gd name="T21" fmla="*/ 243 h 324"/>
                <a:gd name="T22" fmla="*/ 80 w 195"/>
                <a:gd name="T23" fmla="*/ 267 h 324"/>
                <a:gd name="T24" fmla="*/ 56 w 195"/>
                <a:gd name="T25" fmla="*/ 288 h 324"/>
                <a:gd name="T26" fmla="*/ 30 w 195"/>
                <a:gd name="T27" fmla="*/ 307 h 324"/>
                <a:gd name="T28" fmla="*/ 0 w 195"/>
                <a:gd name="T29" fmla="*/ 324 h 324"/>
                <a:gd name="T30" fmla="*/ 20 w 195"/>
                <a:gd name="T31" fmla="*/ 300 h 324"/>
                <a:gd name="T32" fmla="*/ 37 w 195"/>
                <a:gd name="T33" fmla="*/ 276 h 324"/>
                <a:gd name="T34" fmla="*/ 50 w 195"/>
                <a:gd name="T35" fmla="*/ 252 h 324"/>
                <a:gd name="T36" fmla="*/ 62 w 195"/>
                <a:gd name="T37" fmla="*/ 229 h 324"/>
                <a:gd name="T38" fmla="*/ 73 w 195"/>
                <a:gd name="T39" fmla="*/ 205 h 324"/>
                <a:gd name="T40" fmla="*/ 83 w 195"/>
                <a:gd name="T41" fmla="*/ 178 h 324"/>
                <a:gd name="T42" fmla="*/ 83 w 195"/>
                <a:gd name="T43" fmla="*/ 177 h 324"/>
                <a:gd name="T44" fmla="*/ 92 w 195"/>
                <a:gd name="T45" fmla="*/ 155 h 324"/>
                <a:gd name="T46" fmla="*/ 101 w 195"/>
                <a:gd name="T47" fmla="*/ 134 h 324"/>
                <a:gd name="T48" fmla="*/ 119 w 195"/>
                <a:gd name="T49" fmla="*/ 98 h 324"/>
                <a:gd name="T50" fmla="*/ 143 w 195"/>
                <a:gd name="T51" fmla="*/ 62 h 324"/>
                <a:gd name="T52" fmla="*/ 170 w 195"/>
                <a:gd name="T53" fmla="*/ 29 h 324"/>
                <a:gd name="T54" fmla="*/ 195 w 195"/>
                <a:gd name="T5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5" h="324">
                  <a:moveTo>
                    <a:pt x="195" y="0"/>
                  </a:moveTo>
                  <a:lnTo>
                    <a:pt x="179" y="53"/>
                  </a:lnTo>
                  <a:lnTo>
                    <a:pt x="176" y="61"/>
                  </a:lnTo>
                  <a:lnTo>
                    <a:pt x="173" y="77"/>
                  </a:lnTo>
                  <a:lnTo>
                    <a:pt x="167" y="96"/>
                  </a:lnTo>
                  <a:lnTo>
                    <a:pt x="162" y="118"/>
                  </a:lnTo>
                  <a:lnTo>
                    <a:pt x="153" y="142"/>
                  </a:lnTo>
                  <a:lnTo>
                    <a:pt x="144" y="167"/>
                  </a:lnTo>
                  <a:lnTo>
                    <a:pt x="131" y="193"/>
                  </a:lnTo>
                  <a:lnTo>
                    <a:pt x="117" y="219"/>
                  </a:lnTo>
                  <a:lnTo>
                    <a:pt x="100" y="243"/>
                  </a:lnTo>
                  <a:lnTo>
                    <a:pt x="80" y="267"/>
                  </a:lnTo>
                  <a:lnTo>
                    <a:pt x="56" y="288"/>
                  </a:lnTo>
                  <a:lnTo>
                    <a:pt x="30" y="307"/>
                  </a:lnTo>
                  <a:lnTo>
                    <a:pt x="0" y="324"/>
                  </a:lnTo>
                  <a:lnTo>
                    <a:pt x="20" y="300"/>
                  </a:lnTo>
                  <a:lnTo>
                    <a:pt x="37" y="276"/>
                  </a:lnTo>
                  <a:lnTo>
                    <a:pt x="50" y="252"/>
                  </a:lnTo>
                  <a:lnTo>
                    <a:pt x="62" y="229"/>
                  </a:lnTo>
                  <a:lnTo>
                    <a:pt x="73" y="205"/>
                  </a:lnTo>
                  <a:lnTo>
                    <a:pt x="83" y="178"/>
                  </a:lnTo>
                  <a:lnTo>
                    <a:pt x="83" y="177"/>
                  </a:lnTo>
                  <a:lnTo>
                    <a:pt x="92" y="155"/>
                  </a:lnTo>
                  <a:lnTo>
                    <a:pt x="101" y="134"/>
                  </a:lnTo>
                  <a:lnTo>
                    <a:pt x="119" y="98"/>
                  </a:lnTo>
                  <a:lnTo>
                    <a:pt x="143" y="62"/>
                  </a:lnTo>
                  <a:lnTo>
                    <a:pt x="170" y="29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8" name="Freeform 71"/>
            <p:cNvSpPr>
              <a:spLocks/>
            </p:cNvSpPr>
            <p:nvPr/>
          </p:nvSpPr>
          <p:spPr bwMode="auto">
            <a:xfrm>
              <a:off x="5130405" y="4420662"/>
              <a:ext cx="349484" cy="465978"/>
            </a:xfrm>
            <a:custGeom>
              <a:avLst/>
              <a:gdLst>
                <a:gd name="T0" fmla="*/ 239 w 239"/>
                <a:gd name="T1" fmla="*/ 0 h 318"/>
                <a:gd name="T2" fmla="*/ 212 w 239"/>
                <a:gd name="T3" fmla="*/ 36 h 318"/>
                <a:gd name="T4" fmla="*/ 182 w 239"/>
                <a:gd name="T5" fmla="*/ 71 h 318"/>
                <a:gd name="T6" fmla="*/ 149 w 239"/>
                <a:gd name="T7" fmla="*/ 105 h 318"/>
                <a:gd name="T8" fmla="*/ 126 w 239"/>
                <a:gd name="T9" fmla="*/ 129 h 318"/>
                <a:gd name="T10" fmla="*/ 102 w 239"/>
                <a:gd name="T11" fmla="*/ 155 h 318"/>
                <a:gd name="T12" fmla="*/ 79 w 239"/>
                <a:gd name="T13" fmla="*/ 183 h 318"/>
                <a:gd name="T14" fmla="*/ 56 w 239"/>
                <a:gd name="T15" fmla="*/ 213 h 318"/>
                <a:gd name="T16" fmla="*/ 36 w 239"/>
                <a:gd name="T17" fmla="*/ 244 h 318"/>
                <a:gd name="T18" fmla="*/ 17 w 239"/>
                <a:gd name="T19" fmla="*/ 279 h 318"/>
                <a:gd name="T20" fmla="*/ 0 w 239"/>
                <a:gd name="T21" fmla="*/ 318 h 318"/>
                <a:gd name="T22" fmla="*/ 3 w 239"/>
                <a:gd name="T23" fmla="*/ 275 h 318"/>
                <a:gd name="T24" fmla="*/ 10 w 239"/>
                <a:gd name="T25" fmla="*/ 234 h 318"/>
                <a:gd name="T26" fmla="*/ 20 w 239"/>
                <a:gd name="T27" fmla="*/ 197 h 318"/>
                <a:gd name="T28" fmla="*/ 34 w 239"/>
                <a:gd name="T29" fmla="*/ 162 h 318"/>
                <a:gd name="T30" fmla="*/ 50 w 239"/>
                <a:gd name="T31" fmla="*/ 130 h 318"/>
                <a:gd name="T32" fmla="*/ 71 w 239"/>
                <a:gd name="T33" fmla="*/ 102 h 318"/>
                <a:gd name="T34" fmla="*/ 106 w 239"/>
                <a:gd name="T35" fmla="*/ 91 h 318"/>
                <a:gd name="T36" fmla="*/ 138 w 239"/>
                <a:gd name="T37" fmla="*/ 76 h 318"/>
                <a:gd name="T38" fmla="*/ 167 w 239"/>
                <a:gd name="T39" fmla="*/ 56 h 318"/>
                <a:gd name="T40" fmla="*/ 194 w 239"/>
                <a:gd name="T41" fmla="*/ 32 h 318"/>
                <a:gd name="T42" fmla="*/ 219 w 239"/>
                <a:gd name="T43" fmla="*/ 5 h 318"/>
                <a:gd name="T44" fmla="*/ 239 w 239"/>
                <a:gd name="T4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9" h="318">
                  <a:moveTo>
                    <a:pt x="239" y="0"/>
                  </a:moveTo>
                  <a:lnTo>
                    <a:pt x="212" y="36"/>
                  </a:lnTo>
                  <a:lnTo>
                    <a:pt x="182" y="71"/>
                  </a:lnTo>
                  <a:lnTo>
                    <a:pt x="149" y="105"/>
                  </a:lnTo>
                  <a:lnTo>
                    <a:pt x="126" y="129"/>
                  </a:lnTo>
                  <a:lnTo>
                    <a:pt x="102" y="155"/>
                  </a:lnTo>
                  <a:lnTo>
                    <a:pt x="79" y="183"/>
                  </a:lnTo>
                  <a:lnTo>
                    <a:pt x="56" y="213"/>
                  </a:lnTo>
                  <a:lnTo>
                    <a:pt x="36" y="244"/>
                  </a:lnTo>
                  <a:lnTo>
                    <a:pt x="17" y="279"/>
                  </a:lnTo>
                  <a:lnTo>
                    <a:pt x="0" y="318"/>
                  </a:lnTo>
                  <a:lnTo>
                    <a:pt x="3" y="275"/>
                  </a:lnTo>
                  <a:lnTo>
                    <a:pt x="10" y="234"/>
                  </a:lnTo>
                  <a:lnTo>
                    <a:pt x="20" y="197"/>
                  </a:lnTo>
                  <a:lnTo>
                    <a:pt x="34" y="162"/>
                  </a:lnTo>
                  <a:lnTo>
                    <a:pt x="50" y="130"/>
                  </a:lnTo>
                  <a:lnTo>
                    <a:pt x="71" y="102"/>
                  </a:lnTo>
                  <a:lnTo>
                    <a:pt x="106" y="91"/>
                  </a:lnTo>
                  <a:lnTo>
                    <a:pt x="138" y="76"/>
                  </a:lnTo>
                  <a:lnTo>
                    <a:pt x="167" y="56"/>
                  </a:lnTo>
                  <a:lnTo>
                    <a:pt x="194" y="32"/>
                  </a:lnTo>
                  <a:lnTo>
                    <a:pt x="219" y="5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9" name="Freeform 72"/>
            <p:cNvSpPr>
              <a:spLocks/>
            </p:cNvSpPr>
            <p:nvPr/>
          </p:nvSpPr>
          <p:spPr bwMode="auto">
            <a:xfrm>
              <a:off x="5305146" y="3619763"/>
              <a:ext cx="262113" cy="575191"/>
            </a:xfrm>
            <a:custGeom>
              <a:avLst/>
              <a:gdLst>
                <a:gd name="T0" fmla="*/ 178 w 178"/>
                <a:gd name="T1" fmla="*/ 0 h 394"/>
                <a:gd name="T2" fmla="*/ 173 w 178"/>
                <a:gd name="T3" fmla="*/ 22 h 394"/>
                <a:gd name="T4" fmla="*/ 170 w 178"/>
                <a:gd name="T5" fmla="*/ 49 h 394"/>
                <a:gd name="T6" fmla="*/ 167 w 178"/>
                <a:gd name="T7" fmla="*/ 78 h 394"/>
                <a:gd name="T8" fmla="*/ 167 w 178"/>
                <a:gd name="T9" fmla="*/ 107 h 394"/>
                <a:gd name="T10" fmla="*/ 167 w 178"/>
                <a:gd name="T11" fmla="*/ 140 h 394"/>
                <a:gd name="T12" fmla="*/ 163 w 178"/>
                <a:gd name="T13" fmla="*/ 177 h 394"/>
                <a:gd name="T14" fmla="*/ 156 w 178"/>
                <a:gd name="T15" fmla="*/ 218 h 394"/>
                <a:gd name="T16" fmla="*/ 143 w 178"/>
                <a:gd name="T17" fmla="*/ 260 h 394"/>
                <a:gd name="T18" fmla="*/ 137 w 178"/>
                <a:gd name="T19" fmla="*/ 264 h 394"/>
                <a:gd name="T20" fmla="*/ 127 w 178"/>
                <a:gd name="T21" fmla="*/ 269 h 394"/>
                <a:gd name="T22" fmla="*/ 115 w 178"/>
                <a:gd name="T23" fmla="*/ 276 h 394"/>
                <a:gd name="T24" fmla="*/ 102 w 178"/>
                <a:gd name="T25" fmla="*/ 284 h 394"/>
                <a:gd name="T26" fmla="*/ 91 w 178"/>
                <a:gd name="T27" fmla="*/ 293 h 394"/>
                <a:gd name="T28" fmla="*/ 63 w 178"/>
                <a:gd name="T29" fmla="*/ 319 h 394"/>
                <a:gd name="T30" fmla="*/ 38 w 178"/>
                <a:gd name="T31" fmla="*/ 345 h 394"/>
                <a:gd name="T32" fmla="*/ 18 w 178"/>
                <a:gd name="T33" fmla="*/ 370 h 394"/>
                <a:gd name="T34" fmla="*/ 0 w 178"/>
                <a:gd name="T35" fmla="*/ 394 h 394"/>
                <a:gd name="T36" fmla="*/ 7 w 178"/>
                <a:gd name="T37" fmla="*/ 379 h 394"/>
                <a:gd name="T38" fmla="*/ 16 w 178"/>
                <a:gd name="T39" fmla="*/ 361 h 394"/>
                <a:gd name="T40" fmla="*/ 29 w 178"/>
                <a:gd name="T41" fmla="*/ 339 h 394"/>
                <a:gd name="T42" fmla="*/ 45 w 178"/>
                <a:gd name="T43" fmla="*/ 316 h 394"/>
                <a:gd name="T44" fmla="*/ 66 w 178"/>
                <a:gd name="T45" fmla="*/ 282 h 394"/>
                <a:gd name="T46" fmla="*/ 84 w 178"/>
                <a:gd name="T47" fmla="*/ 250 h 394"/>
                <a:gd name="T48" fmla="*/ 99 w 178"/>
                <a:gd name="T49" fmla="*/ 220 h 394"/>
                <a:gd name="T50" fmla="*/ 110 w 178"/>
                <a:gd name="T51" fmla="*/ 192 h 394"/>
                <a:gd name="T52" fmla="*/ 119 w 178"/>
                <a:gd name="T53" fmla="*/ 165 h 394"/>
                <a:gd name="T54" fmla="*/ 126 w 178"/>
                <a:gd name="T55" fmla="*/ 139 h 394"/>
                <a:gd name="T56" fmla="*/ 133 w 178"/>
                <a:gd name="T57" fmla="*/ 113 h 394"/>
                <a:gd name="T58" fmla="*/ 138 w 178"/>
                <a:gd name="T59" fmla="*/ 87 h 394"/>
                <a:gd name="T60" fmla="*/ 141 w 178"/>
                <a:gd name="T61" fmla="*/ 75 h 394"/>
                <a:gd name="T62" fmla="*/ 147 w 178"/>
                <a:gd name="T63" fmla="*/ 52 h 394"/>
                <a:gd name="T64" fmla="*/ 154 w 178"/>
                <a:gd name="T65" fmla="*/ 33 h 394"/>
                <a:gd name="T66" fmla="*/ 162 w 178"/>
                <a:gd name="T67" fmla="*/ 18 h 394"/>
                <a:gd name="T68" fmla="*/ 171 w 178"/>
                <a:gd name="T69" fmla="*/ 8 h 394"/>
                <a:gd name="T70" fmla="*/ 178 w 178"/>
                <a:gd name="T71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8" h="394">
                  <a:moveTo>
                    <a:pt x="178" y="0"/>
                  </a:moveTo>
                  <a:lnTo>
                    <a:pt x="173" y="22"/>
                  </a:lnTo>
                  <a:lnTo>
                    <a:pt x="170" y="49"/>
                  </a:lnTo>
                  <a:lnTo>
                    <a:pt x="167" y="78"/>
                  </a:lnTo>
                  <a:lnTo>
                    <a:pt x="167" y="107"/>
                  </a:lnTo>
                  <a:lnTo>
                    <a:pt x="167" y="140"/>
                  </a:lnTo>
                  <a:lnTo>
                    <a:pt x="163" y="177"/>
                  </a:lnTo>
                  <a:lnTo>
                    <a:pt x="156" y="218"/>
                  </a:lnTo>
                  <a:lnTo>
                    <a:pt x="143" y="260"/>
                  </a:lnTo>
                  <a:lnTo>
                    <a:pt x="137" y="264"/>
                  </a:lnTo>
                  <a:lnTo>
                    <a:pt x="127" y="269"/>
                  </a:lnTo>
                  <a:lnTo>
                    <a:pt x="115" y="276"/>
                  </a:lnTo>
                  <a:lnTo>
                    <a:pt x="102" y="284"/>
                  </a:lnTo>
                  <a:lnTo>
                    <a:pt x="91" y="293"/>
                  </a:lnTo>
                  <a:lnTo>
                    <a:pt x="63" y="319"/>
                  </a:lnTo>
                  <a:lnTo>
                    <a:pt x="38" y="345"/>
                  </a:lnTo>
                  <a:lnTo>
                    <a:pt x="18" y="370"/>
                  </a:lnTo>
                  <a:lnTo>
                    <a:pt x="0" y="394"/>
                  </a:lnTo>
                  <a:lnTo>
                    <a:pt x="7" y="379"/>
                  </a:lnTo>
                  <a:lnTo>
                    <a:pt x="16" y="361"/>
                  </a:lnTo>
                  <a:lnTo>
                    <a:pt x="29" y="339"/>
                  </a:lnTo>
                  <a:lnTo>
                    <a:pt x="45" y="316"/>
                  </a:lnTo>
                  <a:lnTo>
                    <a:pt x="66" y="282"/>
                  </a:lnTo>
                  <a:lnTo>
                    <a:pt x="84" y="250"/>
                  </a:lnTo>
                  <a:lnTo>
                    <a:pt x="99" y="220"/>
                  </a:lnTo>
                  <a:lnTo>
                    <a:pt x="110" y="192"/>
                  </a:lnTo>
                  <a:lnTo>
                    <a:pt x="119" y="165"/>
                  </a:lnTo>
                  <a:lnTo>
                    <a:pt x="126" y="139"/>
                  </a:lnTo>
                  <a:lnTo>
                    <a:pt x="133" y="113"/>
                  </a:lnTo>
                  <a:lnTo>
                    <a:pt x="138" y="87"/>
                  </a:lnTo>
                  <a:lnTo>
                    <a:pt x="141" y="75"/>
                  </a:lnTo>
                  <a:lnTo>
                    <a:pt x="147" y="52"/>
                  </a:lnTo>
                  <a:lnTo>
                    <a:pt x="154" y="33"/>
                  </a:lnTo>
                  <a:lnTo>
                    <a:pt x="162" y="18"/>
                  </a:lnTo>
                  <a:lnTo>
                    <a:pt x="171" y="8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0" name="Freeform 73"/>
            <p:cNvSpPr>
              <a:spLocks/>
            </p:cNvSpPr>
            <p:nvPr/>
          </p:nvSpPr>
          <p:spPr bwMode="auto">
            <a:xfrm>
              <a:off x="4577056" y="5374460"/>
              <a:ext cx="495102" cy="269393"/>
            </a:xfrm>
            <a:custGeom>
              <a:avLst/>
              <a:gdLst>
                <a:gd name="T0" fmla="*/ 342 w 342"/>
                <a:gd name="T1" fmla="*/ 0 h 187"/>
                <a:gd name="T2" fmla="*/ 336 w 342"/>
                <a:gd name="T3" fmla="*/ 8 h 187"/>
                <a:gd name="T4" fmla="*/ 332 w 342"/>
                <a:gd name="T5" fmla="*/ 12 h 187"/>
                <a:gd name="T6" fmla="*/ 329 w 342"/>
                <a:gd name="T7" fmla="*/ 17 h 187"/>
                <a:gd name="T8" fmla="*/ 318 w 342"/>
                <a:gd name="T9" fmla="*/ 30 h 187"/>
                <a:gd name="T10" fmla="*/ 304 w 342"/>
                <a:gd name="T11" fmla="*/ 46 h 187"/>
                <a:gd name="T12" fmla="*/ 288 w 342"/>
                <a:gd name="T13" fmla="*/ 64 h 187"/>
                <a:gd name="T14" fmla="*/ 269 w 342"/>
                <a:gd name="T15" fmla="*/ 82 h 187"/>
                <a:gd name="T16" fmla="*/ 248 w 342"/>
                <a:gd name="T17" fmla="*/ 101 h 187"/>
                <a:gd name="T18" fmla="*/ 222 w 342"/>
                <a:gd name="T19" fmla="*/ 119 h 187"/>
                <a:gd name="T20" fmla="*/ 194 w 342"/>
                <a:gd name="T21" fmla="*/ 136 h 187"/>
                <a:gd name="T22" fmla="*/ 162 w 342"/>
                <a:gd name="T23" fmla="*/ 152 h 187"/>
                <a:gd name="T24" fmla="*/ 126 w 342"/>
                <a:gd name="T25" fmla="*/ 166 h 187"/>
                <a:gd name="T26" fmla="*/ 87 w 342"/>
                <a:gd name="T27" fmla="*/ 176 h 187"/>
                <a:gd name="T28" fmla="*/ 50 w 342"/>
                <a:gd name="T29" fmla="*/ 180 h 187"/>
                <a:gd name="T30" fmla="*/ 16 w 342"/>
                <a:gd name="T31" fmla="*/ 186 h 187"/>
                <a:gd name="T32" fmla="*/ 11 w 342"/>
                <a:gd name="T33" fmla="*/ 186 h 187"/>
                <a:gd name="T34" fmla="*/ 0 w 342"/>
                <a:gd name="T35" fmla="*/ 187 h 187"/>
                <a:gd name="T36" fmla="*/ 6 w 342"/>
                <a:gd name="T37" fmla="*/ 178 h 187"/>
                <a:gd name="T38" fmla="*/ 16 w 342"/>
                <a:gd name="T39" fmla="*/ 167 h 187"/>
                <a:gd name="T40" fmla="*/ 30 w 342"/>
                <a:gd name="T41" fmla="*/ 152 h 187"/>
                <a:gd name="T42" fmla="*/ 48 w 342"/>
                <a:gd name="T43" fmla="*/ 136 h 187"/>
                <a:gd name="T44" fmla="*/ 69 w 342"/>
                <a:gd name="T45" fmla="*/ 118 h 187"/>
                <a:gd name="T46" fmla="*/ 96 w 342"/>
                <a:gd name="T47" fmla="*/ 100 h 187"/>
                <a:gd name="T48" fmla="*/ 132 w 342"/>
                <a:gd name="T49" fmla="*/ 81 h 187"/>
                <a:gd name="T50" fmla="*/ 169 w 342"/>
                <a:gd name="T51" fmla="*/ 67 h 187"/>
                <a:gd name="T52" fmla="*/ 208 w 342"/>
                <a:gd name="T53" fmla="*/ 53 h 187"/>
                <a:gd name="T54" fmla="*/ 239 w 342"/>
                <a:gd name="T55" fmla="*/ 43 h 187"/>
                <a:gd name="T56" fmla="*/ 270 w 342"/>
                <a:gd name="T57" fmla="*/ 32 h 187"/>
                <a:gd name="T58" fmla="*/ 305 w 342"/>
                <a:gd name="T59" fmla="*/ 18 h 187"/>
                <a:gd name="T60" fmla="*/ 342 w 342"/>
                <a:gd name="T6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2" h="187">
                  <a:moveTo>
                    <a:pt x="342" y="0"/>
                  </a:moveTo>
                  <a:lnTo>
                    <a:pt x="336" y="8"/>
                  </a:lnTo>
                  <a:lnTo>
                    <a:pt x="332" y="12"/>
                  </a:lnTo>
                  <a:lnTo>
                    <a:pt x="329" y="17"/>
                  </a:lnTo>
                  <a:lnTo>
                    <a:pt x="318" y="30"/>
                  </a:lnTo>
                  <a:lnTo>
                    <a:pt x="304" y="46"/>
                  </a:lnTo>
                  <a:lnTo>
                    <a:pt x="288" y="64"/>
                  </a:lnTo>
                  <a:lnTo>
                    <a:pt x="269" y="82"/>
                  </a:lnTo>
                  <a:lnTo>
                    <a:pt x="248" y="101"/>
                  </a:lnTo>
                  <a:lnTo>
                    <a:pt x="222" y="119"/>
                  </a:lnTo>
                  <a:lnTo>
                    <a:pt x="194" y="136"/>
                  </a:lnTo>
                  <a:lnTo>
                    <a:pt x="162" y="152"/>
                  </a:lnTo>
                  <a:lnTo>
                    <a:pt x="126" y="166"/>
                  </a:lnTo>
                  <a:lnTo>
                    <a:pt x="87" y="176"/>
                  </a:lnTo>
                  <a:lnTo>
                    <a:pt x="50" y="180"/>
                  </a:lnTo>
                  <a:lnTo>
                    <a:pt x="16" y="186"/>
                  </a:lnTo>
                  <a:lnTo>
                    <a:pt x="11" y="186"/>
                  </a:lnTo>
                  <a:lnTo>
                    <a:pt x="0" y="187"/>
                  </a:lnTo>
                  <a:lnTo>
                    <a:pt x="6" y="178"/>
                  </a:lnTo>
                  <a:lnTo>
                    <a:pt x="16" y="167"/>
                  </a:lnTo>
                  <a:lnTo>
                    <a:pt x="30" y="152"/>
                  </a:lnTo>
                  <a:lnTo>
                    <a:pt x="48" y="136"/>
                  </a:lnTo>
                  <a:lnTo>
                    <a:pt x="69" y="118"/>
                  </a:lnTo>
                  <a:lnTo>
                    <a:pt x="96" y="100"/>
                  </a:lnTo>
                  <a:lnTo>
                    <a:pt x="132" y="81"/>
                  </a:lnTo>
                  <a:lnTo>
                    <a:pt x="169" y="67"/>
                  </a:lnTo>
                  <a:lnTo>
                    <a:pt x="208" y="53"/>
                  </a:lnTo>
                  <a:lnTo>
                    <a:pt x="239" y="43"/>
                  </a:lnTo>
                  <a:lnTo>
                    <a:pt x="270" y="32"/>
                  </a:lnTo>
                  <a:lnTo>
                    <a:pt x="305" y="18"/>
                  </a:lnTo>
                  <a:lnTo>
                    <a:pt x="34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1" name="Freeform 74"/>
            <p:cNvSpPr>
              <a:spLocks/>
            </p:cNvSpPr>
            <p:nvPr/>
          </p:nvSpPr>
          <p:spPr bwMode="auto">
            <a:xfrm>
              <a:off x="4220291" y="5206999"/>
              <a:ext cx="232989" cy="611596"/>
            </a:xfrm>
            <a:custGeom>
              <a:avLst/>
              <a:gdLst>
                <a:gd name="T0" fmla="*/ 162 w 162"/>
                <a:gd name="T1" fmla="*/ 0 h 419"/>
                <a:gd name="T2" fmla="*/ 159 w 162"/>
                <a:gd name="T3" fmla="*/ 25 h 419"/>
                <a:gd name="T4" fmla="*/ 155 w 162"/>
                <a:gd name="T5" fmla="*/ 55 h 419"/>
                <a:gd name="T6" fmla="*/ 150 w 162"/>
                <a:gd name="T7" fmla="*/ 88 h 419"/>
                <a:gd name="T8" fmla="*/ 144 w 162"/>
                <a:gd name="T9" fmla="*/ 123 h 419"/>
                <a:gd name="T10" fmla="*/ 137 w 162"/>
                <a:gd name="T11" fmla="*/ 158 h 419"/>
                <a:gd name="T12" fmla="*/ 130 w 162"/>
                <a:gd name="T13" fmla="*/ 188 h 419"/>
                <a:gd name="T14" fmla="*/ 126 w 162"/>
                <a:gd name="T15" fmla="*/ 205 h 419"/>
                <a:gd name="T16" fmla="*/ 119 w 162"/>
                <a:gd name="T17" fmla="*/ 228 h 419"/>
                <a:gd name="T18" fmla="*/ 110 w 162"/>
                <a:gd name="T19" fmla="*/ 256 h 419"/>
                <a:gd name="T20" fmla="*/ 98 w 162"/>
                <a:gd name="T21" fmla="*/ 291 h 419"/>
                <a:gd name="T22" fmla="*/ 81 w 162"/>
                <a:gd name="T23" fmla="*/ 330 h 419"/>
                <a:gd name="T24" fmla="*/ 61 w 162"/>
                <a:gd name="T25" fmla="*/ 374 h 419"/>
                <a:gd name="T26" fmla="*/ 28 w 162"/>
                <a:gd name="T27" fmla="*/ 396 h 419"/>
                <a:gd name="T28" fmla="*/ 0 w 162"/>
                <a:gd name="T29" fmla="*/ 419 h 419"/>
                <a:gd name="T30" fmla="*/ 1 w 162"/>
                <a:gd name="T31" fmla="*/ 386 h 419"/>
                <a:gd name="T32" fmla="*/ 4 w 162"/>
                <a:gd name="T33" fmla="*/ 356 h 419"/>
                <a:gd name="T34" fmla="*/ 7 w 162"/>
                <a:gd name="T35" fmla="*/ 326 h 419"/>
                <a:gd name="T36" fmla="*/ 13 w 162"/>
                <a:gd name="T37" fmla="*/ 297 h 419"/>
                <a:gd name="T38" fmla="*/ 18 w 162"/>
                <a:gd name="T39" fmla="*/ 273 h 419"/>
                <a:gd name="T40" fmla="*/ 24 w 162"/>
                <a:gd name="T41" fmla="*/ 249 h 419"/>
                <a:gd name="T42" fmla="*/ 31 w 162"/>
                <a:gd name="T43" fmla="*/ 230 h 419"/>
                <a:gd name="T44" fmla="*/ 35 w 162"/>
                <a:gd name="T45" fmla="*/ 214 h 419"/>
                <a:gd name="T46" fmla="*/ 40 w 162"/>
                <a:gd name="T47" fmla="*/ 202 h 419"/>
                <a:gd name="T48" fmla="*/ 43 w 162"/>
                <a:gd name="T49" fmla="*/ 194 h 419"/>
                <a:gd name="T50" fmla="*/ 44 w 162"/>
                <a:gd name="T51" fmla="*/ 192 h 419"/>
                <a:gd name="T52" fmla="*/ 63 w 162"/>
                <a:gd name="T53" fmla="*/ 152 h 419"/>
                <a:gd name="T54" fmla="*/ 83 w 162"/>
                <a:gd name="T55" fmla="*/ 118 h 419"/>
                <a:gd name="T56" fmla="*/ 103 w 162"/>
                <a:gd name="T57" fmla="*/ 89 h 419"/>
                <a:gd name="T58" fmla="*/ 122 w 162"/>
                <a:gd name="T59" fmla="*/ 61 h 419"/>
                <a:gd name="T60" fmla="*/ 143 w 162"/>
                <a:gd name="T61" fmla="*/ 31 h 419"/>
                <a:gd name="T62" fmla="*/ 162 w 162"/>
                <a:gd name="T63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2" h="419">
                  <a:moveTo>
                    <a:pt x="162" y="0"/>
                  </a:moveTo>
                  <a:lnTo>
                    <a:pt x="159" y="25"/>
                  </a:lnTo>
                  <a:lnTo>
                    <a:pt x="155" y="55"/>
                  </a:lnTo>
                  <a:lnTo>
                    <a:pt x="150" y="88"/>
                  </a:lnTo>
                  <a:lnTo>
                    <a:pt x="144" y="123"/>
                  </a:lnTo>
                  <a:lnTo>
                    <a:pt x="137" y="158"/>
                  </a:lnTo>
                  <a:lnTo>
                    <a:pt x="130" y="188"/>
                  </a:lnTo>
                  <a:lnTo>
                    <a:pt x="126" y="205"/>
                  </a:lnTo>
                  <a:lnTo>
                    <a:pt x="119" y="228"/>
                  </a:lnTo>
                  <a:lnTo>
                    <a:pt x="110" y="256"/>
                  </a:lnTo>
                  <a:lnTo>
                    <a:pt x="98" y="291"/>
                  </a:lnTo>
                  <a:lnTo>
                    <a:pt x="81" y="330"/>
                  </a:lnTo>
                  <a:lnTo>
                    <a:pt x="61" y="374"/>
                  </a:lnTo>
                  <a:lnTo>
                    <a:pt x="28" y="396"/>
                  </a:lnTo>
                  <a:lnTo>
                    <a:pt x="0" y="419"/>
                  </a:lnTo>
                  <a:lnTo>
                    <a:pt x="1" y="386"/>
                  </a:lnTo>
                  <a:lnTo>
                    <a:pt x="4" y="356"/>
                  </a:lnTo>
                  <a:lnTo>
                    <a:pt x="7" y="326"/>
                  </a:lnTo>
                  <a:lnTo>
                    <a:pt x="13" y="297"/>
                  </a:lnTo>
                  <a:lnTo>
                    <a:pt x="18" y="273"/>
                  </a:lnTo>
                  <a:lnTo>
                    <a:pt x="24" y="249"/>
                  </a:lnTo>
                  <a:lnTo>
                    <a:pt x="31" y="230"/>
                  </a:lnTo>
                  <a:lnTo>
                    <a:pt x="35" y="214"/>
                  </a:lnTo>
                  <a:lnTo>
                    <a:pt x="40" y="202"/>
                  </a:lnTo>
                  <a:lnTo>
                    <a:pt x="43" y="194"/>
                  </a:lnTo>
                  <a:lnTo>
                    <a:pt x="44" y="192"/>
                  </a:lnTo>
                  <a:lnTo>
                    <a:pt x="63" y="152"/>
                  </a:lnTo>
                  <a:lnTo>
                    <a:pt x="83" y="118"/>
                  </a:lnTo>
                  <a:lnTo>
                    <a:pt x="103" y="89"/>
                  </a:lnTo>
                  <a:lnTo>
                    <a:pt x="122" y="61"/>
                  </a:lnTo>
                  <a:lnTo>
                    <a:pt x="143" y="31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2" name="Freeform 75"/>
            <p:cNvSpPr>
              <a:spLocks/>
            </p:cNvSpPr>
            <p:nvPr/>
          </p:nvSpPr>
          <p:spPr bwMode="auto">
            <a:xfrm>
              <a:off x="4351348" y="5206999"/>
              <a:ext cx="182023" cy="516944"/>
            </a:xfrm>
            <a:custGeom>
              <a:avLst/>
              <a:gdLst>
                <a:gd name="T0" fmla="*/ 91 w 124"/>
                <a:gd name="T1" fmla="*/ 0 h 358"/>
                <a:gd name="T2" fmla="*/ 100 w 124"/>
                <a:gd name="T3" fmla="*/ 26 h 358"/>
                <a:gd name="T4" fmla="*/ 108 w 124"/>
                <a:gd name="T5" fmla="*/ 56 h 358"/>
                <a:gd name="T6" fmla="*/ 115 w 124"/>
                <a:gd name="T7" fmla="*/ 91 h 358"/>
                <a:gd name="T8" fmla="*/ 122 w 124"/>
                <a:gd name="T9" fmla="*/ 128 h 358"/>
                <a:gd name="T10" fmla="*/ 124 w 124"/>
                <a:gd name="T11" fmla="*/ 163 h 358"/>
                <a:gd name="T12" fmla="*/ 123 w 124"/>
                <a:gd name="T13" fmla="*/ 200 h 358"/>
                <a:gd name="T14" fmla="*/ 119 w 124"/>
                <a:gd name="T15" fmla="*/ 240 h 358"/>
                <a:gd name="T16" fmla="*/ 112 w 124"/>
                <a:gd name="T17" fmla="*/ 279 h 358"/>
                <a:gd name="T18" fmla="*/ 102 w 124"/>
                <a:gd name="T19" fmla="*/ 320 h 358"/>
                <a:gd name="T20" fmla="*/ 49 w 124"/>
                <a:gd name="T21" fmla="*/ 337 h 358"/>
                <a:gd name="T22" fmla="*/ 0 w 124"/>
                <a:gd name="T23" fmla="*/ 358 h 358"/>
                <a:gd name="T24" fmla="*/ 16 w 124"/>
                <a:gd name="T25" fmla="*/ 319 h 358"/>
                <a:gd name="T26" fmla="*/ 30 w 124"/>
                <a:gd name="T27" fmla="*/ 285 h 358"/>
                <a:gd name="T28" fmla="*/ 40 w 124"/>
                <a:gd name="T29" fmla="*/ 254 h 358"/>
                <a:gd name="T30" fmla="*/ 48 w 124"/>
                <a:gd name="T31" fmla="*/ 229 h 358"/>
                <a:gd name="T32" fmla="*/ 54 w 124"/>
                <a:gd name="T33" fmla="*/ 209 h 358"/>
                <a:gd name="T34" fmla="*/ 58 w 124"/>
                <a:gd name="T35" fmla="*/ 195 h 358"/>
                <a:gd name="T36" fmla="*/ 66 w 124"/>
                <a:gd name="T37" fmla="*/ 162 h 358"/>
                <a:gd name="T38" fmla="*/ 73 w 124"/>
                <a:gd name="T39" fmla="*/ 127 h 358"/>
                <a:gd name="T40" fmla="*/ 78 w 124"/>
                <a:gd name="T41" fmla="*/ 91 h 358"/>
                <a:gd name="T42" fmla="*/ 84 w 124"/>
                <a:gd name="T43" fmla="*/ 56 h 358"/>
                <a:gd name="T44" fmla="*/ 87 w 124"/>
                <a:gd name="T45" fmla="*/ 25 h 358"/>
                <a:gd name="T46" fmla="*/ 91 w 124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4" h="358">
                  <a:moveTo>
                    <a:pt x="91" y="0"/>
                  </a:moveTo>
                  <a:lnTo>
                    <a:pt x="100" y="26"/>
                  </a:lnTo>
                  <a:lnTo>
                    <a:pt x="108" y="56"/>
                  </a:lnTo>
                  <a:lnTo>
                    <a:pt x="115" y="91"/>
                  </a:lnTo>
                  <a:lnTo>
                    <a:pt x="122" y="128"/>
                  </a:lnTo>
                  <a:lnTo>
                    <a:pt x="124" y="163"/>
                  </a:lnTo>
                  <a:lnTo>
                    <a:pt x="123" y="200"/>
                  </a:lnTo>
                  <a:lnTo>
                    <a:pt x="119" y="240"/>
                  </a:lnTo>
                  <a:lnTo>
                    <a:pt x="112" y="279"/>
                  </a:lnTo>
                  <a:lnTo>
                    <a:pt x="102" y="320"/>
                  </a:lnTo>
                  <a:lnTo>
                    <a:pt x="49" y="337"/>
                  </a:lnTo>
                  <a:lnTo>
                    <a:pt x="0" y="358"/>
                  </a:lnTo>
                  <a:lnTo>
                    <a:pt x="16" y="319"/>
                  </a:lnTo>
                  <a:lnTo>
                    <a:pt x="30" y="285"/>
                  </a:lnTo>
                  <a:lnTo>
                    <a:pt x="40" y="254"/>
                  </a:lnTo>
                  <a:lnTo>
                    <a:pt x="48" y="229"/>
                  </a:lnTo>
                  <a:lnTo>
                    <a:pt x="54" y="209"/>
                  </a:lnTo>
                  <a:lnTo>
                    <a:pt x="58" y="195"/>
                  </a:lnTo>
                  <a:lnTo>
                    <a:pt x="66" y="162"/>
                  </a:lnTo>
                  <a:lnTo>
                    <a:pt x="73" y="127"/>
                  </a:lnTo>
                  <a:lnTo>
                    <a:pt x="78" y="91"/>
                  </a:lnTo>
                  <a:lnTo>
                    <a:pt x="84" y="56"/>
                  </a:lnTo>
                  <a:lnTo>
                    <a:pt x="87" y="25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3" name="Freeform 76"/>
            <p:cNvSpPr>
              <a:spLocks/>
            </p:cNvSpPr>
            <p:nvPr/>
          </p:nvSpPr>
          <p:spPr bwMode="auto">
            <a:xfrm>
              <a:off x="4307662" y="5687538"/>
              <a:ext cx="567911" cy="240270"/>
            </a:xfrm>
            <a:custGeom>
              <a:avLst/>
              <a:gdLst>
                <a:gd name="T0" fmla="*/ 387 w 387"/>
                <a:gd name="T1" fmla="*/ 0 h 166"/>
                <a:gd name="T2" fmla="*/ 387 w 387"/>
                <a:gd name="T3" fmla="*/ 0 h 166"/>
                <a:gd name="T4" fmla="*/ 349 w 387"/>
                <a:gd name="T5" fmla="*/ 32 h 166"/>
                <a:gd name="T6" fmla="*/ 309 w 387"/>
                <a:gd name="T7" fmla="*/ 63 h 166"/>
                <a:gd name="T8" fmla="*/ 269 w 387"/>
                <a:gd name="T9" fmla="*/ 94 h 166"/>
                <a:gd name="T10" fmla="*/ 226 w 387"/>
                <a:gd name="T11" fmla="*/ 121 h 166"/>
                <a:gd name="T12" fmla="*/ 181 w 387"/>
                <a:gd name="T13" fmla="*/ 145 h 166"/>
                <a:gd name="T14" fmla="*/ 133 w 387"/>
                <a:gd name="T15" fmla="*/ 166 h 166"/>
                <a:gd name="T16" fmla="*/ 104 w 387"/>
                <a:gd name="T17" fmla="*/ 163 h 166"/>
                <a:gd name="T18" fmla="*/ 77 w 387"/>
                <a:gd name="T19" fmla="*/ 160 h 166"/>
                <a:gd name="T20" fmla="*/ 49 w 387"/>
                <a:gd name="T21" fmla="*/ 156 h 166"/>
                <a:gd name="T22" fmla="*/ 25 w 387"/>
                <a:gd name="T23" fmla="*/ 152 h 166"/>
                <a:gd name="T24" fmla="*/ 0 w 387"/>
                <a:gd name="T25" fmla="*/ 148 h 166"/>
                <a:gd name="T26" fmla="*/ 42 w 387"/>
                <a:gd name="T27" fmla="*/ 124 h 166"/>
                <a:gd name="T28" fmla="*/ 87 w 387"/>
                <a:gd name="T29" fmla="*/ 100 h 166"/>
                <a:gd name="T30" fmla="*/ 122 w 387"/>
                <a:gd name="T31" fmla="*/ 86 h 166"/>
                <a:gd name="T32" fmla="*/ 160 w 387"/>
                <a:gd name="T33" fmla="*/ 71 h 166"/>
                <a:gd name="T34" fmla="*/ 200 w 387"/>
                <a:gd name="T35" fmla="*/ 59 h 166"/>
                <a:gd name="T36" fmla="*/ 243 w 387"/>
                <a:gd name="T37" fmla="*/ 46 h 166"/>
                <a:gd name="T38" fmla="*/ 289 w 387"/>
                <a:gd name="T39" fmla="*/ 33 h 166"/>
                <a:gd name="T40" fmla="*/ 339 w 387"/>
                <a:gd name="T41" fmla="*/ 17 h 166"/>
                <a:gd name="T42" fmla="*/ 387 w 387"/>
                <a:gd name="T43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87" h="166">
                  <a:moveTo>
                    <a:pt x="387" y="0"/>
                  </a:moveTo>
                  <a:lnTo>
                    <a:pt x="387" y="0"/>
                  </a:lnTo>
                  <a:lnTo>
                    <a:pt x="349" y="32"/>
                  </a:lnTo>
                  <a:lnTo>
                    <a:pt x="309" y="63"/>
                  </a:lnTo>
                  <a:lnTo>
                    <a:pt x="269" y="94"/>
                  </a:lnTo>
                  <a:lnTo>
                    <a:pt x="226" y="121"/>
                  </a:lnTo>
                  <a:lnTo>
                    <a:pt x="181" y="145"/>
                  </a:lnTo>
                  <a:lnTo>
                    <a:pt x="133" y="166"/>
                  </a:lnTo>
                  <a:lnTo>
                    <a:pt x="104" y="163"/>
                  </a:lnTo>
                  <a:lnTo>
                    <a:pt x="77" y="160"/>
                  </a:lnTo>
                  <a:lnTo>
                    <a:pt x="49" y="156"/>
                  </a:lnTo>
                  <a:lnTo>
                    <a:pt x="25" y="152"/>
                  </a:lnTo>
                  <a:lnTo>
                    <a:pt x="0" y="148"/>
                  </a:lnTo>
                  <a:lnTo>
                    <a:pt x="42" y="124"/>
                  </a:lnTo>
                  <a:lnTo>
                    <a:pt x="87" y="100"/>
                  </a:lnTo>
                  <a:lnTo>
                    <a:pt x="122" y="86"/>
                  </a:lnTo>
                  <a:lnTo>
                    <a:pt x="160" y="71"/>
                  </a:lnTo>
                  <a:lnTo>
                    <a:pt x="200" y="59"/>
                  </a:lnTo>
                  <a:lnTo>
                    <a:pt x="243" y="46"/>
                  </a:lnTo>
                  <a:lnTo>
                    <a:pt x="289" y="33"/>
                  </a:lnTo>
                  <a:lnTo>
                    <a:pt x="339" y="17"/>
                  </a:lnTo>
                  <a:lnTo>
                    <a:pt x="38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4" name="Freeform 77"/>
            <p:cNvSpPr>
              <a:spLocks/>
            </p:cNvSpPr>
            <p:nvPr/>
          </p:nvSpPr>
          <p:spPr bwMode="auto">
            <a:xfrm>
              <a:off x="3863527" y="5541920"/>
              <a:ext cx="240270" cy="495101"/>
            </a:xfrm>
            <a:custGeom>
              <a:avLst/>
              <a:gdLst>
                <a:gd name="T0" fmla="*/ 166 w 166"/>
                <a:gd name="T1" fmla="*/ 0 h 338"/>
                <a:gd name="T2" fmla="*/ 160 w 166"/>
                <a:gd name="T3" fmla="*/ 24 h 338"/>
                <a:gd name="T4" fmla="*/ 154 w 166"/>
                <a:gd name="T5" fmla="*/ 48 h 338"/>
                <a:gd name="T6" fmla="*/ 148 w 166"/>
                <a:gd name="T7" fmla="*/ 73 h 338"/>
                <a:gd name="T8" fmla="*/ 142 w 166"/>
                <a:gd name="T9" fmla="*/ 96 h 338"/>
                <a:gd name="T10" fmla="*/ 136 w 166"/>
                <a:gd name="T11" fmla="*/ 113 h 338"/>
                <a:gd name="T12" fmla="*/ 129 w 166"/>
                <a:gd name="T13" fmla="*/ 138 h 338"/>
                <a:gd name="T14" fmla="*/ 118 w 166"/>
                <a:gd name="T15" fmla="*/ 169 h 338"/>
                <a:gd name="T16" fmla="*/ 106 w 166"/>
                <a:gd name="T17" fmla="*/ 203 h 338"/>
                <a:gd name="T18" fmla="*/ 91 w 166"/>
                <a:gd name="T19" fmla="*/ 240 h 338"/>
                <a:gd name="T20" fmla="*/ 75 w 166"/>
                <a:gd name="T21" fmla="*/ 277 h 338"/>
                <a:gd name="T22" fmla="*/ 48 w 166"/>
                <a:gd name="T23" fmla="*/ 293 h 338"/>
                <a:gd name="T24" fmla="*/ 24 w 166"/>
                <a:gd name="T25" fmla="*/ 313 h 338"/>
                <a:gd name="T26" fmla="*/ 1 w 166"/>
                <a:gd name="T27" fmla="*/ 338 h 338"/>
                <a:gd name="T28" fmla="*/ 0 w 166"/>
                <a:gd name="T29" fmla="*/ 304 h 338"/>
                <a:gd name="T30" fmla="*/ 3 w 166"/>
                <a:gd name="T31" fmla="*/ 272 h 338"/>
                <a:gd name="T32" fmla="*/ 9 w 166"/>
                <a:gd name="T33" fmla="*/ 245 h 338"/>
                <a:gd name="T34" fmla="*/ 17 w 166"/>
                <a:gd name="T35" fmla="*/ 221 h 338"/>
                <a:gd name="T36" fmla="*/ 27 w 166"/>
                <a:gd name="T37" fmla="*/ 199 h 338"/>
                <a:gd name="T38" fmla="*/ 39 w 166"/>
                <a:gd name="T39" fmla="*/ 179 h 338"/>
                <a:gd name="T40" fmla="*/ 51 w 166"/>
                <a:gd name="T41" fmla="*/ 161 h 338"/>
                <a:gd name="T42" fmla="*/ 63 w 166"/>
                <a:gd name="T43" fmla="*/ 144 h 338"/>
                <a:gd name="T44" fmla="*/ 75 w 166"/>
                <a:gd name="T45" fmla="*/ 128 h 338"/>
                <a:gd name="T46" fmla="*/ 107 w 166"/>
                <a:gd name="T47" fmla="*/ 84 h 338"/>
                <a:gd name="T48" fmla="*/ 127 w 166"/>
                <a:gd name="T49" fmla="*/ 58 h 338"/>
                <a:gd name="T50" fmla="*/ 148 w 166"/>
                <a:gd name="T51" fmla="*/ 30 h 338"/>
                <a:gd name="T52" fmla="*/ 166 w 166"/>
                <a:gd name="T53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" h="338">
                  <a:moveTo>
                    <a:pt x="166" y="0"/>
                  </a:moveTo>
                  <a:lnTo>
                    <a:pt x="160" y="24"/>
                  </a:lnTo>
                  <a:lnTo>
                    <a:pt x="154" y="48"/>
                  </a:lnTo>
                  <a:lnTo>
                    <a:pt x="148" y="73"/>
                  </a:lnTo>
                  <a:lnTo>
                    <a:pt x="142" y="96"/>
                  </a:lnTo>
                  <a:lnTo>
                    <a:pt x="136" y="113"/>
                  </a:lnTo>
                  <a:lnTo>
                    <a:pt x="129" y="138"/>
                  </a:lnTo>
                  <a:lnTo>
                    <a:pt x="118" y="169"/>
                  </a:lnTo>
                  <a:lnTo>
                    <a:pt x="106" y="203"/>
                  </a:lnTo>
                  <a:lnTo>
                    <a:pt x="91" y="240"/>
                  </a:lnTo>
                  <a:lnTo>
                    <a:pt x="75" y="277"/>
                  </a:lnTo>
                  <a:lnTo>
                    <a:pt x="48" y="293"/>
                  </a:lnTo>
                  <a:lnTo>
                    <a:pt x="24" y="313"/>
                  </a:lnTo>
                  <a:lnTo>
                    <a:pt x="1" y="338"/>
                  </a:lnTo>
                  <a:lnTo>
                    <a:pt x="0" y="304"/>
                  </a:lnTo>
                  <a:lnTo>
                    <a:pt x="3" y="272"/>
                  </a:lnTo>
                  <a:lnTo>
                    <a:pt x="9" y="245"/>
                  </a:lnTo>
                  <a:lnTo>
                    <a:pt x="17" y="221"/>
                  </a:lnTo>
                  <a:lnTo>
                    <a:pt x="27" y="199"/>
                  </a:lnTo>
                  <a:lnTo>
                    <a:pt x="39" y="179"/>
                  </a:lnTo>
                  <a:lnTo>
                    <a:pt x="51" y="161"/>
                  </a:lnTo>
                  <a:lnTo>
                    <a:pt x="63" y="144"/>
                  </a:lnTo>
                  <a:lnTo>
                    <a:pt x="75" y="128"/>
                  </a:lnTo>
                  <a:lnTo>
                    <a:pt x="107" y="84"/>
                  </a:lnTo>
                  <a:lnTo>
                    <a:pt x="127" y="58"/>
                  </a:lnTo>
                  <a:lnTo>
                    <a:pt x="148" y="30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5" name="Freeform 78"/>
            <p:cNvSpPr>
              <a:spLocks/>
            </p:cNvSpPr>
            <p:nvPr/>
          </p:nvSpPr>
          <p:spPr bwMode="auto">
            <a:xfrm>
              <a:off x="4016426" y="5520078"/>
              <a:ext cx="160180" cy="407730"/>
            </a:xfrm>
            <a:custGeom>
              <a:avLst/>
              <a:gdLst>
                <a:gd name="T0" fmla="*/ 87 w 112"/>
                <a:gd name="T1" fmla="*/ 0 h 279"/>
                <a:gd name="T2" fmla="*/ 95 w 112"/>
                <a:gd name="T3" fmla="*/ 25 h 279"/>
                <a:gd name="T4" fmla="*/ 103 w 112"/>
                <a:gd name="T5" fmla="*/ 53 h 279"/>
                <a:gd name="T6" fmla="*/ 110 w 112"/>
                <a:gd name="T7" fmla="*/ 85 h 279"/>
                <a:gd name="T8" fmla="*/ 112 w 112"/>
                <a:gd name="T9" fmla="*/ 120 h 279"/>
                <a:gd name="T10" fmla="*/ 112 w 112"/>
                <a:gd name="T11" fmla="*/ 145 h 279"/>
                <a:gd name="T12" fmla="*/ 109 w 112"/>
                <a:gd name="T13" fmla="*/ 172 h 279"/>
                <a:gd name="T14" fmla="*/ 102 w 112"/>
                <a:gd name="T15" fmla="*/ 201 h 279"/>
                <a:gd name="T16" fmla="*/ 94 w 112"/>
                <a:gd name="T17" fmla="*/ 231 h 279"/>
                <a:gd name="T18" fmla="*/ 83 w 112"/>
                <a:gd name="T19" fmla="*/ 263 h 279"/>
                <a:gd name="T20" fmla="*/ 53 w 112"/>
                <a:gd name="T21" fmla="*/ 266 h 279"/>
                <a:gd name="T22" fmla="*/ 25 w 112"/>
                <a:gd name="T23" fmla="*/ 272 h 279"/>
                <a:gd name="T24" fmla="*/ 0 w 112"/>
                <a:gd name="T25" fmla="*/ 279 h 279"/>
                <a:gd name="T26" fmla="*/ 14 w 112"/>
                <a:gd name="T27" fmla="*/ 245 h 279"/>
                <a:gd name="T28" fmla="*/ 27 w 112"/>
                <a:gd name="T29" fmla="*/ 212 h 279"/>
                <a:gd name="T30" fmla="*/ 37 w 112"/>
                <a:gd name="T31" fmla="*/ 182 h 279"/>
                <a:gd name="T32" fmla="*/ 46 w 112"/>
                <a:gd name="T33" fmla="*/ 156 h 279"/>
                <a:gd name="T34" fmla="*/ 54 w 112"/>
                <a:gd name="T35" fmla="*/ 133 h 279"/>
                <a:gd name="T36" fmla="*/ 58 w 112"/>
                <a:gd name="T37" fmla="*/ 116 h 279"/>
                <a:gd name="T38" fmla="*/ 65 w 112"/>
                <a:gd name="T39" fmla="*/ 95 h 279"/>
                <a:gd name="T40" fmla="*/ 72 w 112"/>
                <a:gd name="T41" fmla="*/ 70 h 279"/>
                <a:gd name="T42" fmla="*/ 77 w 112"/>
                <a:gd name="T43" fmla="*/ 45 h 279"/>
                <a:gd name="T44" fmla="*/ 83 w 112"/>
                <a:gd name="T45" fmla="*/ 21 h 279"/>
                <a:gd name="T46" fmla="*/ 87 w 112"/>
                <a:gd name="T47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2" h="279">
                  <a:moveTo>
                    <a:pt x="87" y="0"/>
                  </a:moveTo>
                  <a:lnTo>
                    <a:pt x="95" y="25"/>
                  </a:lnTo>
                  <a:lnTo>
                    <a:pt x="103" y="53"/>
                  </a:lnTo>
                  <a:lnTo>
                    <a:pt x="110" y="85"/>
                  </a:lnTo>
                  <a:lnTo>
                    <a:pt x="112" y="120"/>
                  </a:lnTo>
                  <a:lnTo>
                    <a:pt x="112" y="145"/>
                  </a:lnTo>
                  <a:lnTo>
                    <a:pt x="109" y="172"/>
                  </a:lnTo>
                  <a:lnTo>
                    <a:pt x="102" y="201"/>
                  </a:lnTo>
                  <a:lnTo>
                    <a:pt x="94" y="231"/>
                  </a:lnTo>
                  <a:lnTo>
                    <a:pt x="83" y="263"/>
                  </a:lnTo>
                  <a:lnTo>
                    <a:pt x="53" y="266"/>
                  </a:lnTo>
                  <a:lnTo>
                    <a:pt x="25" y="272"/>
                  </a:lnTo>
                  <a:lnTo>
                    <a:pt x="0" y="279"/>
                  </a:lnTo>
                  <a:lnTo>
                    <a:pt x="14" y="245"/>
                  </a:lnTo>
                  <a:lnTo>
                    <a:pt x="27" y="212"/>
                  </a:lnTo>
                  <a:lnTo>
                    <a:pt x="37" y="182"/>
                  </a:lnTo>
                  <a:lnTo>
                    <a:pt x="46" y="156"/>
                  </a:lnTo>
                  <a:lnTo>
                    <a:pt x="54" y="133"/>
                  </a:lnTo>
                  <a:lnTo>
                    <a:pt x="58" y="116"/>
                  </a:lnTo>
                  <a:lnTo>
                    <a:pt x="65" y="95"/>
                  </a:lnTo>
                  <a:lnTo>
                    <a:pt x="72" y="70"/>
                  </a:lnTo>
                  <a:lnTo>
                    <a:pt x="77" y="45"/>
                  </a:lnTo>
                  <a:lnTo>
                    <a:pt x="83" y="21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6" name="Freeform 79"/>
            <p:cNvSpPr>
              <a:spLocks/>
            </p:cNvSpPr>
            <p:nvPr/>
          </p:nvSpPr>
          <p:spPr bwMode="auto">
            <a:xfrm>
              <a:off x="4198449" y="5651134"/>
              <a:ext cx="684405" cy="247551"/>
            </a:xfrm>
            <a:custGeom>
              <a:avLst/>
              <a:gdLst>
                <a:gd name="T0" fmla="*/ 469 w 469"/>
                <a:gd name="T1" fmla="*/ 0 h 171"/>
                <a:gd name="T2" fmla="*/ 417 w 469"/>
                <a:gd name="T3" fmla="*/ 19 h 171"/>
                <a:gd name="T4" fmla="*/ 364 w 469"/>
                <a:gd name="T5" fmla="*/ 36 h 171"/>
                <a:gd name="T6" fmla="*/ 313 w 469"/>
                <a:gd name="T7" fmla="*/ 51 h 171"/>
                <a:gd name="T8" fmla="*/ 271 w 469"/>
                <a:gd name="T9" fmla="*/ 63 h 171"/>
                <a:gd name="T10" fmla="*/ 229 w 469"/>
                <a:gd name="T11" fmla="*/ 77 h 171"/>
                <a:gd name="T12" fmla="*/ 190 w 469"/>
                <a:gd name="T13" fmla="*/ 90 h 171"/>
                <a:gd name="T14" fmla="*/ 154 w 469"/>
                <a:gd name="T15" fmla="*/ 106 h 171"/>
                <a:gd name="T16" fmla="*/ 112 w 469"/>
                <a:gd name="T17" fmla="*/ 127 h 171"/>
                <a:gd name="T18" fmla="*/ 75 w 469"/>
                <a:gd name="T19" fmla="*/ 150 h 171"/>
                <a:gd name="T20" fmla="*/ 41 w 469"/>
                <a:gd name="T21" fmla="*/ 171 h 171"/>
                <a:gd name="T22" fmla="*/ 38 w 469"/>
                <a:gd name="T23" fmla="*/ 171 h 171"/>
                <a:gd name="T24" fmla="*/ 31 w 469"/>
                <a:gd name="T25" fmla="*/ 170 h 171"/>
                <a:gd name="T26" fmla="*/ 24 w 469"/>
                <a:gd name="T27" fmla="*/ 170 h 171"/>
                <a:gd name="T28" fmla="*/ 24 w 469"/>
                <a:gd name="T29" fmla="*/ 170 h 171"/>
                <a:gd name="T30" fmla="*/ 0 w 469"/>
                <a:gd name="T31" fmla="*/ 171 h 171"/>
                <a:gd name="T32" fmla="*/ 14 w 469"/>
                <a:gd name="T33" fmla="*/ 148 h 171"/>
                <a:gd name="T34" fmla="*/ 36 w 469"/>
                <a:gd name="T35" fmla="*/ 125 h 171"/>
                <a:gd name="T36" fmla="*/ 60 w 469"/>
                <a:gd name="T37" fmla="*/ 105 h 171"/>
                <a:gd name="T38" fmla="*/ 90 w 469"/>
                <a:gd name="T39" fmla="*/ 87 h 171"/>
                <a:gd name="T40" fmla="*/ 120 w 469"/>
                <a:gd name="T41" fmla="*/ 71 h 171"/>
                <a:gd name="T42" fmla="*/ 153 w 469"/>
                <a:gd name="T43" fmla="*/ 57 h 171"/>
                <a:gd name="T44" fmla="*/ 185 w 469"/>
                <a:gd name="T45" fmla="*/ 44 h 171"/>
                <a:gd name="T46" fmla="*/ 216 w 469"/>
                <a:gd name="T47" fmla="*/ 34 h 171"/>
                <a:gd name="T48" fmla="*/ 245 w 469"/>
                <a:gd name="T49" fmla="*/ 26 h 171"/>
                <a:gd name="T50" fmla="*/ 270 w 469"/>
                <a:gd name="T51" fmla="*/ 21 h 171"/>
                <a:gd name="T52" fmla="*/ 301 w 469"/>
                <a:gd name="T53" fmla="*/ 15 h 171"/>
                <a:gd name="T54" fmla="*/ 331 w 469"/>
                <a:gd name="T55" fmla="*/ 10 h 171"/>
                <a:gd name="T56" fmla="*/ 361 w 469"/>
                <a:gd name="T57" fmla="*/ 8 h 171"/>
                <a:gd name="T58" fmla="*/ 391 w 469"/>
                <a:gd name="T59" fmla="*/ 6 h 171"/>
                <a:gd name="T60" fmla="*/ 427 w 469"/>
                <a:gd name="T61" fmla="*/ 4 h 171"/>
                <a:gd name="T62" fmla="*/ 469 w 469"/>
                <a:gd name="T6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9" h="171">
                  <a:moveTo>
                    <a:pt x="469" y="0"/>
                  </a:moveTo>
                  <a:lnTo>
                    <a:pt x="417" y="19"/>
                  </a:lnTo>
                  <a:lnTo>
                    <a:pt x="364" y="36"/>
                  </a:lnTo>
                  <a:lnTo>
                    <a:pt x="313" y="51"/>
                  </a:lnTo>
                  <a:lnTo>
                    <a:pt x="271" y="63"/>
                  </a:lnTo>
                  <a:lnTo>
                    <a:pt x="229" y="77"/>
                  </a:lnTo>
                  <a:lnTo>
                    <a:pt x="190" y="90"/>
                  </a:lnTo>
                  <a:lnTo>
                    <a:pt x="154" y="106"/>
                  </a:lnTo>
                  <a:lnTo>
                    <a:pt x="112" y="127"/>
                  </a:lnTo>
                  <a:lnTo>
                    <a:pt x="75" y="150"/>
                  </a:lnTo>
                  <a:lnTo>
                    <a:pt x="41" y="171"/>
                  </a:lnTo>
                  <a:lnTo>
                    <a:pt x="38" y="171"/>
                  </a:lnTo>
                  <a:lnTo>
                    <a:pt x="31" y="170"/>
                  </a:lnTo>
                  <a:lnTo>
                    <a:pt x="24" y="170"/>
                  </a:lnTo>
                  <a:lnTo>
                    <a:pt x="24" y="170"/>
                  </a:lnTo>
                  <a:lnTo>
                    <a:pt x="0" y="171"/>
                  </a:lnTo>
                  <a:lnTo>
                    <a:pt x="14" y="148"/>
                  </a:lnTo>
                  <a:lnTo>
                    <a:pt x="36" y="125"/>
                  </a:lnTo>
                  <a:lnTo>
                    <a:pt x="60" y="105"/>
                  </a:lnTo>
                  <a:lnTo>
                    <a:pt x="90" y="87"/>
                  </a:lnTo>
                  <a:lnTo>
                    <a:pt x="120" y="71"/>
                  </a:lnTo>
                  <a:lnTo>
                    <a:pt x="153" y="57"/>
                  </a:lnTo>
                  <a:lnTo>
                    <a:pt x="185" y="44"/>
                  </a:lnTo>
                  <a:lnTo>
                    <a:pt x="216" y="34"/>
                  </a:lnTo>
                  <a:lnTo>
                    <a:pt x="245" y="26"/>
                  </a:lnTo>
                  <a:lnTo>
                    <a:pt x="270" y="21"/>
                  </a:lnTo>
                  <a:lnTo>
                    <a:pt x="301" y="15"/>
                  </a:lnTo>
                  <a:lnTo>
                    <a:pt x="331" y="10"/>
                  </a:lnTo>
                  <a:lnTo>
                    <a:pt x="361" y="8"/>
                  </a:lnTo>
                  <a:lnTo>
                    <a:pt x="391" y="6"/>
                  </a:lnTo>
                  <a:lnTo>
                    <a:pt x="427" y="4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7" name="Freeform 80"/>
            <p:cNvSpPr>
              <a:spLocks/>
            </p:cNvSpPr>
            <p:nvPr/>
          </p:nvSpPr>
          <p:spPr bwMode="auto">
            <a:xfrm>
              <a:off x="3878089" y="5927808"/>
              <a:ext cx="611596" cy="145618"/>
            </a:xfrm>
            <a:custGeom>
              <a:avLst/>
              <a:gdLst>
                <a:gd name="T0" fmla="*/ 245 w 423"/>
                <a:gd name="T1" fmla="*/ 0 h 99"/>
                <a:gd name="T2" fmla="*/ 280 w 423"/>
                <a:gd name="T3" fmla="*/ 1 h 99"/>
                <a:gd name="T4" fmla="*/ 312 w 423"/>
                <a:gd name="T5" fmla="*/ 5 h 99"/>
                <a:gd name="T6" fmla="*/ 342 w 423"/>
                <a:gd name="T7" fmla="*/ 11 h 99"/>
                <a:gd name="T8" fmla="*/ 368 w 423"/>
                <a:gd name="T9" fmla="*/ 14 h 99"/>
                <a:gd name="T10" fmla="*/ 395 w 423"/>
                <a:gd name="T11" fmla="*/ 19 h 99"/>
                <a:gd name="T12" fmla="*/ 423 w 423"/>
                <a:gd name="T13" fmla="*/ 21 h 99"/>
                <a:gd name="T14" fmla="*/ 372 w 423"/>
                <a:gd name="T15" fmla="*/ 30 h 99"/>
                <a:gd name="T16" fmla="*/ 324 w 423"/>
                <a:gd name="T17" fmla="*/ 37 h 99"/>
                <a:gd name="T18" fmla="*/ 278 w 423"/>
                <a:gd name="T19" fmla="*/ 41 h 99"/>
                <a:gd name="T20" fmla="*/ 235 w 423"/>
                <a:gd name="T21" fmla="*/ 45 h 99"/>
                <a:gd name="T22" fmla="*/ 191 w 423"/>
                <a:gd name="T23" fmla="*/ 48 h 99"/>
                <a:gd name="T24" fmla="*/ 150 w 423"/>
                <a:gd name="T25" fmla="*/ 53 h 99"/>
                <a:gd name="T26" fmla="*/ 109 w 423"/>
                <a:gd name="T27" fmla="*/ 58 h 99"/>
                <a:gd name="T28" fmla="*/ 70 w 423"/>
                <a:gd name="T29" fmla="*/ 68 h 99"/>
                <a:gd name="T30" fmla="*/ 33 w 423"/>
                <a:gd name="T31" fmla="*/ 82 h 99"/>
                <a:gd name="T32" fmla="*/ 0 w 423"/>
                <a:gd name="T33" fmla="*/ 99 h 99"/>
                <a:gd name="T34" fmla="*/ 14 w 423"/>
                <a:gd name="T35" fmla="*/ 81 h 99"/>
                <a:gd name="T36" fmla="*/ 29 w 423"/>
                <a:gd name="T37" fmla="*/ 64 h 99"/>
                <a:gd name="T38" fmla="*/ 45 w 423"/>
                <a:gd name="T39" fmla="*/ 49 h 99"/>
                <a:gd name="T40" fmla="*/ 63 w 423"/>
                <a:gd name="T41" fmla="*/ 37 h 99"/>
                <a:gd name="T42" fmla="*/ 85 w 423"/>
                <a:gd name="T43" fmla="*/ 27 h 99"/>
                <a:gd name="T44" fmla="*/ 108 w 423"/>
                <a:gd name="T45" fmla="*/ 18 h 99"/>
                <a:gd name="T46" fmla="*/ 135 w 423"/>
                <a:gd name="T47" fmla="*/ 11 h 99"/>
                <a:gd name="T48" fmla="*/ 168 w 423"/>
                <a:gd name="T49" fmla="*/ 5 h 99"/>
                <a:gd name="T50" fmla="*/ 204 w 423"/>
                <a:gd name="T51" fmla="*/ 2 h 99"/>
                <a:gd name="T52" fmla="*/ 245 w 423"/>
                <a:gd name="T53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3" h="99">
                  <a:moveTo>
                    <a:pt x="245" y="0"/>
                  </a:moveTo>
                  <a:lnTo>
                    <a:pt x="280" y="1"/>
                  </a:lnTo>
                  <a:lnTo>
                    <a:pt x="312" y="5"/>
                  </a:lnTo>
                  <a:lnTo>
                    <a:pt x="342" y="11"/>
                  </a:lnTo>
                  <a:lnTo>
                    <a:pt x="368" y="14"/>
                  </a:lnTo>
                  <a:lnTo>
                    <a:pt x="395" y="19"/>
                  </a:lnTo>
                  <a:lnTo>
                    <a:pt x="423" y="21"/>
                  </a:lnTo>
                  <a:lnTo>
                    <a:pt x="372" y="30"/>
                  </a:lnTo>
                  <a:lnTo>
                    <a:pt x="324" y="37"/>
                  </a:lnTo>
                  <a:lnTo>
                    <a:pt x="278" y="41"/>
                  </a:lnTo>
                  <a:lnTo>
                    <a:pt x="235" y="45"/>
                  </a:lnTo>
                  <a:lnTo>
                    <a:pt x="191" y="48"/>
                  </a:lnTo>
                  <a:lnTo>
                    <a:pt x="150" y="53"/>
                  </a:lnTo>
                  <a:lnTo>
                    <a:pt x="109" y="58"/>
                  </a:lnTo>
                  <a:lnTo>
                    <a:pt x="70" y="68"/>
                  </a:lnTo>
                  <a:lnTo>
                    <a:pt x="33" y="82"/>
                  </a:lnTo>
                  <a:lnTo>
                    <a:pt x="0" y="99"/>
                  </a:lnTo>
                  <a:lnTo>
                    <a:pt x="14" y="81"/>
                  </a:lnTo>
                  <a:lnTo>
                    <a:pt x="29" y="64"/>
                  </a:lnTo>
                  <a:lnTo>
                    <a:pt x="45" y="49"/>
                  </a:lnTo>
                  <a:lnTo>
                    <a:pt x="63" y="37"/>
                  </a:lnTo>
                  <a:lnTo>
                    <a:pt x="85" y="27"/>
                  </a:lnTo>
                  <a:lnTo>
                    <a:pt x="108" y="18"/>
                  </a:lnTo>
                  <a:lnTo>
                    <a:pt x="135" y="11"/>
                  </a:lnTo>
                  <a:lnTo>
                    <a:pt x="168" y="5"/>
                  </a:lnTo>
                  <a:lnTo>
                    <a:pt x="204" y="2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8" name="Freeform 81"/>
            <p:cNvSpPr>
              <a:spLocks/>
            </p:cNvSpPr>
            <p:nvPr/>
          </p:nvSpPr>
          <p:spPr bwMode="auto">
            <a:xfrm>
              <a:off x="3390268" y="6226325"/>
              <a:ext cx="859147" cy="145618"/>
            </a:xfrm>
            <a:custGeom>
              <a:avLst/>
              <a:gdLst>
                <a:gd name="T0" fmla="*/ 589 w 589"/>
                <a:gd name="T1" fmla="*/ 0 h 100"/>
                <a:gd name="T2" fmla="*/ 546 w 589"/>
                <a:gd name="T3" fmla="*/ 24 h 100"/>
                <a:gd name="T4" fmla="*/ 505 w 589"/>
                <a:gd name="T5" fmla="*/ 46 h 100"/>
                <a:gd name="T6" fmla="*/ 467 w 589"/>
                <a:gd name="T7" fmla="*/ 63 h 100"/>
                <a:gd name="T8" fmla="*/ 430 w 589"/>
                <a:gd name="T9" fmla="*/ 76 h 100"/>
                <a:gd name="T10" fmla="*/ 394 w 589"/>
                <a:gd name="T11" fmla="*/ 86 h 100"/>
                <a:gd name="T12" fmla="*/ 358 w 589"/>
                <a:gd name="T13" fmla="*/ 94 h 100"/>
                <a:gd name="T14" fmla="*/ 321 w 589"/>
                <a:gd name="T15" fmla="*/ 98 h 100"/>
                <a:gd name="T16" fmla="*/ 284 w 589"/>
                <a:gd name="T17" fmla="*/ 100 h 100"/>
                <a:gd name="T18" fmla="*/ 244 w 589"/>
                <a:gd name="T19" fmla="*/ 99 h 100"/>
                <a:gd name="T20" fmla="*/ 204 w 589"/>
                <a:gd name="T21" fmla="*/ 95 h 100"/>
                <a:gd name="T22" fmla="*/ 159 w 589"/>
                <a:gd name="T23" fmla="*/ 90 h 100"/>
                <a:gd name="T24" fmla="*/ 112 w 589"/>
                <a:gd name="T25" fmla="*/ 83 h 100"/>
                <a:gd name="T26" fmla="*/ 59 w 589"/>
                <a:gd name="T27" fmla="*/ 74 h 100"/>
                <a:gd name="T28" fmla="*/ 0 w 589"/>
                <a:gd name="T29" fmla="*/ 64 h 100"/>
                <a:gd name="T30" fmla="*/ 22 w 589"/>
                <a:gd name="T31" fmla="*/ 56 h 100"/>
                <a:gd name="T32" fmla="*/ 48 w 589"/>
                <a:gd name="T33" fmla="*/ 46 h 100"/>
                <a:gd name="T34" fmla="*/ 78 w 589"/>
                <a:gd name="T35" fmla="*/ 37 h 100"/>
                <a:gd name="T36" fmla="*/ 112 w 589"/>
                <a:gd name="T37" fmla="*/ 28 h 100"/>
                <a:gd name="T38" fmla="*/ 149 w 589"/>
                <a:gd name="T39" fmla="*/ 20 h 100"/>
                <a:gd name="T40" fmla="*/ 204 w 589"/>
                <a:gd name="T41" fmla="*/ 12 h 100"/>
                <a:gd name="T42" fmla="*/ 260 w 589"/>
                <a:gd name="T43" fmla="*/ 10 h 100"/>
                <a:gd name="T44" fmla="*/ 301 w 589"/>
                <a:gd name="T45" fmla="*/ 11 h 100"/>
                <a:gd name="T46" fmla="*/ 337 w 589"/>
                <a:gd name="T47" fmla="*/ 14 h 100"/>
                <a:gd name="T48" fmla="*/ 373 w 589"/>
                <a:gd name="T49" fmla="*/ 18 h 100"/>
                <a:gd name="T50" fmla="*/ 422 w 589"/>
                <a:gd name="T51" fmla="*/ 22 h 100"/>
                <a:gd name="T52" fmla="*/ 474 w 589"/>
                <a:gd name="T53" fmla="*/ 23 h 100"/>
                <a:gd name="T54" fmla="*/ 514 w 589"/>
                <a:gd name="T55" fmla="*/ 19 h 100"/>
                <a:gd name="T56" fmla="*/ 554 w 589"/>
                <a:gd name="T57" fmla="*/ 10 h 100"/>
                <a:gd name="T58" fmla="*/ 589 w 589"/>
                <a:gd name="T59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89" h="100">
                  <a:moveTo>
                    <a:pt x="589" y="0"/>
                  </a:moveTo>
                  <a:lnTo>
                    <a:pt x="546" y="24"/>
                  </a:lnTo>
                  <a:lnTo>
                    <a:pt x="505" y="46"/>
                  </a:lnTo>
                  <a:lnTo>
                    <a:pt x="467" y="63"/>
                  </a:lnTo>
                  <a:lnTo>
                    <a:pt x="430" y="76"/>
                  </a:lnTo>
                  <a:lnTo>
                    <a:pt x="394" y="86"/>
                  </a:lnTo>
                  <a:lnTo>
                    <a:pt x="358" y="94"/>
                  </a:lnTo>
                  <a:lnTo>
                    <a:pt x="321" y="98"/>
                  </a:lnTo>
                  <a:lnTo>
                    <a:pt x="284" y="100"/>
                  </a:lnTo>
                  <a:lnTo>
                    <a:pt x="244" y="99"/>
                  </a:lnTo>
                  <a:lnTo>
                    <a:pt x="204" y="95"/>
                  </a:lnTo>
                  <a:lnTo>
                    <a:pt x="159" y="90"/>
                  </a:lnTo>
                  <a:lnTo>
                    <a:pt x="112" y="83"/>
                  </a:lnTo>
                  <a:lnTo>
                    <a:pt x="59" y="74"/>
                  </a:lnTo>
                  <a:lnTo>
                    <a:pt x="0" y="64"/>
                  </a:lnTo>
                  <a:lnTo>
                    <a:pt x="22" y="56"/>
                  </a:lnTo>
                  <a:lnTo>
                    <a:pt x="48" y="46"/>
                  </a:lnTo>
                  <a:lnTo>
                    <a:pt x="78" y="37"/>
                  </a:lnTo>
                  <a:lnTo>
                    <a:pt x="112" y="28"/>
                  </a:lnTo>
                  <a:lnTo>
                    <a:pt x="149" y="20"/>
                  </a:lnTo>
                  <a:lnTo>
                    <a:pt x="204" y="12"/>
                  </a:lnTo>
                  <a:lnTo>
                    <a:pt x="260" y="10"/>
                  </a:lnTo>
                  <a:lnTo>
                    <a:pt x="301" y="11"/>
                  </a:lnTo>
                  <a:lnTo>
                    <a:pt x="337" y="14"/>
                  </a:lnTo>
                  <a:lnTo>
                    <a:pt x="373" y="18"/>
                  </a:lnTo>
                  <a:lnTo>
                    <a:pt x="422" y="22"/>
                  </a:lnTo>
                  <a:lnTo>
                    <a:pt x="474" y="23"/>
                  </a:lnTo>
                  <a:lnTo>
                    <a:pt x="514" y="19"/>
                  </a:lnTo>
                  <a:lnTo>
                    <a:pt x="554" y="10"/>
                  </a:lnTo>
                  <a:lnTo>
                    <a:pt x="58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9" name="Freeform 82"/>
            <p:cNvSpPr>
              <a:spLocks/>
            </p:cNvSpPr>
            <p:nvPr/>
          </p:nvSpPr>
          <p:spPr bwMode="auto">
            <a:xfrm>
              <a:off x="3863527" y="5986055"/>
              <a:ext cx="655282" cy="174742"/>
            </a:xfrm>
            <a:custGeom>
              <a:avLst/>
              <a:gdLst>
                <a:gd name="T0" fmla="*/ 451 w 451"/>
                <a:gd name="T1" fmla="*/ 0 h 117"/>
                <a:gd name="T2" fmla="*/ 406 w 451"/>
                <a:gd name="T3" fmla="*/ 27 h 117"/>
                <a:gd name="T4" fmla="*/ 361 w 451"/>
                <a:gd name="T5" fmla="*/ 52 h 117"/>
                <a:gd name="T6" fmla="*/ 316 w 451"/>
                <a:gd name="T7" fmla="*/ 74 h 117"/>
                <a:gd name="T8" fmla="*/ 273 w 451"/>
                <a:gd name="T9" fmla="*/ 92 h 117"/>
                <a:gd name="T10" fmla="*/ 226 w 451"/>
                <a:gd name="T11" fmla="*/ 107 h 117"/>
                <a:gd name="T12" fmla="*/ 179 w 451"/>
                <a:gd name="T13" fmla="*/ 117 h 117"/>
                <a:gd name="T14" fmla="*/ 149 w 451"/>
                <a:gd name="T15" fmla="*/ 112 h 117"/>
                <a:gd name="T16" fmla="*/ 121 w 451"/>
                <a:gd name="T17" fmla="*/ 106 h 117"/>
                <a:gd name="T18" fmla="*/ 97 w 451"/>
                <a:gd name="T19" fmla="*/ 100 h 117"/>
                <a:gd name="T20" fmla="*/ 72 w 451"/>
                <a:gd name="T21" fmla="*/ 96 h 117"/>
                <a:gd name="T22" fmla="*/ 39 w 451"/>
                <a:gd name="T23" fmla="*/ 92 h 117"/>
                <a:gd name="T24" fmla="*/ 0 w 451"/>
                <a:gd name="T25" fmla="*/ 90 h 117"/>
                <a:gd name="T26" fmla="*/ 17 w 451"/>
                <a:gd name="T27" fmla="*/ 80 h 117"/>
                <a:gd name="T28" fmla="*/ 36 w 451"/>
                <a:gd name="T29" fmla="*/ 69 h 117"/>
                <a:gd name="T30" fmla="*/ 60 w 451"/>
                <a:gd name="T31" fmla="*/ 59 h 117"/>
                <a:gd name="T32" fmla="*/ 88 w 451"/>
                <a:gd name="T33" fmla="*/ 49 h 117"/>
                <a:gd name="T34" fmla="*/ 121 w 451"/>
                <a:gd name="T35" fmla="*/ 42 h 117"/>
                <a:gd name="T36" fmla="*/ 160 w 451"/>
                <a:gd name="T37" fmla="*/ 35 h 117"/>
                <a:gd name="T38" fmla="*/ 201 w 451"/>
                <a:gd name="T39" fmla="*/ 32 h 117"/>
                <a:gd name="T40" fmla="*/ 243 w 451"/>
                <a:gd name="T41" fmla="*/ 28 h 117"/>
                <a:gd name="T42" fmla="*/ 292 w 451"/>
                <a:gd name="T43" fmla="*/ 24 h 117"/>
                <a:gd name="T44" fmla="*/ 341 w 451"/>
                <a:gd name="T45" fmla="*/ 19 h 117"/>
                <a:gd name="T46" fmla="*/ 395 w 451"/>
                <a:gd name="T47" fmla="*/ 11 h 117"/>
                <a:gd name="T48" fmla="*/ 451 w 451"/>
                <a:gd name="T4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1" h="117">
                  <a:moveTo>
                    <a:pt x="451" y="0"/>
                  </a:moveTo>
                  <a:lnTo>
                    <a:pt x="406" y="27"/>
                  </a:lnTo>
                  <a:lnTo>
                    <a:pt x="361" y="52"/>
                  </a:lnTo>
                  <a:lnTo>
                    <a:pt x="316" y="74"/>
                  </a:lnTo>
                  <a:lnTo>
                    <a:pt x="273" y="92"/>
                  </a:lnTo>
                  <a:lnTo>
                    <a:pt x="226" y="107"/>
                  </a:lnTo>
                  <a:lnTo>
                    <a:pt x="179" y="117"/>
                  </a:lnTo>
                  <a:lnTo>
                    <a:pt x="149" y="112"/>
                  </a:lnTo>
                  <a:lnTo>
                    <a:pt x="121" y="106"/>
                  </a:lnTo>
                  <a:lnTo>
                    <a:pt x="97" y="100"/>
                  </a:lnTo>
                  <a:lnTo>
                    <a:pt x="72" y="96"/>
                  </a:lnTo>
                  <a:lnTo>
                    <a:pt x="39" y="92"/>
                  </a:lnTo>
                  <a:lnTo>
                    <a:pt x="0" y="90"/>
                  </a:lnTo>
                  <a:lnTo>
                    <a:pt x="17" y="80"/>
                  </a:lnTo>
                  <a:lnTo>
                    <a:pt x="36" y="69"/>
                  </a:lnTo>
                  <a:lnTo>
                    <a:pt x="60" y="59"/>
                  </a:lnTo>
                  <a:lnTo>
                    <a:pt x="88" y="49"/>
                  </a:lnTo>
                  <a:lnTo>
                    <a:pt x="121" y="42"/>
                  </a:lnTo>
                  <a:lnTo>
                    <a:pt x="160" y="35"/>
                  </a:lnTo>
                  <a:lnTo>
                    <a:pt x="201" y="32"/>
                  </a:lnTo>
                  <a:lnTo>
                    <a:pt x="243" y="28"/>
                  </a:lnTo>
                  <a:lnTo>
                    <a:pt x="292" y="24"/>
                  </a:lnTo>
                  <a:lnTo>
                    <a:pt x="341" y="19"/>
                  </a:lnTo>
                  <a:lnTo>
                    <a:pt x="395" y="11"/>
                  </a:lnTo>
                  <a:lnTo>
                    <a:pt x="45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0" name="Freeform 83"/>
            <p:cNvSpPr>
              <a:spLocks/>
            </p:cNvSpPr>
            <p:nvPr/>
          </p:nvSpPr>
          <p:spPr bwMode="auto">
            <a:xfrm>
              <a:off x="5101281" y="4093021"/>
              <a:ext cx="138337" cy="495101"/>
            </a:xfrm>
            <a:custGeom>
              <a:avLst/>
              <a:gdLst>
                <a:gd name="T0" fmla="*/ 0 w 92"/>
                <a:gd name="T1" fmla="*/ 0 h 340"/>
                <a:gd name="T2" fmla="*/ 11 w 92"/>
                <a:gd name="T3" fmla="*/ 14 h 340"/>
                <a:gd name="T4" fmla="*/ 24 w 92"/>
                <a:gd name="T5" fmla="*/ 34 h 340"/>
                <a:gd name="T6" fmla="*/ 39 w 92"/>
                <a:gd name="T7" fmla="*/ 56 h 340"/>
                <a:gd name="T8" fmla="*/ 55 w 92"/>
                <a:gd name="T9" fmla="*/ 81 h 340"/>
                <a:gd name="T10" fmla="*/ 69 w 92"/>
                <a:gd name="T11" fmla="*/ 109 h 340"/>
                <a:gd name="T12" fmla="*/ 82 w 92"/>
                <a:gd name="T13" fmla="*/ 139 h 340"/>
                <a:gd name="T14" fmla="*/ 92 w 92"/>
                <a:gd name="T15" fmla="*/ 171 h 340"/>
                <a:gd name="T16" fmla="*/ 83 w 92"/>
                <a:gd name="T17" fmla="*/ 213 h 340"/>
                <a:gd name="T18" fmla="*/ 78 w 92"/>
                <a:gd name="T19" fmla="*/ 259 h 340"/>
                <a:gd name="T20" fmla="*/ 77 w 92"/>
                <a:gd name="T21" fmla="*/ 307 h 340"/>
                <a:gd name="T22" fmla="*/ 65 w 92"/>
                <a:gd name="T23" fmla="*/ 323 h 340"/>
                <a:gd name="T24" fmla="*/ 52 w 92"/>
                <a:gd name="T25" fmla="*/ 340 h 340"/>
                <a:gd name="T26" fmla="*/ 50 w 92"/>
                <a:gd name="T27" fmla="*/ 305 h 340"/>
                <a:gd name="T28" fmla="*/ 47 w 92"/>
                <a:gd name="T29" fmla="*/ 268 h 340"/>
                <a:gd name="T30" fmla="*/ 41 w 92"/>
                <a:gd name="T31" fmla="*/ 229 h 340"/>
                <a:gd name="T32" fmla="*/ 36 w 92"/>
                <a:gd name="T33" fmla="*/ 190 h 340"/>
                <a:gd name="T34" fmla="*/ 29 w 92"/>
                <a:gd name="T35" fmla="*/ 151 h 340"/>
                <a:gd name="T36" fmla="*/ 22 w 92"/>
                <a:gd name="T37" fmla="*/ 113 h 340"/>
                <a:gd name="T38" fmla="*/ 15 w 92"/>
                <a:gd name="T39" fmla="*/ 79 h 340"/>
                <a:gd name="T40" fmla="*/ 10 w 92"/>
                <a:gd name="T41" fmla="*/ 48 h 340"/>
                <a:gd name="T42" fmla="*/ 4 w 92"/>
                <a:gd name="T43" fmla="*/ 21 h 340"/>
                <a:gd name="T44" fmla="*/ 0 w 92"/>
                <a:gd name="T4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40">
                  <a:moveTo>
                    <a:pt x="0" y="0"/>
                  </a:moveTo>
                  <a:lnTo>
                    <a:pt x="11" y="14"/>
                  </a:lnTo>
                  <a:lnTo>
                    <a:pt x="24" y="34"/>
                  </a:lnTo>
                  <a:lnTo>
                    <a:pt x="39" y="56"/>
                  </a:lnTo>
                  <a:lnTo>
                    <a:pt x="55" y="81"/>
                  </a:lnTo>
                  <a:lnTo>
                    <a:pt x="69" y="109"/>
                  </a:lnTo>
                  <a:lnTo>
                    <a:pt x="82" y="139"/>
                  </a:lnTo>
                  <a:lnTo>
                    <a:pt x="92" y="171"/>
                  </a:lnTo>
                  <a:lnTo>
                    <a:pt x="83" y="213"/>
                  </a:lnTo>
                  <a:lnTo>
                    <a:pt x="78" y="259"/>
                  </a:lnTo>
                  <a:lnTo>
                    <a:pt x="77" y="307"/>
                  </a:lnTo>
                  <a:lnTo>
                    <a:pt x="65" y="323"/>
                  </a:lnTo>
                  <a:lnTo>
                    <a:pt x="52" y="340"/>
                  </a:lnTo>
                  <a:lnTo>
                    <a:pt x="50" y="305"/>
                  </a:lnTo>
                  <a:lnTo>
                    <a:pt x="47" y="268"/>
                  </a:lnTo>
                  <a:lnTo>
                    <a:pt x="41" y="229"/>
                  </a:lnTo>
                  <a:lnTo>
                    <a:pt x="36" y="190"/>
                  </a:lnTo>
                  <a:lnTo>
                    <a:pt x="29" y="151"/>
                  </a:lnTo>
                  <a:lnTo>
                    <a:pt x="22" y="113"/>
                  </a:lnTo>
                  <a:lnTo>
                    <a:pt x="15" y="79"/>
                  </a:lnTo>
                  <a:lnTo>
                    <a:pt x="10" y="48"/>
                  </a:lnTo>
                  <a:lnTo>
                    <a:pt x="4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1" name="Freeform 84"/>
            <p:cNvSpPr>
              <a:spLocks/>
            </p:cNvSpPr>
            <p:nvPr/>
          </p:nvSpPr>
          <p:spPr bwMode="auto">
            <a:xfrm>
              <a:off x="601681" y="4093021"/>
              <a:ext cx="131056" cy="589753"/>
            </a:xfrm>
            <a:custGeom>
              <a:avLst/>
              <a:gdLst>
                <a:gd name="T0" fmla="*/ 55 w 88"/>
                <a:gd name="T1" fmla="*/ 0 h 404"/>
                <a:gd name="T2" fmla="*/ 69 w 88"/>
                <a:gd name="T3" fmla="*/ 26 h 404"/>
                <a:gd name="T4" fmla="*/ 79 w 88"/>
                <a:gd name="T5" fmla="*/ 55 h 404"/>
                <a:gd name="T6" fmla="*/ 86 w 88"/>
                <a:gd name="T7" fmla="*/ 88 h 404"/>
                <a:gd name="T8" fmla="*/ 88 w 88"/>
                <a:gd name="T9" fmla="*/ 121 h 404"/>
                <a:gd name="T10" fmla="*/ 88 w 88"/>
                <a:gd name="T11" fmla="*/ 158 h 404"/>
                <a:gd name="T12" fmla="*/ 84 w 88"/>
                <a:gd name="T13" fmla="*/ 195 h 404"/>
                <a:gd name="T14" fmla="*/ 79 w 88"/>
                <a:gd name="T15" fmla="*/ 233 h 404"/>
                <a:gd name="T16" fmla="*/ 69 w 88"/>
                <a:gd name="T17" fmla="*/ 270 h 404"/>
                <a:gd name="T18" fmla="*/ 57 w 88"/>
                <a:gd name="T19" fmla="*/ 306 h 404"/>
                <a:gd name="T20" fmla="*/ 42 w 88"/>
                <a:gd name="T21" fmla="*/ 341 h 404"/>
                <a:gd name="T22" fmla="*/ 24 w 88"/>
                <a:gd name="T23" fmla="*/ 374 h 404"/>
                <a:gd name="T24" fmla="*/ 4 w 88"/>
                <a:gd name="T25" fmla="*/ 404 h 404"/>
                <a:gd name="T26" fmla="*/ 1 w 88"/>
                <a:gd name="T27" fmla="*/ 382 h 404"/>
                <a:gd name="T28" fmla="*/ 0 w 88"/>
                <a:gd name="T29" fmla="*/ 355 h 404"/>
                <a:gd name="T30" fmla="*/ 2 w 88"/>
                <a:gd name="T31" fmla="*/ 323 h 404"/>
                <a:gd name="T32" fmla="*/ 6 w 88"/>
                <a:gd name="T33" fmla="*/ 288 h 404"/>
                <a:gd name="T34" fmla="*/ 10 w 88"/>
                <a:gd name="T35" fmla="*/ 250 h 404"/>
                <a:gd name="T36" fmla="*/ 16 w 88"/>
                <a:gd name="T37" fmla="*/ 209 h 404"/>
                <a:gd name="T38" fmla="*/ 23 w 88"/>
                <a:gd name="T39" fmla="*/ 168 h 404"/>
                <a:gd name="T40" fmla="*/ 29 w 88"/>
                <a:gd name="T41" fmla="*/ 125 h 404"/>
                <a:gd name="T42" fmla="*/ 38 w 88"/>
                <a:gd name="T43" fmla="*/ 82 h 404"/>
                <a:gd name="T44" fmla="*/ 46 w 88"/>
                <a:gd name="T45" fmla="*/ 40 h 404"/>
                <a:gd name="T46" fmla="*/ 55 w 88"/>
                <a:gd name="T47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" h="404">
                  <a:moveTo>
                    <a:pt x="55" y="0"/>
                  </a:moveTo>
                  <a:lnTo>
                    <a:pt x="69" y="26"/>
                  </a:lnTo>
                  <a:lnTo>
                    <a:pt x="79" y="55"/>
                  </a:lnTo>
                  <a:lnTo>
                    <a:pt x="86" y="88"/>
                  </a:lnTo>
                  <a:lnTo>
                    <a:pt x="88" y="121"/>
                  </a:lnTo>
                  <a:lnTo>
                    <a:pt x="88" y="158"/>
                  </a:lnTo>
                  <a:lnTo>
                    <a:pt x="84" y="195"/>
                  </a:lnTo>
                  <a:lnTo>
                    <a:pt x="79" y="233"/>
                  </a:lnTo>
                  <a:lnTo>
                    <a:pt x="69" y="270"/>
                  </a:lnTo>
                  <a:lnTo>
                    <a:pt x="57" y="306"/>
                  </a:lnTo>
                  <a:lnTo>
                    <a:pt x="42" y="341"/>
                  </a:lnTo>
                  <a:lnTo>
                    <a:pt x="24" y="374"/>
                  </a:lnTo>
                  <a:lnTo>
                    <a:pt x="4" y="404"/>
                  </a:lnTo>
                  <a:lnTo>
                    <a:pt x="1" y="382"/>
                  </a:lnTo>
                  <a:lnTo>
                    <a:pt x="0" y="355"/>
                  </a:lnTo>
                  <a:lnTo>
                    <a:pt x="2" y="323"/>
                  </a:lnTo>
                  <a:lnTo>
                    <a:pt x="6" y="288"/>
                  </a:lnTo>
                  <a:lnTo>
                    <a:pt x="10" y="250"/>
                  </a:lnTo>
                  <a:lnTo>
                    <a:pt x="16" y="209"/>
                  </a:lnTo>
                  <a:lnTo>
                    <a:pt x="23" y="168"/>
                  </a:lnTo>
                  <a:lnTo>
                    <a:pt x="29" y="125"/>
                  </a:lnTo>
                  <a:lnTo>
                    <a:pt x="38" y="82"/>
                  </a:lnTo>
                  <a:lnTo>
                    <a:pt x="46" y="4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2" name="Freeform 85"/>
            <p:cNvSpPr>
              <a:spLocks/>
            </p:cNvSpPr>
            <p:nvPr/>
          </p:nvSpPr>
          <p:spPr bwMode="auto">
            <a:xfrm>
              <a:off x="521591" y="4930325"/>
              <a:ext cx="407731" cy="400450"/>
            </a:xfrm>
            <a:custGeom>
              <a:avLst/>
              <a:gdLst>
                <a:gd name="T0" fmla="*/ 0 w 281"/>
                <a:gd name="T1" fmla="*/ 0 h 278"/>
                <a:gd name="T2" fmla="*/ 19 w 281"/>
                <a:gd name="T3" fmla="*/ 8 h 278"/>
                <a:gd name="T4" fmla="*/ 42 w 281"/>
                <a:gd name="T5" fmla="*/ 18 h 278"/>
                <a:gd name="T6" fmla="*/ 94 w 281"/>
                <a:gd name="T7" fmla="*/ 42 h 278"/>
                <a:gd name="T8" fmla="*/ 141 w 281"/>
                <a:gd name="T9" fmla="*/ 69 h 278"/>
                <a:gd name="T10" fmla="*/ 181 w 281"/>
                <a:gd name="T11" fmla="*/ 96 h 278"/>
                <a:gd name="T12" fmla="*/ 216 w 281"/>
                <a:gd name="T13" fmla="*/ 124 h 278"/>
                <a:gd name="T14" fmla="*/ 244 w 281"/>
                <a:gd name="T15" fmla="*/ 153 h 278"/>
                <a:gd name="T16" fmla="*/ 264 w 281"/>
                <a:gd name="T17" fmla="*/ 183 h 278"/>
                <a:gd name="T18" fmla="*/ 277 w 281"/>
                <a:gd name="T19" fmla="*/ 213 h 278"/>
                <a:gd name="T20" fmla="*/ 281 w 281"/>
                <a:gd name="T21" fmla="*/ 234 h 278"/>
                <a:gd name="T22" fmla="*/ 281 w 281"/>
                <a:gd name="T23" fmla="*/ 257 h 278"/>
                <a:gd name="T24" fmla="*/ 277 w 281"/>
                <a:gd name="T25" fmla="*/ 278 h 278"/>
                <a:gd name="T26" fmla="*/ 266 w 281"/>
                <a:gd name="T27" fmla="*/ 267 h 278"/>
                <a:gd name="T28" fmla="*/ 252 w 281"/>
                <a:gd name="T29" fmla="*/ 251 h 278"/>
                <a:gd name="T30" fmla="*/ 236 w 281"/>
                <a:gd name="T31" fmla="*/ 234 h 278"/>
                <a:gd name="T32" fmla="*/ 219 w 281"/>
                <a:gd name="T33" fmla="*/ 215 h 278"/>
                <a:gd name="T34" fmla="*/ 201 w 281"/>
                <a:gd name="T35" fmla="*/ 196 h 278"/>
                <a:gd name="T36" fmla="*/ 183 w 281"/>
                <a:gd name="T37" fmla="*/ 175 h 278"/>
                <a:gd name="T38" fmla="*/ 167 w 281"/>
                <a:gd name="T39" fmla="*/ 157 h 278"/>
                <a:gd name="T40" fmla="*/ 136 w 281"/>
                <a:gd name="T41" fmla="*/ 125 h 278"/>
                <a:gd name="T42" fmla="*/ 102 w 281"/>
                <a:gd name="T43" fmla="*/ 92 h 278"/>
                <a:gd name="T44" fmla="*/ 68 w 281"/>
                <a:gd name="T45" fmla="*/ 60 h 278"/>
                <a:gd name="T46" fmla="*/ 33 w 281"/>
                <a:gd name="T47" fmla="*/ 28 h 278"/>
                <a:gd name="T48" fmla="*/ 0 w 281"/>
                <a:gd name="T4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1" h="278">
                  <a:moveTo>
                    <a:pt x="0" y="0"/>
                  </a:moveTo>
                  <a:lnTo>
                    <a:pt x="19" y="8"/>
                  </a:lnTo>
                  <a:lnTo>
                    <a:pt x="42" y="18"/>
                  </a:lnTo>
                  <a:lnTo>
                    <a:pt x="94" y="42"/>
                  </a:lnTo>
                  <a:lnTo>
                    <a:pt x="141" y="69"/>
                  </a:lnTo>
                  <a:lnTo>
                    <a:pt x="181" y="96"/>
                  </a:lnTo>
                  <a:lnTo>
                    <a:pt x="216" y="124"/>
                  </a:lnTo>
                  <a:lnTo>
                    <a:pt x="244" y="153"/>
                  </a:lnTo>
                  <a:lnTo>
                    <a:pt x="264" y="183"/>
                  </a:lnTo>
                  <a:lnTo>
                    <a:pt x="277" y="213"/>
                  </a:lnTo>
                  <a:lnTo>
                    <a:pt x="281" y="234"/>
                  </a:lnTo>
                  <a:lnTo>
                    <a:pt x="281" y="257"/>
                  </a:lnTo>
                  <a:lnTo>
                    <a:pt x="277" y="278"/>
                  </a:lnTo>
                  <a:lnTo>
                    <a:pt x="266" y="267"/>
                  </a:lnTo>
                  <a:lnTo>
                    <a:pt x="252" y="251"/>
                  </a:lnTo>
                  <a:lnTo>
                    <a:pt x="236" y="234"/>
                  </a:lnTo>
                  <a:lnTo>
                    <a:pt x="219" y="215"/>
                  </a:lnTo>
                  <a:lnTo>
                    <a:pt x="201" y="196"/>
                  </a:lnTo>
                  <a:lnTo>
                    <a:pt x="183" y="175"/>
                  </a:lnTo>
                  <a:lnTo>
                    <a:pt x="167" y="157"/>
                  </a:lnTo>
                  <a:lnTo>
                    <a:pt x="136" y="125"/>
                  </a:lnTo>
                  <a:lnTo>
                    <a:pt x="102" y="92"/>
                  </a:lnTo>
                  <a:lnTo>
                    <a:pt x="68" y="60"/>
                  </a:lnTo>
                  <a:lnTo>
                    <a:pt x="3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3" name="Freeform 86"/>
            <p:cNvSpPr>
              <a:spLocks/>
            </p:cNvSpPr>
            <p:nvPr/>
          </p:nvSpPr>
          <p:spPr bwMode="auto">
            <a:xfrm>
              <a:off x="244916" y="4442504"/>
              <a:ext cx="356764" cy="487820"/>
            </a:xfrm>
            <a:custGeom>
              <a:avLst/>
              <a:gdLst>
                <a:gd name="T0" fmla="*/ 0 w 242"/>
                <a:gd name="T1" fmla="*/ 0 h 332"/>
                <a:gd name="T2" fmla="*/ 28 w 242"/>
                <a:gd name="T3" fmla="*/ 37 h 332"/>
                <a:gd name="T4" fmla="*/ 59 w 242"/>
                <a:gd name="T5" fmla="*/ 71 h 332"/>
                <a:gd name="T6" fmla="*/ 90 w 242"/>
                <a:gd name="T7" fmla="*/ 104 h 332"/>
                <a:gd name="T8" fmla="*/ 115 w 242"/>
                <a:gd name="T9" fmla="*/ 130 h 332"/>
                <a:gd name="T10" fmla="*/ 140 w 242"/>
                <a:gd name="T11" fmla="*/ 157 h 332"/>
                <a:gd name="T12" fmla="*/ 163 w 242"/>
                <a:gd name="T13" fmla="*/ 186 h 332"/>
                <a:gd name="T14" fmla="*/ 187 w 242"/>
                <a:gd name="T15" fmla="*/ 217 h 332"/>
                <a:gd name="T16" fmla="*/ 207 w 242"/>
                <a:gd name="T17" fmla="*/ 252 h 332"/>
                <a:gd name="T18" fmla="*/ 226 w 242"/>
                <a:gd name="T19" fmla="*/ 289 h 332"/>
                <a:gd name="T20" fmla="*/ 242 w 242"/>
                <a:gd name="T21" fmla="*/ 332 h 332"/>
                <a:gd name="T22" fmla="*/ 240 w 242"/>
                <a:gd name="T23" fmla="*/ 331 h 332"/>
                <a:gd name="T24" fmla="*/ 216 w 242"/>
                <a:gd name="T25" fmla="*/ 320 h 332"/>
                <a:gd name="T26" fmla="*/ 196 w 242"/>
                <a:gd name="T27" fmla="*/ 313 h 332"/>
                <a:gd name="T28" fmla="*/ 178 w 242"/>
                <a:gd name="T29" fmla="*/ 306 h 332"/>
                <a:gd name="T30" fmla="*/ 166 w 242"/>
                <a:gd name="T31" fmla="*/ 301 h 332"/>
                <a:gd name="T32" fmla="*/ 155 w 242"/>
                <a:gd name="T33" fmla="*/ 297 h 332"/>
                <a:gd name="T34" fmla="*/ 143 w 242"/>
                <a:gd name="T35" fmla="*/ 287 h 332"/>
                <a:gd name="T36" fmla="*/ 130 w 242"/>
                <a:gd name="T37" fmla="*/ 273 h 332"/>
                <a:gd name="T38" fmla="*/ 113 w 242"/>
                <a:gd name="T39" fmla="*/ 255 h 332"/>
                <a:gd name="T40" fmla="*/ 96 w 242"/>
                <a:gd name="T41" fmla="*/ 233 h 332"/>
                <a:gd name="T42" fmla="*/ 78 w 242"/>
                <a:gd name="T43" fmla="*/ 208 h 332"/>
                <a:gd name="T44" fmla="*/ 60 w 242"/>
                <a:gd name="T45" fmla="*/ 177 h 332"/>
                <a:gd name="T46" fmla="*/ 44 w 242"/>
                <a:gd name="T47" fmla="*/ 144 h 332"/>
                <a:gd name="T48" fmla="*/ 29 w 242"/>
                <a:gd name="T49" fmla="*/ 105 h 332"/>
                <a:gd name="T50" fmla="*/ 17 w 242"/>
                <a:gd name="T51" fmla="*/ 64 h 332"/>
                <a:gd name="T52" fmla="*/ 10 w 242"/>
                <a:gd name="T53" fmla="*/ 39 h 332"/>
                <a:gd name="T54" fmla="*/ 5 w 242"/>
                <a:gd name="T55" fmla="*/ 18 h 332"/>
                <a:gd name="T56" fmla="*/ 0 w 242"/>
                <a:gd name="T57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42" h="332">
                  <a:moveTo>
                    <a:pt x="0" y="0"/>
                  </a:moveTo>
                  <a:lnTo>
                    <a:pt x="28" y="37"/>
                  </a:lnTo>
                  <a:lnTo>
                    <a:pt x="59" y="71"/>
                  </a:lnTo>
                  <a:lnTo>
                    <a:pt x="90" y="104"/>
                  </a:lnTo>
                  <a:lnTo>
                    <a:pt x="115" y="130"/>
                  </a:lnTo>
                  <a:lnTo>
                    <a:pt x="140" y="157"/>
                  </a:lnTo>
                  <a:lnTo>
                    <a:pt x="163" y="186"/>
                  </a:lnTo>
                  <a:lnTo>
                    <a:pt x="187" y="217"/>
                  </a:lnTo>
                  <a:lnTo>
                    <a:pt x="207" y="252"/>
                  </a:lnTo>
                  <a:lnTo>
                    <a:pt x="226" y="289"/>
                  </a:lnTo>
                  <a:lnTo>
                    <a:pt x="242" y="332"/>
                  </a:lnTo>
                  <a:lnTo>
                    <a:pt x="240" y="331"/>
                  </a:lnTo>
                  <a:lnTo>
                    <a:pt x="216" y="320"/>
                  </a:lnTo>
                  <a:lnTo>
                    <a:pt x="196" y="313"/>
                  </a:lnTo>
                  <a:lnTo>
                    <a:pt x="178" y="306"/>
                  </a:lnTo>
                  <a:lnTo>
                    <a:pt x="166" y="301"/>
                  </a:lnTo>
                  <a:lnTo>
                    <a:pt x="155" y="297"/>
                  </a:lnTo>
                  <a:lnTo>
                    <a:pt x="143" y="287"/>
                  </a:lnTo>
                  <a:lnTo>
                    <a:pt x="130" y="273"/>
                  </a:lnTo>
                  <a:lnTo>
                    <a:pt x="113" y="255"/>
                  </a:lnTo>
                  <a:lnTo>
                    <a:pt x="96" y="233"/>
                  </a:lnTo>
                  <a:lnTo>
                    <a:pt x="78" y="208"/>
                  </a:lnTo>
                  <a:lnTo>
                    <a:pt x="60" y="177"/>
                  </a:lnTo>
                  <a:lnTo>
                    <a:pt x="44" y="144"/>
                  </a:lnTo>
                  <a:lnTo>
                    <a:pt x="29" y="105"/>
                  </a:lnTo>
                  <a:lnTo>
                    <a:pt x="17" y="64"/>
                  </a:lnTo>
                  <a:lnTo>
                    <a:pt x="10" y="39"/>
                  </a:lnTo>
                  <a:lnTo>
                    <a:pt x="5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4" name="Freeform 87"/>
            <p:cNvSpPr>
              <a:spLocks/>
            </p:cNvSpPr>
            <p:nvPr/>
          </p:nvSpPr>
          <p:spPr bwMode="auto">
            <a:xfrm>
              <a:off x="761861" y="4515313"/>
              <a:ext cx="87371" cy="531506"/>
            </a:xfrm>
            <a:custGeom>
              <a:avLst/>
              <a:gdLst>
                <a:gd name="T0" fmla="*/ 4 w 62"/>
                <a:gd name="T1" fmla="*/ 0 h 366"/>
                <a:gd name="T2" fmla="*/ 22 w 62"/>
                <a:gd name="T3" fmla="*/ 28 h 366"/>
                <a:gd name="T4" fmla="*/ 36 w 62"/>
                <a:gd name="T5" fmla="*/ 62 h 366"/>
                <a:gd name="T6" fmla="*/ 49 w 62"/>
                <a:gd name="T7" fmla="*/ 100 h 366"/>
                <a:gd name="T8" fmla="*/ 57 w 62"/>
                <a:gd name="T9" fmla="*/ 142 h 366"/>
                <a:gd name="T10" fmla="*/ 62 w 62"/>
                <a:gd name="T11" fmla="*/ 186 h 366"/>
                <a:gd name="T12" fmla="*/ 62 w 62"/>
                <a:gd name="T13" fmla="*/ 232 h 366"/>
                <a:gd name="T14" fmla="*/ 59 w 62"/>
                <a:gd name="T15" fmla="*/ 277 h 366"/>
                <a:gd name="T16" fmla="*/ 50 w 62"/>
                <a:gd name="T17" fmla="*/ 322 h 366"/>
                <a:gd name="T18" fmla="*/ 35 w 62"/>
                <a:gd name="T19" fmla="*/ 366 h 366"/>
                <a:gd name="T20" fmla="*/ 21 w 62"/>
                <a:gd name="T21" fmla="*/ 356 h 366"/>
                <a:gd name="T22" fmla="*/ 7 w 62"/>
                <a:gd name="T23" fmla="*/ 346 h 366"/>
                <a:gd name="T24" fmla="*/ 4 w 62"/>
                <a:gd name="T25" fmla="*/ 307 h 366"/>
                <a:gd name="T26" fmla="*/ 1 w 62"/>
                <a:gd name="T27" fmla="*/ 266 h 366"/>
                <a:gd name="T28" fmla="*/ 0 w 62"/>
                <a:gd name="T29" fmla="*/ 222 h 366"/>
                <a:gd name="T30" fmla="*/ 0 w 62"/>
                <a:gd name="T31" fmla="*/ 177 h 366"/>
                <a:gd name="T32" fmla="*/ 0 w 62"/>
                <a:gd name="T33" fmla="*/ 133 h 366"/>
                <a:gd name="T34" fmla="*/ 1 w 62"/>
                <a:gd name="T35" fmla="*/ 92 h 366"/>
                <a:gd name="T36" fmla="*/ 1 w 62"/>
                <a:gd name="T37" fmla="*/ 55 h 366"/>
                <a:gd name="T38" fmla="*/ 3 w 62"/>
                <a:gd name="T39" fmla="*/ 24 h 366"/>
                <a:gd name="T40" fmla="*/ 4 w 62"/>
                <a:gd name="T4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366">
                  <a:moveTo>
                    <a:pt x="4" y="0"/>
                  </a:moveTo>
                  <a:lnTo>
                    <a:pt x="22" y="28"/>
                  </a:lnTo>
                  <a:lnTo>
                    <a:pt x="36" y="62"/>
                  </a:lnTo>
                  <a:lnTo>
                    <a:pt x="49" y="100"/>
                  </a:lnTo>
                  <a:lnTo>
                    <a:pt x="57" y="142"/>
                  </a:lnTo>
                  <a:lnTo>
                    <a:pt x="62" y="186"/>
                  </a:lnTo>
                  <a:lnTo>
                    <a:pt x="62" y="232"/>
                  </a:lnTo>
                  <a:lnTo>
                    <a:pt x="59" y="277"/>
                  </a:lnTo>
                  <a:lnTo>
                    <a:pt x="50" y="322"/>
                  </a:lnTo>
                  <a:lnTo>
                    <a:pt x="35" y="366"/>
                  </a:lnTo>
                  <a:lnTo>
                    <a:pt x="21" y="356"/>
                  </a:lnTo>
                  <a:lnTo>
                    <a:pt x="7" y="346"/>
                  </a:lnTo>
                  <a:lnTo>
                    <a:pt x="4" y="307"/>
                  </a:lnTo>
                  <a:lnTo>
                    <a:pt x="1" y="266"/>
                  </a:lnTo>
                  <a:lnTo>
                    <a:pt x="0" y="222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1" y="92"/>
                  </a:lnTo>
                  <a:lnTo>
                    <a:pt x="1" y="55"/>
                  </a:lnTo>
                  <a:lnTo>
                    <a:pt x="3" y="2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5" name="Freeform 88"/>
            <p:cNvSpPr>
              <a:spLocks/>
            </p:cNvSpPr>
            <p:nvPr/>
          </p:nvSpPr>
          <p:spPr bwMode="auto">
            <a:xfrm>
              <a:off x="652647" y="4515313"/>
              <a:ext cx="87371" cy="480539"/>
            </a:xfrm>
            <a:custGeom>
              <a:avLst/>
              <a:gdLst>
                <a:gd name="T0" fmla="*/ 55 w 57"/>
                <a:gd name="T1" fmla="*/ 0 h 330"/>
                <a:gd name="T2" fmla="*/ 54 w 57"/>
                <a:gd name="T3" fmla="*/ 24 h 330"/>
                <a:gd name="T4" fmla="*/ 54 w 57"/>
                <a:gd name="T5" fmla="*/ 53 h 330"/>
                <a:gd name="T6" fmla="*/ 53 w 57"/>
                <a:gd name="T7" fmla="*/ 88 h 330"/>
                <a:gd name="T8" fmla="*/ 52 w 57"/>
                <a:gd name="T9" fmla="*/ 126 h 330"/>
                <a:gd name="T10" fmla="*/ 52 w 57"/>
                <a:gd name="T11" fmla="*/ 167 h 330"/>
                <a:gd name="T12" fmla="*/ 52 w 57"/>
                <a:gd name="T13" fmla="*/ 209 h 330"/>
                <a:gd name="T14" fmla="*/ 53 w 57"/>
                <a:gd name="T15" fmla="*/ 251 h 330"/>
                <a:gd name="T16" fmla="*/ 54 w 57"/>
                <a:gd name="T17" fmla="*/ 292 h 330"/>
                <a:gd name="T18" fmla="*/ 57 w 57"/>
                <a:gd name="T19" fmla="*/ 330 h 330"/>
                <a:gd name="T20" fmla="*/ 36 w 57"/>
                <a:gd name="T21" fmla="*/ 318 h 330"/>
                <a:gd name="T22" fmla="*/ 16 w 57"/>
                <a:gd name="T23" fmla="*/ 306 h 330"/>
                <a:gd name="T24" fmla="*/ 5 w 57"/>
                <a:gd name="T25" fmla="*/ 267 h 330"/>
                <a:gd name="T26" fmla="*/ 0 w 57"/>
                <a:gd name="T27" fmla="*/ 228 h 330"/>
                <a:gd name="T28" fmla="*/ 0 w 57"/>
                <a:gd name="T29" fmla="*/ 188 h 330"/>
                <a:gd name="T30" fmla="*/ 5 w 57"/>
                <a:gd name="T31" fmla="*/ 150 h 330"/>
                <a:gd name="T32" fmla="*/ 12 w 57"/>
                <a:gd name="T33" fmla="*/ 113 h 330"/>
                <a:gd name="T34" fmla="*/ 23 w 57"/>
                <a:gd name="T35" fmla="*/ 79 h 330"/>
                <a:gd name="T36" fmla="*/ 34 w 57"/>
                <a:gd name="T37" fmla="*/ 49 h 330"/>
                <a:gd name="T38" fmla="*/ 45 w 57"/>
                <a:gd name="T39" fmla="*/ 23 h 330"/>
                <a:gd name="T40" fmla="*/ 55 w 57"/>
                <a:gd name="T41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7" h="330">
                  <a:moveTo>
                    <a:pt x="55" y="0"/>
                  </a:moveTo>
                  <a:lnTo>
                    <a:pt x="54" y="24"/>
                  </a:lnTo>
                  <a:lnTo>
                    <a:pt x="54" y="53"/>
                  </a:lnTo>
                  <a:lnTo>
                    <a:pt x="53" y="88"/>
                  </a:lnTo>
                  <a:lnTo>
                    <a:pt x="52" y="126"/>
                  </a:lnTo>
                  <a:lnTo>
                    <a:pt x="52" y="167"/>
                  </a:lnTo>
                  <a:lnTo>
                    <a:pt x="52" y="209"/>
                  </a:lnTo>
                  <a:lnTo>
                    <a:pt x="53" y="251"/>
                  </a:lnTo>
                  <a:lnTo>
                    <a:pt x="54" y="292"/>
                  </a:lnTo>
                  <a:lnTo>
                    <a:pt x="57" y="330"/>
                  </a:lnTo>
                  <a:lnTo>
                    <a:pt x="36" y="318"/>
                  </a:lnTo>
                  <a:lnTo>
                    <a:pt x="16" y="306"/>
                  </a:lnTo>
                  <a:lnTo>
                    <a:pt x="5" y="267"/>
                  </a:lnTo>
                  <a:lnTo>
                    <a:pt x="0" y="228"/>
                  </a:lnTo>
                  <a:lnTo>
                    <a:pt x="0" y="188"/>
                  </a:lnTo>
                  <a:lnTo>
                    <a:pt x="5" y="150"/>
                  </a:lnTo>
                  <a:lnTo>
                    <a:pt x="12" y="113"/>
                  </a:lnTo>
                  <a:lnTo>
                    <a:pt x="23" y="79"/>
                  </a:lnTo>
                  <a:lnTo>
                    <a:pt x="34" y="49"/>
                  </a:lnTo>
                  <a:lnTo>
                    <a:pt x="45" y="23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6" name="Freeform 89"/>
            <p:cNvSpPr>
              <a:spLocks/>
            </p:cNvSpPr>
            <p:nvPr/>
          </p:nvSpPr>
          <p:spPr bwMode="auto">
            <a:xfrm>
              <a:off x="681771" y="5338055"/>
              <a:ext cx="495102" cy="254832"/>
            </a:xfrm>
            <a:custGeom>
              <a:avLst/>
              <a:gdLst>
                <a:gd name="T0" fmla="*/ 0 w 342"/>
                <a:gd name="T1" fmla="*/ 0 h 175"/>
                <a:gd name="T2" fmla="*/ 56 w 342"/>
                <a:gd name="T3" fmla="*/ 9 h 175"/>
                <a:gd name="T4" fmla="*/ 85 w 342"/>
                <a:gd name="T5" fmla="*/ 14 h 175"/>
                <a:gd name="T6" fmla="*/ 112 w 342"/>
                <a:gd name="T7" fmla="*/ 19 h 175"/>
                <a:gd name="T8" fmla="*/ 136 w 342"/>
                <a:gd name="T9" fmla="*/ 24 h 175"/>
                <a:gd name="T10" fmla="*/ 153 w 342"/>
                <a:gd name="T11" fmla="*/ 28 h 175"/>
                <a:gd name="T12" fmla="*/ 190 w 342"/>
                <a:gd name="T13" fmla="*/ 41 h 175"/>
                <a:gd name="T14" fmla="*/ 222 w 342"/>
                <a:gd name="T15" fmla="*/ 52 h 175"/>
                <a:gd name="T16" fmla="*/ 249 w 342"/>
                <a:gd name="T17" fmla="*/ 64 h 175"/>
                <a:gd name="T18" fmla="*/ 271 w 342"/>
                <a:gd name="T19" fmla="*/ 77 h 175"/>
                <a:gd name="T20" fmla="*/ 289 w 342"/>
                <a:gd name="T21" fmla="*/ 91 h 175"/>
                <a:gd name="T22" fmla="*/ 306 w 342"/>
                <a:gd name="T23" fmla="*/ 107 h 175"/>
                <a:gd name="T24" fmla="*/ 319 w 342"/>
                <a:gd name="T25" fmla="*/ 126 h 175"/>
                <a:gd name="T26" fmla="*/ 331 w 342"/>
                <a:gd name="T27" fmla="*/ 149 h 175"/>
                <a:gd name="T28" fmla="*/ 342 w 342"/>
                <a:gd name="T29" fmla="*/ 175 h 175"/>
                <a:gd name="T30" fmla="*/ 327 w 342"/>
                <a:gd name="T31" fmla="*/ 160 h 175"/>
                <a:gd name="T32" fmla="*/ 309 w 342"/>
                <a:gd name="T33" fmla="*/ 144 h 175"/>
                <a:gd name="T34" fmla="*/ 287 w 342"/>
                <a:gd name="T35" fmla="*/ 126 h 175"/>
                <a:gd name="T36" fmla="*/ 259 w 342"/>
                <a:gd name="T37" fmla="*/ 107 h 175"/>
                <a:gd name="T38" fmla="*/ 220 w 342"/>
                <a:gd name="T39" fmla="*/ 87 h 175"/>
                <a:gd name="T40" fmla="*/ 182 w 342"/>
                <a:gd name="T41" fmla="*/ 71 h 175"/>
                <a:gd name="T42" fmla="*/ 142 w 342"/>
                <a:gd name="T43" fmla="*/ 58 h 175"/>
                <a:gd name="T44" fmla="*/ 111 w 342"/>
                <a:gd name="T45" fmla="*/ 47 h 175"/>
                <a:gd name="T46" fmla="*/ 78 w 342"/>
                <a:gd name="T47" fmla="*/ 35 h 175"/>
                <a:gd name="T48" fmla="*/ 40 w 342"/>
                <a:gd name="T49" fmla="*/ 20 h 175"/>
                <a:gd name="T50" fmla="*/ 0 w 342"/>
                <a:gd name="T5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2" h="175">
                  <a:moveTo>
                    <a:pt x="0" y="0"/>
                  </a:moveTo>
                  <a:lnTo>
                    <a:pt x="56" y="9"/>
                  </a:lnTo>
                  <a:lnTo>
                    <a:pt x="85" y="14"/>
                  </a:lnTo>
                  <a:lnTo>
                    <a:pt x="112" y="19"/>
                  </a:lnTo>
                  <a:lnTo>
                    <a:pt x="136" y="24"/>
                  </a:lnTo>
                  <a:lnTo>
                    <a:pt x="153" y="28"/>
                  </a:lnTo>
                  <a:lnTo>
                    <a:pt x="190" y="41"/>
                  </a:lnTo>
                  <a:lnTo>
                    <a:pt x="222" y="52"/>
                  </a:lnTo>
                  <a:lnTo>
                    <a:pt x="249" y="64"/>
                  </a:lnTo>
                  <a:lnTo>
                    <a:pt x="271" y="77"/>
                  </a:lnTo>
                  <a:lnTo>
                    <a:pt x="289" y="91"/>
                  </a:lnTo>
                  <a:lnTo>
                    <a:pt x="306" y="107"/>
                  </a:lnTo>
                  <a:lnTo>
                    <a:pt x="319" y="126"/>
                  </a:lnTo>
                  <a:lnTo>
                    <a:pt x="331" y="149"/>
                  </a:lnTo>
                  <a:lnTo>
                    <a:pt x="342" y="175"/>
                  </a:lnTo>
                  <a:lnTo>
                    <a:pt x="327" y="160"/>
                  </a:lnTo>
                  <a:lnTo>
                    <a:pt x="309" y="144"/>
                  </a:lnTo>
                  <a:lnTo>
                    <a:pt x="287" y="126"/>
                  </a:lnTo>
                  <a:lnTo>
                    <a:pt x="259" y="107"/>
                  </a:lnTo>
                  <a:lnTo>
                    <a:pt x="220" y="87"/>
                  </a:lnTo>
                  <a:lnTo>
                    <a:pt x="182" y="71"/>
                  </a:lnTo>
                  <a:lnTo>
                    <a:pt x="142" y="58"/>
                  </a:lnTo>
                  <a:lnTo>
                    <a:pt x="111" y="47"/>
                  </a:lnTo>
                  <a:lnTo>
                    <a:pt x="78" y="35"/>
                  </a:lnTo>
                  <a:lnTo>
                    <a:pt x="4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7" name="Freeform 90"/>
            <p:cNvSpPr>
              <a:spLocks/>
            </p:cNvSpPr>
            <p:nvPr/>
          </p:nvSpPr>
          <p:spPr bwMode="auto">
            <a:xfrm>
              <a:off x="943883" y="4937606"/>
              <a:ext cx="167461" cy="502382"/>
            </a:xfrm>
            <a:custGeom>
              <a:avLst/>
              <a:gdLst>
                <a:gd name="T0" fmla="*/ 16 w 116"/>
                <a:gd name="T1" fmla="*/ 0 h 342"/>
                <a:gd name="T2" fmla="*/ 20 w 116"/>
                <a:gd name="T3" fmla="*/ 20 h 342"/>
                <a:gd name="T4" fmla="*/ 25 w 116"/>
                <a:gd name="T5" fmla="*/ 38 h 342"/>
                <a:gd name="T6" fmla="*/ 35 w 116"/>
                <a:gd name="T7" fmla="*/ 79 h 342"/>
                <a:gd name="T8" fmla="*/ 46 w 116"/>
                <a:gd name="T9" fmla="*/ 116 h 342"/>
                <a:gd name="T10" fmla="*/ 59 w 116"/>
                <a:gd name="T11" fmla="*/ 152 h 342"/>
                <a:gd name="T12" fmla="*/ 70 w 116"/>
                <a:gd name="T13" fmla="*/ 184 h 342"/>
                <a:gd name="T14" fmla="*/ 87 w 116"/>
                <a:gd name="T15" fmla="*/ 232 h 342"/>
                <a:gd name="T16" fmla="*/ 100 w 116"/>
                <a:gd name="T17" fmla="*/ 278 h 342"/>
                <a:gd name="T18" fmla="*/ 116 w 116"/>
                <a:gd name="T19" fmla="*/ 342 h 342"/>
                <a:gd name="T20" fmla="*/ 98 w 116"/>
                <a:gd name="T21" fmla="*/ 328 h 342"/>
                <a:gd name="T22" fmla="*/ 77 w 116"/>
                <a:gd name="T23" fmla="*/ 317 h 342"/>
                <a:gd name="T24" fmla="*/ 61 w 116"/>
                <a:gd name="T25" fmla="*/ 301 h 342"/>
                <a:gd name="T26" fmla="*/ 46 w 116"/>
                <a:gd name="T27" fmla="*/ 285 h 342"/>
                <a:gd name="T28" fmla="*/ 34 w 116"/>
                <a:gd name="T29" fmla="*/ 268 h 342"/>
                <a:gd name="T30" fmla="*/ 25 w 116"/>
                <a:gd name="T31" fmla="*/ 249 h 342"/>
                <a:gd name="T32" fmla="*/ 14 w 116"/>
                <a:gd name="T33" fmla="*/ 211 h 342"/>
                <a:gd name="T34" fmla="*/ 6 w 116"/>
                <a:gd name="T35" fmla="*/ 174 h 342"/>
                <a:gd name="T36" fmla="*/ 1 w 116"/>
                <a:gd name="T37" fmla="*/ 138 h 342"/>
                <a:gd name="T38" fmla="*/ 0 w 116"/>
                <a:gd name="T39" fmla="*/ 104 h 342"/>
                <a:gd name="T40" fmla="*/ 1 w 116"/>
                <a:gd name="T41" fmla="*/ 73 h 342"/>
                <a:gd name="T42" fmla="*/ 7 w 116"/>
                <a:gd name="T43" fmla="*/ 45 h 342"/>
                <a:gd name="T44" fmla="*/ 13 w 116"/>
                <a:gd name="T45" fmla="*/ 21 h 342"/>
                <a:gd name="T46" fmla="*/ 16 w 116"/>
                <a:gd name="T47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6" h="342">
                  <a:moveTo>
                    <a:pt x="16" y="0"/>
                  </a:moveTo>
                  <a:lnTo>
                    <a:pt x="20" y="20"/>
                  </a:lnTo>
                  <a:lnTo>
                    <a:pt x="25" y="38"/>
                  </a:lnTo>
                  <a:lnTo>
                    <a:pt x="35" y="79"/>
                  </a:lnTo>
                  <a:lnTo>
                    <a:pt x="46" y="116"/>
                  </a:lnTo>
                  <a:lnTo>
                    <a:pt x="59" y="152"/>
                  </a:lnTo>
                  <a:lnTo>
                    <a:pt x="70" y="184"/>
                  </a:lnTo>
                  <a:lnTo>
                    <a:pt x="87" y="232"/>
                  </a:lnTo>
                  <a:lnTo>
                    <a:pt x="100" y="278"/>
                  </a:lnTo>
                  <a:lnTo>
                    <a:pt x="116" y="342"/>
                  </a:lnTo>
                  <a:lnTo>
                    <a:pt x="98" y="328"/>
                  </a:lnTo>
                  <a:lnTo>
                    <a:pt x="77" y="317"/>
                  </a:lnTo>
                  <a:lnTo>
                    <a:pt x="61" y="301"/>
                  </a:lnTo>
                  <a:lnTo>
                    <a:pt x="46" y="285"/>
                  </a:lnTo>
                  <a:lnTo>
                    <a:pt x="34" y="268"/>
                  </a:lnTo>
                  <a:lnTo>
                    <a:pt x="25" y="249"/>
                  </a:lnTo>
                  <a:lnTo>
                    <a:pt x="14" y="211"/>
                  </a:lnTo>
                  <a:lnTo>
                    <a:pt x="6" y="174"/>
                  </a:lnTo>
                  <a:lnTo>
                    <a:pt x="1" y="138"/>
                  </a:lnTo>
                  <a:lnTo>
                    <a:pt x="0" y="104"/>
                  </a:lnTo>
                  <a:lnTo>
                    <a:pt x="1" y="73"/>
                  </a:lnTo>
                  <a:lnTo>
                    <a:pt x="7" y="45"/>
                  </a:lnTo>
                  <a:lnTo>
                    <a:pt x="13" y="2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8" name="Freeform 91"/>
            <p:cNvSpPr>
              <a:spLocks/>
            </p:cNvSpPr>
            <p:nvPr/>
          </p:nvSpPr>
          <p:spPr bwMode="auto">
            <a:xfrm>
              <a:off x="485186" y="4937606"/>
              <a:ext cx="400450" cy="400450"/>
            </a:xfrm>
            <a:custGeom>
              <a:avLst/>
              <a:gdLst>
                <a:gd name="T0" fmla="*/ 0 w 279"/>
                <a:gd name="T1" fmla="*/ 0 h 275"/>
                <a:gd name="T2" fmla="*/ 23 w 279"/>
                <a:gd name="T3" fmla="*/ 18 h 275"/>
                <a:gd name="T4" fmla="*/ 47 w 279"/>
                <a:gd name="T5" fmla="*/ 39 h 275"/>
                <a:gd name="T6" fmla="*/ 74 w 279"/>
                <a:gd name="T7" fmla="*/ 63 h 275"/>
                <a:gd name="T8" fmla="*/ 101 w 279"/>
                <a:gd name="T9" fmla="*/ 87 h 275"/>
                <a:gd name="T10" fmla="*/ 128 w 279"/>
                <a:gd name="T11" fmla="*/ 113 h 275"/>
                <a:gd name="T12" fmla="*/ 155 w 279"/>
                <a:gd name="T13" fmla="*/ 139 h 275"/>
                <a:gd name="T14" fmla="*/ 179 w 279"/>
                <a:gd name="T15" fmla="*/ 165 h 275"/>
                <a:gd name="T16" fmla="*/ 199 w 279"/>
                <a:gd name="T17" fmla="*/ 188 h 275"/>
                <a:gd name="T18" fmla="*/ 220 w 279"/>
                <a:gd name="T19" fmla="*/ 212 h 275"/>
                <a:gd name="T20" fmla="*/ 242 w 279"/>
                <a:gd name="T21" fmla="*/ 236 h 275"/>
                <a:gd name="T22" fmla="*/ 262 w 279"/>
                <a:gd name="T23" fmla="*/ 257 h 275"/>
                <a:gd name="T24" fmla="*/ 279 w 279"/>
                <a:gd name="T25" fmla="*/ 275 h 275"/>
                <a:gd name="T26" fmla="*/ 254 w 279"/>
                <a:gd name="T27" fmla="*/ 271 h 275"/>
                <a:gd name="T28" fmla="*/ 226 w 279"/>
                <a:gd name="T29" fmla="*/ 265 h 275"/>
                <a:gd name="T30" fmla="*/ 195 w 279"/>
                <a:gd name="T31" fmla="*/ 261 h 275"/>
                <a:gd name="T32" fmla="*/ 187 w 279"/>
                <a:gd name="T33" fmla="*/ 260 h 275"/>
                <a:gd name="T34" fmla="*/ 150 w 279"/>
                <a:gd name="T35" fmla="*/ 243 h 275"/>
                <a:gd name="T36" fmla="*/ 120 w 279"/>
                <a:gd name="T37" fmla="*/ 227 h 275"/>
                <a:gd name="T38" fmla="*/ 97 w 279"/>
                <a:gd name="T39" fmla="*/ 210 h 275"/>
                <a:gd name="T40" fmla="*/ 78 w 279"/>
                <a:gd name="T41" fmla="*/ 192 h 275"/>
                <a:gd name="T42" fmla="*/ 63 w 279"/>
                <a:gd name="T43" fmla="*/ 173 h 275"/>
                <a:gd name="T44" fmla="*/ 52 w 279"/>
                <a:gd name="T45" fmla="*/ 152 h 275"/>
                <a:gd name="T46" fmla="*/ 42 w 279"/>
                <a:gd name="T47" fmla="*/ 128 h 275"/>
                <a:gd name="T48" fmla="*/ 33 w 279"/>
                <a:gd name="T49" fmla="*/ 101 h 275"/>
                <a:gd name="T50" fmla="*/ 24 w 279"/>
                <a:gd name="T51" fmla="*/ 71 h 275"/>
                <a:gd name="T52" fmla="*/ 18 w 279"/>
                <a:gd name="T53" fmla="*/ 50 h 275"/>
                <a:gd name="T54" fmla="*/ 11 w 279"/>
                <a:gd name="T55" fmla="*/ 28 h 275"/>
                <a:gd name="T56" fmla="*/ 0 w 279"/>
                <a:gd name="T57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9" h="275">
                  <a:moveTo>
                    <a:pt x="0" y="0"/>
                  </a:moveTo>
                  <a:lnTo>
                    <a:pt x="23" y="18"/>
                  </a:lnTo>
                  <a:lnTo>
                    <a:pt x="47" y="39"/>
                  </a:lnTo>
                  <a:lnTo>
                    <a:pt x="74" y="63"/>
                  </a:lnTo>
                  <a:lnTo>
                    <a:pt x="101" y="87"/>
                  </a:lnTo>
                  <a:lnTo>
                    <a:pt x="128" y="113"/>
                  </a:lnTo>
                  <a:lnTo>
                    <a:pt x="155" y="139"/>
                  </a:lnTo>
                  <a:lnTo>
                    <a:pt x="179" y="165"/>
                  </a:lnTo>
                  <a:lnTo>
                    <a:pt x="199" y="188"/>
                  </a:lnTo>
                  <a:lnTo>
                    <a:pt x="220" y="212"/>
                  </a:lnTo>
                  <a:lnTo>
                    <a:pt x="242" y="236"/>
                  </a:lnTo>
                  <a:lnTo>
                    <a:pt x="262" y="257"/>
                  </a:lnTo>
                  <a:lnTo>
                    <a:pt x="279" y="275"/>
                  </a:lnTo>
                  <a:lnTo>
                    <a:pt x="254" y="271"/>
                  </a:lnTo>
                  <a:lnTo>
                    <a:pt x="226" y="265"/>
                  </a:lnTo>
                  <a:lnTo>
                    <a:pt x="195" y="261"/>
                  </a:lnTo>
                  <a:lnTo>
                    <a:pt x="187" y="260"/>
                  </a:lnTo>
                  <a:lnTo>
                    <a:pt x="150" y="243"/>
                  </a:lnTo>
                  <a:lnTo>
                    <a:pt x="120" y="227"/>
                  </a:lnTo>
                  <a:lnTo>
                    <a:pt x="97" y="210"/>
                  </a:lnTo>
                  <a:lnTo>
                    <a:pt x="78" y="192"/>
                  </a:lnTo>
                  <a:lnTo>
                    <a:pt x="63" y="173"/>
                  </a:lnTo>
                  <a:lnTo>
                    <a:pt x="52" y="152"/>
                  </a:lnTo>
                  <a:lnTo>
                    <a:pt x="42" y="128"/>
                  </a:lnTo>
                  <a:lnTo>
                    <a:pt x="33" y="101"/>
                  </a:lnTo>
                  <a:lnTo>
                    <a:pt x="24" y="71"/>
                  </a:lnTo>
                  <a:lnTo>
                    <a:pt x="18" y="50"/>
                  </a:lnTo>
                  <a:lnTo>
                    <a:pt x="11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9" name="Freeform 92"/>
            <p:cNvSpPr>
              <a:spLocks/>
            </p:cNvSpPr>
            <p:nvPr/>
          </p:nvSpPr>
          <p:spPr bwMode="auto">
            <a:xfrm>
              <a:off x="994850" y="4915763"/>
              <a:ext cx="196584" cy="582472"/>
            </a:xfrm>
            <a:custGeom>
              <a:avLst/>
              <a:gdLst>
                <a:gd name="T0" fmla="*/ 0 w 134"/>
                <a:gd name="T1" fmla="*/ 0 h 404"/>
                <a:gd name="T2" fmla="*/ 14 w 134"/>
                <a:gd name="T3" fmla="*/ 23 h 404"/>
                <a:gd name="T4" fmla="*/ 27 w 134"/>
                <a:gd name="T5" fmla="*/ 40 h 404"/>
                <a:gd name="T6" fmla="*/ 60 w 134"/>
                <a:gd name="T7" fmla="*/ 82 h 404"/>
                <a:gd name="T8" fmla="*/ 87 w 134"/>
                <a:gd name="T9" fmla="*/ 125 h 404"/>
                <a:gd name="T10" fmla="*/ 108 w 134"/>
                <a:gd name="T11" fmla="*/ 168 h 404"/>
                <a:gd name="T12" fmla="*/ 123 w 134"/>
                <a:gd name="T13" fmla="*/ 215 h 404"/>
                <a:gd name="T14" fmla="*/ 132 w 134"/>
                <a:gd name="T15" fmla="*/ 261 h 404"/>
                <a:gd name="T16" fmla="*/ 134 w 134"/>
                <a:gd name="T17" fmla="*/ 307 h 404"/>
                <a:gd name="T18" fmla="*/ 130 w 134"/>
                <a:gd name="T19" fmla="*/ 355 h 404"/>
                <a:gd name="T20" fmla="*/ 119 w 134"/>
                <a:gd name="T21" fmla="*/ 404 h 404"/>
                <a:gd name="T22" fmla="*/ 115 w 134"/>
                <a:gd name="T23" fmla="*/ 396 h 404"/>
                <a:gd name="T24" fmla="*/ 110 w 134"/>
                <a:gd name="T25" fmla="*/ 389 h 404"/>
                <a:gd name="T26" fmla="*/ 100 w 134"/>
                <a:gd name="T27" fmla="*/ 342 h 404"/>
                <a:gd name="T28" fmla="*/ 87 w 134"/>
                <a:gd name="T29" fmla="*/ 291 h 404"/>
                <a:gd name="T30" fmla="*/ 72 w 134"/>
                <a:gd name="T31" fmla="*/ 243 h 404"/>
                <a:gd name="T32" fmla="*/ 56 w 134"/>
                <a:gd name="T33" fmla="*/ 197 h 404"/>
                <a:gd name="T34" fmla="*/ 41 w 134"/>
                <a:gd name="T35" fmla="*/ 152 h 404"/>
                <a:gd name="T36" fmla="*/ 25 w 134"/>
                <a:gd name="T37" fmla="*/ 104 h 404"/>
                <a:gd name="T38" fmla="*/ 11 w 134"/>
                <a:gd name="T39" fmla="*/ 53 h 404"/>
                <a:gd name="T40" fmla="*/ 6 w 134"/>
                <a:gd name="T41" fmla="*/ 29 h 404"/>
                <a:gd name="T42" fmla="*/ 0 w 134"/>
                <a:gd name="T43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4" h="404">
                  <a:moveTo>
                    <a:pt x="0" y="0"/>
                  </a:moveTo>
                  <a:lnTo>
                    <a:pt x="14" y="23"/>
                  </a:lnTo>
                  <a:lnTo>
                    <a:pt x="27" y="40"/>
                  </a:lnTo>
                  <a:lnTo>
                    <a:pt x="60" y="82"/>
                  </a:lnTo>
                  <a:lnTo>
                    <a:pt x="87" y="125"/>
                  </a:lnTo>
                  <a:lnTo>
                    <a:pt x="108" y="168"/>
                  </a:lnTo>
                  <a:lnTo>
                    <a:pt x="123" y="215"/>
                  </a:lnTo>
                  <a:lnTo>
                    <a:pt x="132" y="261"/>
                  </a:lnTo>
                  <a:lnTo>
                    <a:pt x="134" y="307"/>
                  </a:lnTo>
                  <a:lnTo>
                    <a:pt x="130" y="355"/>
                  </a:lnTo>
                  <a:lnTo>
                    <a:pt x="119" y="404"/>
                  </a:lnTo>
                  <a:lnTo>
                    <a:pt x="115" y="396"/>
                  </a:lnTo>
                  <a:lnTo>
                    <a:pt x="110" y="389"/>
                  </a:lnTo>
                  <a:lnTo>
                    <a:pt x="100" y="342"/>
                  </a:lnTo>
                  <a:lnTo>
                    <a:pt x="87" y="291"/>
                  </a:lnTo>
                  <a:lnTo>
                    <a:pt x="72" y="243"/>
                  </a:lnTo>
                  <a:lnTo>
                    <a:pt x="56" y="197"/>
                  </a:lnTo>
                  <a:lnTo>
                    <a:pt x="41" y="152"/>
                  </a:lnTo>
                  <a:lnTo>
                    <a:pt x="25" y="104"/>
                  </a:lnTo>
                  <a:lnTo>
                    <a:pt x="11" y="53"/>
                  </a:lnTo>
                  <a:lnTo>
                    <a:pt x="6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0" name="Freeform 93"/>
            <p:cNvSpPr>
              <a:spLocks/>
            </p:cNvSpPr>
            <p:nvPr/>
          </p:nvSpPr>
          <p:spPr bwMode="auto">
            <a:xfrm>
              <a:off x="1948648" y="5672977"/>
              <a:ext cx="1623642" cy="924674"/>
            </a:xfrm>
            <a:custGeom>
              <a:avLst/>
              <a:gdLst>
                <a:gd name="T0" fmla="*/ 36 w 1112"/>
                <a:gd name="T1" fmla="*/ 15 h 634"/>
                <a:gd name="T2" fmla="*/ 90 w 1112"/>
                <a:gd name="T3" fmla="*/ 42 h 634"/>
                <a:gd name="T4" fmla="*/ 122 w 1112"/>
                <a:gd name="T5" fmla="*/ 72 h 634"/>
                <a:gd name="T6" fmla="*/ 142 w 1112"/>
                <a:gd name="T7" fmla="*/ 107 h 634"/>
                <a:gd name="T8" fmla="*/ 155 w 1112"/>
                <a:gd name="T9" fmla="*/ 149 h 634"/>
                <a:gd name="T10" fmla="*/ 166 w 1112"/>
                <a:gd name="T11" fmla="*/ 193 h 634"/>
                <a:gd name="T12" fmla="*/ 185 w 1112"/>
                <a:gd name="T13" fmla="*/ 253 h 634"/>
                <a:gd name="T14" fmla="*/ 213 w 1112"/>
                <a:gd name="T15" fmla="*/ 297 h 634"/>
                <a:gd name="T16" fmla="*/ 253 w 1112"/>
                <a:gd name="T17" fmla="*/ 331 h 634"/>
                <a:gd name="T18" fmla="*/ 307 w 1112"/>
                <a:gd name="T19" fmla="*/ 363 h 634"/>
                <a:gd name="T20" fmla="*/ 380 w 1112"/>
                <a:gd name="T21" fmla="*/ 399 h 634"/>
                <a:gd name="T22" fmla="*/ 456 w 1112"/>
                <a:gd name="T23" fmla="*/ 435 h 634"/>
                <a:gd name="T24" fmla="*/ 561 w 1112"/>
                <a:gd name="T25" fmla="*/ 480 h 634"/>
                <a:gd name="T26" fmla="*/ 668 w 1112"/>
                <a:gd name="T27" fmla="*/ 516 h 634"/>
                <a:gd name="T28" fmla="*/ 775 w 1112"/>
                <a:gd name="T29" fmla="*/ 545 h 634"/>
                <a:gd name="T30" fmla="*/ 873 w 1112"/>
                <a:gd name="T31" fmla="*/ 566 h 634"/>
                <a:gd name="T32" fmla="*/ 962 w 1112"/>
                <a:gd name="T33" fmla="*/ 582 h 634"/>
                <a:gd name="T34" fmla="*/ 1034 w 1112"/>
                <a:gd name="T35" fmla="*/ 592 h 634"/>
                <a:gd name="T36" fmla="*/ 1085 w 1112"/>
                <a:gd name="T37" fmla="*/ 598 h 634"/>
                <a:gd name="T38" fmla="*/ 1109 w 1112"/>
                <a:gd name="T39" fmla="*/ 601 h 634"/>
                <a:gd name="T40" fmla="*/ 1112 w 1112"/>
                <a:gd name="T41" fmla="*/ 618 h 634"/>
                <a:gd name="T42" fmla="*/ 1105 w 1112"/>
                <a:gd name="T43" fmla="*/ 629 h 634"/>
                <a:gd name="T44" fmla="*/ 1087 w 1112"/>
                <a:gd name="T45" fmla="*/ 634 h 634"/>
                <a:gd name="T46" fmla="*/ 1011 w 1112"/>
                <a:gd name="T47" fmla="*/ 623 h 634"/>
                <a:gd name="T48" fmla="*/ 876 w 1112"/>
                <a:gd name="T49" fmla="*/ 598 h 634"/>
                <a:gd name="T50" fmla="*/ 762 w 1112"/>
                <a:gd name="T51" fmla="*/ 570 h 634"/>
                <a:gd name="T52" fmla="*/ 667 w 1112"/>
                <a:gd name="T53" fmla="*/ 542 h 634"/>
                <a:gd name="T54" fmla="*/ 584 w 1112"/>
                <a:gd name="T55" fmla="*/ 514 h 634"/>
                <a:gd name="T56" fmla="*/ 511 w 1112"/>
                <a:gd name="T57" fmla="*/ 487 h 634"/>
                <a:gd name="T58" fmla="*/ 423 w 1112"/>
                <a:gd name="T59" fmla="*/ 453 h 634"/>
                <a:gd name="T60" fmla="*/ 308 w 1112"/>
                <a:gd name="T61" fmla="*/ 403 h 634"/>
                <a:gd name="T62" fmla="*/ 213 w 1112"/>
                <a:gd name="T63" fmla="*/ 339 h 634"/>
                <a:gd name="T64" fmla="*/ 139 w 1112"/>
                <a:gd name="T65" fmla="*/ 260 h 634"/>
                <a:gd name="T66" fmla="*/ 92 w 1112"/>
                <a:gd name="T67" fmla="*/ 185 h 634"/>
                <a:gd name="T68" fmla="*/ 59 w 1112"/>
                <a:gd name="T69" fmla="*/ 123 h 634"/>
                <a:gd name="T70" fmla="*/ 30 w 1112"/>
                <a:gd name="T71" fmla="*/ 65 h 634"/>
                <a:gd name="T72" fmla="*/ 8 w 1112"/>
                <a:gd name="T73" fmla="*/ 18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12" h="634">
                  <a:moveTo>
                    <a:pt x="0" y="0"/>
                  </a:moveTo>
                  <a:lnTo>
                    <a:pt x="36" y="15"/>
                  </a:lnTo>
                  <a:lnTo>
                    <a:pt x="65" y="28"/>
                  </a:lnTo>
                  <a:lnTo>
                    <a:pt x="90" y="42"/>
                  </a:lnTo>
                  <a:lnTo>
                    <a:pt x="108" y="58"/>
                  </a:lnTo>
                  <a:lnTo>
                    <a:pt x="122" y="72"/>
                  </a:lnTo>
                  <a:lnTo>
                    <a:pt x="133" y="89"/>
                  </a:lnTo>
                  <a:lnTo>
                    <a:pt x="142" y="107"/>
                  </a:lnTo>
                  <a:lnTo>
                    <a:pt x="149" y="127"/>
                  </a:lnTo>
                  <a:lnTo>
                    <a:pt x="155" y="149"/>
                  </a:lnTo>
                  <a:lnTo>
                    <a:pt x="160" y="172"/>
                  </a:lnTo>
                  <a:lnTo>
                    <a:pt x="166" y="193"/>
                  </a:lnTo>
                  <a:lnTo>
                    <a:pt x="175" y="225"/>
                  </a:lnTo>
                  <a:lnTo>
                    <a:pt x="185" y="253"/>
                  </a:lnTo>
                  <a:lnTo>
                    <a:pt x="198" y="277"/>
                  </a:lnTo>
                  <a:lnTo>
                    <a:pt x="213" y="297"/>
                  </a:lnTo>
                  <a:lnTo>
                    <a:pt x="231" y="315"/>
                  </a:lnTo>
                  <a:lnTo>
                    <a:pt x="253" y="331"/>
                  </a:lnTo>
                  <a:lnTo>
                    <a:pt x="277" y="347"/>
                  </a:lnTo>
                  <a:lnTo>
                    <a:pt x="307" y="363"/>
                  </a:lnTo>
                  <a:lnTo>
                    <a:pt x="342" y="380"/>
                  </a:lnTo>
                  <a:lnTo>
                    <a:pt x="380" y="399"/>
                  </a:lnTo>
                  <a:lnTo>
                    <a:pt x="417" y="416"/>
                  </a:lnTo>
                  <a:lnTo>
                    <a:pt x="456" y="435"/>
                  </a:lnTo>
                  <a:lnTo>
                    <a:pt x="508" y="458"/>
                  </a:lnTo>
                  <a:lnTo>
                    <a:pt x="561" y="480"/>
                  </a:lnTo>
                  <a:lnTo>
                    <a:pt x="614" y="499"/>
                  </a:lnTo>
                  <a:lnTo>
                    <a:pt x="668" y="516"/>
                  </a:lnTo>
                  <a:lnTo>
                    <a:pt x="722" y="532"/>
                  </a:lnTo>
                  <a:lnTo>
                    <a:pt x="775" y="545"/>
                  </a:lnTo>
                  <a:lnTo>
                    <a:pt x="825" y="556"/>
                  </a:lnTo>
                  <a:lnTo>
                    <a:pt x="873" y="566"/>
                  </a:lnTo>
                  <a:lnTo>
                    <a:pt x="920" y="575"/>
                  </a:lnTo>
                  <a:lnTo>
                    <a:pt x="962" y="582"/>
                  </a:lnTo>
                  <a:lnTo>
                    <a:pt x="1001" y="588"/>
                  </a:lnTo>
                  <a:lnTo>
                    <a:pt x="1034" y="592"/>
                  </a:lnTo>
                  <a:lnTo>
                    <a:pt x="1062" y="596"/>
                  </a:lnTo>
                  <a:lnTo>
                    <a:pt x="1085" y="598"/>
                  </a:lnTo>
                  <a:lnTo>
                    <a:pt x="1100" y="600"/>
                  </a:lnTo>
                  <a:lnTo>
                    <a:pt x="1109" y="601"/>
                  </a:lnTo>
                  <a:lnTo>
                    <a:pt x="1111" y="609"/>
                  </a:lnTo>
                  <a:lnTo>
                    <a:pt x="1112" y="618"/>
                  </a:lnTo>
                  <a:lnTo>
                    <a:pt x="1111" y="625"/>
                  </a:lnTo>
                  <a:lnTo>
                    <a:pt x="1105" y="629"/>
                  </a:lnTo>
                  <a:lnTo>
                    <a:pt x="1097" y="633"/>
                  </a:lnTo>
                  <a:lnTo>
                    <a:pt x="1087" y="634"/>
                  </a:lnTo>
                  <a:lnTo>
                    <a:pt x="1087" y="634"/>
                  </a:lnTo>
                  <a:lnTo>
                    <a:pt x="1011" y="623"/>
                  </a:lnTo>
                  <a:lnTo>
                    <a:pt x="941" y="610"/>
                  </a:lnTo>
                  <a:lnTo>
                    <a:pt x="876" y="598"/>
                  </a:lnTo>
                  <a:lnTo>
                    <a:pt x="817" y="584"/>
                  </a:lnTo>
                  <a:lnTo>
                    <a:pt x="762" y="570"/>
                  </a:lnTo>
                  <a:lnTo>
                    <a:pt x="713" y="556"/>
                  </a:lnTo>
                  <a:lnTo>
                    <a:pt x="667" y="542"/>
                  </a:lnTo>
                  <a:lnTo>
                    <a:pt x="624" y="527"/>
                  </a:lnTo>
                  <a:lnTo>
                    <a:pt x="584" y="514"/>
                  </a:lnTo>
                  <a:lnTo>
                    <a:pt x="546" y="499"/>
                  </a:lnTo>
                  <a:lnTo>
                    <a:pt x="511" y="487"/>
                  </a:lnTo>
                  <a:lnTo>
                    <a:pt x="466" y="468"/>
                  </a:lnTo>
                  <a:lnTo>
                    <a:pt x="423" y="453"/>
                  </a:lnTo>
                  <a:lnTo>
                    <a:pt x="362" y="430"/>
                  </a:lnTo>
                  <a:lnTo>
                    <a:pt x="308" y="403"/>
                  </a:lnTo>
                  <a:lnTo>
                    <a:pt x="258" y="373"/>
                  </a:lnTo>
                  <a:lnTo>
                    <a:pt x="213" y="339"/>
                  </a:lnTo>
                  <a:lnTo>
                    <a:pt x="174" y="302"/>
                  </a:lnTo>
                  <a:lnTo>
                    <a:pt x="139" y="260"/>
                  </a:lnTo>
                  <a:lnTo>
                    <a:pt x="110" y="215"/>
                  </a:lnTo>
                  <a:lnTo>
                    <a:pt x="92" y="185"/>
                  </a:lnTo>
                  <a:lnTo>
                    <a:pt x="75" y="154"/>
                  </a:lnTo>
                  <a:lnTo>
                    <a:pt x="59" y="123"/>
                  </a:lnTo>
                  <a:lnTo>
                    <a:pt x="44" y="94"/>
                  </a:lnTo>
                  <a:lnTo>
                    <a:pt x="30" y="65"/>
                  </a:lnTo>
                  <a:lnTo>
                    <a:pt x="18" y="41"/>
                  </a:lnTo>
                  <a:lnTo>
                    <a:pt x="8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1" name="Freeform 94"/>
            <p:cNvSpPr>
              <a:spLocks/>
            </p:cNvSpPr>
            <p:nvPr/>
          </p:nvSpPr>
          <p:spPr bwMode="auto">
            <a:xfrm>
              <a:off x="1504513" y="5694819"/>
              <a:ext cx="1157664" cy="706247"/>
            </a:xfrm>
            <a:custGeom>
              <a:avLst/>
              <a:gdLst>
                <a:gd name="T0" fmla="*/ 295 w 793"/>
                <a:gd name="T1" fmla="*/ 18 h 487"/>
                <a:gd name="T2" fmla="*/ 317 w 793"/>
                <a:gd name="T3" fmla="*/ 65 h 487"/>
                <a:gd name="T4" fmla="*/ 345 w 793"/>
                <a:gd name="T5" fmla="*/ 121 h 487"/>
                <a:gd name="T6" fmla="*/ 378 w 793"/>
                <a:gd name="T7" fmla="*/ 182 h 487"/>
                <a:gd name="T8" fmla="*/ 421 w 793"/>
                <a:gd name="T9" fmla="*/ 251 h 487"/>
                <a:gd name="T10" fmla="*/ 480 w 793"/>
                <a:gd name="T11" fmla="*/ 319 h 487"/>
                <a:gd name="T12" fmla="*/ 554 w 793"/>
                <a:gd name="T13" fmla="*/ 379 h 487"/>
                <a:gd name="T14" fmla="*/ 569 w 793"/>
                <a:gd name="T15" fmla="*/ 389 h 487"/>
                <a:gd name="T16" fmla="*/ 666 w 793"/>
                <a:gd name="T17" fmla="*/ 440 h 487"/>
                <a:gd name="T18" fmla="*/ 793 w 793"/>
                <a:gd name="T19" fmla="*/ 487 h 487"/>
                <a:gd name="T20" fmla="*/ 729 w 793"/>
                <a:gd name="T21" fmla="*/ 467 h 487"/>
                <a:gd name="T22" fmla="*/ 681 w 793"/>
                <a:gd name="T23" fmla="*/ 450 h 487"/>
                <a:gd name="T24" fmla="*/ 644 w 793"/>
                <a:gd name="T25" fmla="*/ 436 h 487"/>
                <a:gd name="T26" fmla="*/ 612 w 793"/>
                <a:gd name="T27" fmla="*/ 421 h 487"/>
                <a:gd name="T28" fmla="*/ 576 w 793"/>
                <a:gd name="T29" fmla="*/ 403 h 487"/>
                <a:gd name="T30" fmla="*/ 504 w 793"/>
                <a:gd name="T31" fmla="*/ 379 h 487"/>
                <a:gd name="T32" fmla="*/ 385 w 793"/>
                <a:gd name="T33" fmla="*/ 358 h 487"/>
                <a:gd name="T34" fmla="*/ 286 w 793"/>
                <a:gd name="T35" fmla="*/ 355 h 487"/>
                <a:gd name="T36" fmla="*/ 212 w 793"/>
                <a:gd name="T37" fmla="*/ 362 h 487"/>
                <a:gd name="T38" fmla="*/ 115 w 793"/>
                <a:gd name="T39" fmla="*/ 368 h 487"/>
                <a:gd name="T40" fmla="*/ 35 w 793"/>
                <a:gd name="T41" fmla="*/ 354 h 487"/>
                <a:gd name="T42" fmla="*/ 30 w 793"/>
                <a:gd name="T43" fmla="*/ 344 h 487"/>
                <a:gd name="T44" fmla="*/ 96 w 793"/>
                <a:gd name="T45" fmla="*/ 339 h 487"/>
                <a:gd name="T46" fmla="*/ 146 w 793"/>
                <a:gd name="T47" fmla="*/ 328 h 487"/>
                <a:gd name="T48" fmla="*/ 194 w 793"/>
                <a:gd name="T49" fmla="*/ 319 h 487"/>
                <a:gd name="T50" fmla="*/ 241 w 793"/>
                <a:gd name="T51" fmla="*/ 315 h 487"/>
                <a:gd name="T52" fmla="*/ 316 w 793"/>
                <a:gd name="T53" fmla="*/ 316 h 487"/>
                <a:gd name="T54" fmla="*/ 414 w 793"/>
                <a:gd name="T55" fmla="*/ 328 h 487"/>
                <a:gd name="T56" fmla="*/ 418 w 793"/>
                <a:gd name="T57" fmla="*/ 324 h 487"/>
                <a:gd name="T58" fmla="*/ 382 w 793"/>
                <a:gd name="T59" fmla="*/ 298 h 487"/>
                <a:gd name="T60" fmla="*/ 331 w 793"/>
                <a:gd name="T61" fmla="*/ 243 h 487"/>
                <a:gd name="T62" fmla="*/ 298 w 793"/>
                <a:gd name="T63" fmla="*/ 185 h 487"/>
                <a:gd name="T64" fmla="*/ 282 w 793"/>
                <a:gd name="T65" fmla="*/ 129 h 487"/>
                <a:gd name="T66" fmla="*/ 278 w 793"/>
                <a:gd name="T67" fmla="*/ 77 h 487"/>
                <a:gd name="T68" fmla="*/ 280 w 793"/>
                <a:gd name="T69" fmla="*/ 32 h 487"/>
                <a:gd name="T70" fmla="*/ 287 w 793"/>
                <a:gd name="T71" fmla="*/ 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3" h="487">
                  <a:moveTo>
                    <a:pt x="287" y="0"/>
                  </a:moveTo>
                  <a:lnTo>
                    <a:pt x="295" y="18"/>
                  </a:lnTo>
                  <a:lnTo>
                    <a:pt x="305" y="39"/>
                  </a:lnTo>
                  <a:lnTo>
                    <a:pt x="317" y="65"/>
                  </a:lnTo>
                  <a:lnTo>
                    <a:pt x="331" y="92"/>
                  </a:lnTo>
                  <a:lnTo>
                    <a:pt x="345" y="121"/>
                  </a:lnTo>
                  <a:lnTo>
                    <a:pt x="362" y="152"/>
                  </a:lnTo>
                  <a:lnTo>
                    <a:pt x="378" y="182"/>
                  </a:lnTo>
                  <a:lnTo>
                    <a:pt x="396" y="212"/>
                  </a:lnTo>
                  <a:lnTo>
                    <a:pt x="421" y="251"/>
                  </a:lnTo>
                  <a:lnTo>
                    <a:pt x="449" y="286"/>
                  </a:lnTo>
                  <a:lnTo>
                    <a:pt x="480" y="319"/>
                  </a:lnTo>
                  <a:lnTo>
                    <a:pt x="515" y="351"/>
                  </a:lnTo>
                  <a:lnTo>
                    <a:pt x="554" y="379"/>
                  </a:lnTo>
                  <a:lnTo>
                    <a:pt x="562" y="384"/>
                  </a:lnTo>
                  <a:lnTo>
                    <a:pt x="569" y="389"/>
                  </a:lnTo>
                  <a:lnTo>
                    <a:pt x="616" y="416"/>
                  </a:lnTo>
                  <a:lnTo>
                    <a:pt x="666" y="440"/>
                  </a:lnTo>
                  <a:lnTo>
                    <a:pt x="720" y="460"/>
                  </a:lnTo>
                  <a:lnTo>
                    <a:pt x="793" y="487"/>
                  </a:lnTo>
                  <a:lnTo>
                    <a:pt x="758" y="476"/>
                  </a:lnTo>
                  <a:lnTo>
                    <a:pt x="729" y="467"/>
                  </a:lnTo>
                  <a:lnTo>
                    <a:pt x="704" y="458"/>
                  </a:lnTo>
                  <a:lnTo>
                    <a:pt x="681" y="450"/>
                  </a:lnTo>
                  <a:lnTo>
                    <a:pt x="662" y="443"/>
                  </a:lnTo>
                  <a:lnTo>
                    <a:pt x="644" y="436"/>
                  </a:lnTo>
                  <a:lnTo>
                    <a:pt x="629" y="429"/>
                  </a:lnTo>
                  <a:lnTo>
                    <a:pt x="612" y="421"/>
                  </a:lnTo>
                  <a:lnTo>
                    <a:pt x="594" y="413"/>
                  </a:lnTo>
                  <a:lnTo>
                    <a:pt x="576" y="403"/>
                  </a:lnTo>
                  <a:lnTo>
                    <a:pt x="564" y="398"/>
                  </a:lnTo>
                  <a:lnTo>
                    <a:pt x="504" y="379"/>
                  </a:lnTo>
                  <a:lnTo>
                    <a:pt x="443" y="366"/>
                  </a:lnTo>
                  <a:lnTo>
                    <a:pt x="385" y="358"/>
                  </a:lnTo>
                  <a:lnTo>
                    <a:pt x="327" y="354"/>
                  </a:lnTo>
                  <a:lnTo>
                    <a:pt x="286" y="355"/>
                  </a:lnTo>
                  <a:lnTo>
                    <a:pt x="247" y="359"/>
                  </a:lnTo>
                  <a:lnTo>
                    <a:pt x="212" y="362"/>
                  </a:lnTo>
                  <a:lnTo>
                    <a:pt x="162" y="367"/>
                  </a:lnTo>
                  <a:lnTo>
                    <a:pt x="115" y="368"/>
                  </a:lnTo>
                  <a:lnTo>
                    <a:pt x="74" y="363"/>
                  </a:lnTo>
                  <a:lnTo>
                    <a:pt x="35" y="354"/>
                  </a:lnTo>
                  <a:lnTo>
                    <a:pt x="0" y="343"/>
                  </a:lnTo>
                  <a:lnTo>
                    <a:pt x="30" y="344"/>
                  </a:lnTo>
                  <a:lnTo>
                    <a:pt x="65" y="342"/>
                  </a:lnTo>
                  <a:lnTo>
                    <a:pt x="96" y="339"/>
                  </a:lnTo>
                  <a:lnTo>
                    <a:pt x="122" y="334"/>
                  </a:lnTo>
                  <a:lnTo>
                    <a:pt x="146" y="328"/>
                  </a:lnTo>
                  <a:lnTo>
                    <a:pt x="170" y="324"/>
                  </a:lnTo>
                  <a:lnTo>
                    <a:pt x="194" y="319"/>
                  </a:lnTo>
                  <a:lnTo>
                    <a:pt x="216" y="316"/>
                  </a:lnTo>
                  <a:lnTo>
                    <a:pt x="241" y="315"/>
                  </a:lnTo>
                  <a:lnTo>
                    <a:pt x="266" y="314"/>
                  </a:lnTo>
                  <a:lnTo>
                    <a:pt x="316" y="316"/>
                  </a:lnTo>
                  <a:lnTo>
                    <a:pt x="365" y="321"/>
                  </a:lnTo>
                  <a:lnTo>
                    <a:pt x="414" y="328"/>
                  </a:lnTo>
                  <a:lnTo>
                    <a:pt x="416" y="330"/>
                  </a:lnTo>
                  <a:lnTo>
                    <a:pt x="418" y="324"/>
                  </a:lnTo>
                  <a:lnTo>
                    <a:pt x="416" y="323"/>
                  </a:lnTo>
                  <a:lnTo>
                    <a:pt x="382" y="298"/>
                  </a:lnTo>
                  <a:lnTo>
                    <a:pt x="353" y="271"/>
                  </a:lnTo>
                  <a:lnTo>
                    <a:pt x="331" y="243"/>
                  </a:lnTo>
                  <a:lnTo>
                    <a:pt x="311" y="215"/>
                  </a:lnTo>
                  <a:lnTo>
                    <a:pt x="298" y="185"/>
                  </a:lnTo>
                  <a:lnTo>
                    <a:pt x="289" y="157"/>
                  </a:lnTo>
                  <a:lnTo>
                    <a:pt x="282" y="129"/>
                  </a:lnTo>
                  <a:lnTo>
                    <a:pt x="279" y="102"/>
                  </a:lnTo>
                  <a:lnTo>
                    <a:pt x="278" y="77"/>
                  </a:lnTo>
                  <a:lnTo>
                    <a:pt x="279" y="54"/>
                  </a:lnTo>
                  <a:lnTo>
                    <a:pt x="280" y="32"/>
                  </a:lnTo>
                  <a:lnTo>
                    <a:pt x="283" y="14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2" name="Freeform 95"/>
            <p:cNvSpPr>
              <a:spLocks/>
            </p:cNvSpPr>
            <p:nvPr/>
          </p:nvSpPr>
          <p:spPr bwMode="auto">
            <a:xfrm>
              <a:off x="325006" y="3197470"/>
              <a:ext cx="131056" cy="531506"/>
            </a:xfrm>
            <a:custGeom>
              <a:avLst/>
              <a:gdLst>
                <a:gd name="T0" fmla="*/ 92 w 92"/>
                <a:gd name="T1" fmla="*/ 0 h 367"/>
                <a:gd name="T2" fmla="*/ 86 w 92"/>
                <a:gd name="T3" fmla="*/ 29 h 367"/>
                <a:gd name="T4" fmla="*/ 79 w 92"/>
                <a:gd name="T5" fmla="*/ 63 h 367"/>
                <a:gd name="T6" fmla="*/ 71 w 92"/>
                <a:gd name="T7" fmla="*/ 100 h 367"/>
                <a:gd name="T8" fmla="*/ 63 w 92"/>
                <a:gd name="T9" fmla="*/ 139 h 367"/>
                <a:gd name="T10" fmla="*/ 55 w 92"/>
                <a:gd name="T11" fmla="*/ 180 h 367"/>
                <a:gd name="T12" fmla="*/ 48 w 92"/>
                <a:gd name="T13" fmla="*/ 222 h 367"/>
                <a:gd name="T14" fmla="*/ 42 w 92"/>
                <a:gd name="T15" fmla="*/ 262 h 367"/>
                <a:gd name="T16" fmla="*/ 37 w 92"/>
                <a:gd name="T17" fmla="*/ 300 h 367"/>
                <a:gd name="T18" fmla="*/ 34 w 92"/>
                <a:gd name="T19" fmla="*/ 335 h 367"/>
                <a:gd name="T20" fmla="*/ 33 w 92"/>
                <a:gd name="T21" fmla="*/ 367 h 367"/>
                <a:gd name="T22" fmla="*/ 15 w 92"/>
                <a:gd name="T23" fmla="*/ 330 h 367"/>
                <a:gd name="T24" fmla="*/ 5 w 92"/>
                <a:gd name="T25" fmla="*/ 294 h 367"/>
                <a:gd name="T26" fmla="*/ 0 w 92"/>
                <a:gd name="T27" fmla="*/ 256 h 367"/>
                <a:gd name="T28" fmla="*/ 0 w 92"/>
                <a:gd name="T29" fmla="*/ 220 h 367"/>
                <a:gd name="T30" fmla="*/ 6 w 92"/>
                <a:gd name="T31" fmla="*/ 186 h 367"/>
                <a:gd name="T32" fmla="*/ 14 w 92"/>
                <a:gd name="T33" fmla="*/ 151 h 367"/>
                <a:gd name="T34" fmla="*/ 25 w 92"/>
                <a:gd name="T35" fmla="*/ 119 h 367"/>
                <a:gd name="T36" fmla="*/ 38 w 92"/>
                <a:gd name="T37" fmla="*/ 89 h 367"/>
                <a:gd name="T38" fmla="*/ 53 w 92"/>
                <a:gd name="T39" fmla="*/ 62 h 367"/>
                <a:gd name="T40" fmla="*/ 66 w 92"/>
                <a:gd name="T41" fmla="*/ 37 h 367"/>
                <a:gd name="T42" fmla="*/ 80 w 92"/>
                <a:gd name="T43" fmla="*/ 17 h 367"/>
                <a:gd name="T44" fmla="*/ 92 w 92"/>
                <a:gd name="T45" fmla="*/ 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67">
                  <a:moveTo>
                    <a:pt x="92" y="0"/>
                  </a:moveTo>
                  <a:lnTo>
                    <a:pt x="86" y="29"/>
                  </a:lnTo>
                  <a:lnTo>
                    <a:pt x="79" y="63"/>
                  </a:lnTo>
                  <a:lnTo>
                    <a:pt x="71" y="100"/>
                  </a:lnTo>
                  <a:lnTo>
                    <a:pt x="63" y="139"/>
                  </a:lnTo>
                  <a:lnTo>
                    <a:pt x="55" y="180"/>
                  </a:lnTo>
                  <a:lnTo>
                    <a:pt x="48" y="222"/>
                  </a:lnTo>
                  <a:lnTo>
                    <a:pt x="42" y="262"/>
                  </a:lnTo>
                  <a:lnTo>
                    <a:pt x="37" y="300"/>
                  </a:lnTo>
                  <a:lnTo>
                    <a:pt x="34" y="335"/>
                  </a:lnTo>
                  <a:lnTo>
                    <a:pt x="33" y="367"/>
                  </a:lnTo>
                  <a:lnTo>
                    <a:pt x="15" y="330"/>
                  </a:lnTo>
                  <a:lnTo>
                    <a:pt x="5" y="294"/>
                  </a:lnTo>
                  <a:lnTo>
                    <a:pt x="0" y="256"/>
                  </a:lnTo>
                  <a:lnTo>
                    <a:pt x="0" y="220"/>
                  </a:lnTo>
                  <a:lnTo>
                    <a:pt x="6" y="186"/>
                  </a:lnTo>
                  <a:lnTo>
                    <a:pt x="14" y="151"/>
                  </a:lnTo>
                  <a:lnTo>
                    <a:pt x="25" y="119"/>
                  </a:lnTo>
                  <a:lnTo>
                    <a:pt x="38" y="89"/>
                  </a:lnTo>
                  <a:lnTo>
                    <a:pt x="53" y="62"/>
                  </a:lnTo>
                  <a:lnTo>
                    <a:pt x="66" y="37"/>
                  </a:lnTo>
                  <a:lnTo>
                    <a:pt x="80" y="1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3" name="Freeform 96"/>
            <p:cNvSpPr>
              <a:spLocks/>
            </p:cNvSpPr>
            <p:nvPr/>
          </p:nvSpPr>
          <p:spPr bwMode="auto">
            <a:xfrm>
              <a:off x="405096" y="3204751"/>
              <a:ext cx="116495" cy="546068"/>
            </a:xfrm>
            <a:custGeom>
              <a:avLst/>
              <a:gdLst>
                <a:gd name="T0" fmla="*/ 59 w 81"/>
                <a:gd name="T1" fmla="*/ 0 h 378"/>
                <a:gd name="T2" fmla="*/ 70 w 81"/>
                <a:gd name="T3" fmla="*/ 30 h 378"/>
                <a:gd name="T4" fmla="*/ 77 w 81"/>
                <a:gd name="T5" fmla="*/ 63 h 378"/>
                <a:gd name="T6" fmla="*/ 81 w 81"/>
                <a:gd name="T7" fmla="*/ 101 h 378"/>
                <a:gd name="T8" fmla="*/ 81 w 81"/>
                <a:gd name="T9" fmla="*/ 140 h 378"/>
                <a:gd name="T10" fmla="*/ 78 w 81"/>
                <a:gd name="T11" fmla="*/ 182 h 378"/>
                <a:gd name="T12" fmla="*/ 71 w 81"/>
                <a:gd name="T13" fmla="*/ 222 h 378"/>
                <a:gd name="T14" fmla="*/ 60 w 81"/>
                <a:gd name="T15" fmla="*/ 264 h 378"/>
                <a:gd name="T16" fmla="*/ 44 w 81"/>
                <a:gd name="T17" fmla="*/ 304 h 378"/>
                <a:gd name="T18" fmla="*/ 25 w 81"/>
                <a:gd name="T19" fmla="*/ 343 h 378"/>
                <a:gd name="T20" fmla="*/ 0 w 81"/>
                <a:gd name="T21" fmla="*/ 378 h 378"/>
                <a:gd name="T22" fmla="*/ 0 w 81"/>
                <a:gd name="T23" fmla="*/ 355 h 378"/>
                <a:gd name="T24" fmla="*/ 1 w 81"/>
                <a:gd name="T25" fmla="*/ 326 h 378"/>
                <a:gd name="T26" fmla="*/ 5 w 81"/>
                <a:gd name="T27" fmla="*/ 293 h 378"/>
                <a:gd name="T28" fmla="*/ 9 w 81"/>
                <a:gd name="T29" fmla="*/ 256 h 378"/>
                <a:gd name="T30" fmla="*/ 15 w 81"/>
                <a:gd name="T31" fmla="*/ 217 h 378"/>
                <a:gd name="T32" fmla="*/ 23 w 81"/>
                <a:gd name="T33" fmla="*/ 174 h 378"/>
                <a:gd name="T34" fmla="*/ 31 w 81"/>
                <a:gd name="T35" fmla="*/ 131 h 378"/>
                <a:gd name="T36" fmla="*/ 40 w 81"/>
                <a:gd name="T37" fmla="*/ 87 h 378"/>
                <a:gd name="T38" fmla="*/ 49 w 81"/>
                <a:gd name="T39" fmla="*/ 43 h 378"/>
                <a:gd name="T40" fmla="*/ 59 w 81"/>
                <a:gd name="T41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378">
                  <a:moveTo>
                    <a:pt x="59" y="0"/>
                  </a:moveTo>
                  <a:lnTo>
                    <a:pt x="70" y="30"/>
                  </a:lnTo>
                  <a:lnTo>
                    <a:pt x="77" y="63"/>
                  </a:lnTo>
                  <a:lnTo>
                    <a:pt x="81" y="101"/>
                  </a:lnTo>
                  <a:lnTo>
                    <a:pt x="81" y="140"/>
                  </a:lnTo>
                  <a:lnTo>
                    <a:pt x="78" y="182"/>
                  </a:lnTo>
                  <a:lnTo>
                    <a:pt x="71" y="222"/>
                  </a:lnTo>
                  <a:lnTo>
                    <a:pt x="60" y="264"/>
                  </a:lnTo>
                  <a:lnTo>
                    <a:pt x="44" y="304"/>
                  </a:lnTo>
                  <a:lnTo>
                    <a:pt x="25" y="343"/>
                  </a:lnTo>
                  <a:lnTo>
                    <a:pt x="0" y="378"/>
                  </a:lnTo>
                  <a:lnTo>
                    <a:pt x="0" y="355"/>
                  </a:lnTo>
                  <a:lnTo>
                    <a:pt x="1" y="326"/>
                  </a:lnTo>
                  <a:lnTo>
                    <a:pt x="5" y="293"/>
                  </a:lnTo>
                  <a:lnTo>
                    <a:pt x="9" y="256"/>
                  </a:lnTo>
                  <a:lnTo>
                    <a:pt x="15" y="217"/>
                  </a:lnTo>
                  <a:lnTo>
                    <a:pt x="23" y="174"/>
                  </a:lnTo>
                  <a:lnTo>
                    <a:pt x="31" y="131"/>
                  </a:lnTo>
                  <a:lnTo>
                    <a:pt x="40" y="87"/>
                  </a:lnTo>
                  <a:lnTo>
                    <a:pt x="49" y="4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4" name="Freeform 97"/>
            <p:cNvSpPr>
              <a:spLocks/>
            </p:cNvSpPr>
            <p:nvPr/>
          </p:nvSpPr>
          <p:spPr bwMode="auto">
            <a:xfrm>
              <a:off x="252197" y="3656167"/>
              <a:ext cx="225708" cy="516944"/>
            </a:xfrm>
            <a:custGeom>
              <a:avLst/>
              <a:gdLst>
                <a:gd name="T0" fmla="*/ 0 w 156"/>
                <a:gd name="T1" fmla="*/ 0 h 358"/>
                <a:gd name="T2" fmla="*/ 15 w 156"/>
                <a:gd name="T3" fmla="*/ 13 h 358"/>
                <a:gd name="T4" fmla="*/ 28 w 156"/>
                <a:gd name="T5" fmla="*/ 27 h 358"/>
                <a:gd name="T6" fmla="*/ 66 w 156"/>
                <a:gd name="T7" fmla="*/ 74 h 358"/>
                <a:gd name="T8" fmla="*/ 96 w 156"/>
                <a:gd name="T9" fmla="*/ 122 h 358"/>
                <a:gd name="T10" fmla="*/ 121 w 156"/>
                <a:gd name="T11" fmla="*/ 169 h 358"/>
                <a:gd name="T12" fmla="*/ 139 w 156"/>
                <a:gd name="T13" fmla="*/ 215 h 358"/>
                <a:gd name="T14" fmla="*/ 150 w 156"/>
                <a:gd name="T15" fmla="*/ 262 h 358"/>
                <a:gd name="T16" fmla="*/ 156 w 156"/>
                <a:gd name="T17" fmla="*/ 311 h 358"/>
                <a:gd name="T18" fmla="*/ 154 w 156"/>
                <a:gd name="T19" fmla="*/ 358 h 358"/>
                <a:gd name="T20" fmla="*/ 142 w 156"/>
                <a:gd name="T21" fmla="*/ 334 h 358"/>
                <a:gd name="T22" fmla="*/ 127 w 156"/>
                <a:gd name="T23" fmla="*/ 307 h 358"/>
                <a:gd name="T24" fmla="*/ 108 w 156"/>
                <a:gd name="T25" fmla="*/ 279 h 358"/>
                <a:gd name="T26" fmla="*/ 88 w 156"/>
                <a:gd name="T27" fmla="*/ 248 h 358"/>
                <a:gd name="T28" fmla="*/ 70 w 156"/>
                <a:gd name="T29" fmla="*/ 217 h 358"/>
                <a:gd name="T30" fmla="*/ 57 w 156"/>
                <a:gd name="T31" fmla="*/ 189 h 358"/>
                <a:gd name="T32" fmla="*/ 46 w 156"/>
                <a:gd name="T33" fmla="*/ 162 h 358"/>
                <a:gd name="T34" fmla="*/ 37 w 156"/>
                <a:gd name="T35" fmla="*/ 136 h 358"/>
                <a:gd name="T36" fmla="*/ 31 w 156"/>
                <a:gd name="T37" fmla="*/ 110 h 358"/>
                <a:gd name="T38" fmla="*/ 24 w 156"/>
                <a:gd name="T39" fmla="*/ 85 h 358"/>
                <a:gd name="T40" fmla="*/ 18 w 156"/>
                <a:gd name="T41" fmla="*/ 60 h 358"/>
                <a:gd name="T42" fmla="*/ 16 w 156"/>
                <a:gd name="T43" fmla="*/ 47 h 358"/>
                <a:gd name="T44" fmla="*/ 9 w 156"/>
                <a:gd name="T45" fmla="*/ 22 h 358"/>
                <a:gd name="T46" fmla="*/ 0 w 156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56" h="358">
                  <a:moveTo>
                    <a:pt x="0" y="0"/>
                  </a:moveTo>
                  <a:lnTo>
                    <a:pt x="15" y="13"/>
                  </a:lnTo>
                  <a:lnTo>
                    <a:pt x="28" y="27"/>
                  </a:lnTo>
                  <a:lnTo>
                    <a:pt x="66" y="74"/>
                  </a:lnTo>
                  <a:lnTo>
                    <a:pt x="96" y="122"/>
                  </a:lnTo>
                  <a:lnTo>
                    <a:pt x="121" y="169"/>
                  </a:lnTo>
                  <a:lnTo>
                    <a:pt x="139" y="215"/>
                  </a:lnTo>
                  <a:lnTo>
                    <a:pt x="150" y="262"/>
                  </a:lnTo>
                  <a:lnTo>
                    <a:pt x="156" y="311"/>
                  </a:lnTo>
                  <a:lnTo>
                    <a:pt x="154" y="358"/>
                  </a:lnTo>
                  <a:lnTo>
                    <a:pt x="142" y="334"/>
                  </a:lnTo>
                  <a:lnTo>
                    <a:pt x="127" y="307"/>
                  </a:lnTo>
                  <a:lnTo>
                    <a:pt x="108" y="279"/>
                  </a:lnTo>
                  <a:lnTo>
                    <a:pt x="88" y="248"/>
                  </a:lnTo>
                  <a:lnTo>
                    <a:pt x="70" y="217"/>
                  </a:lnTo>
                  <a:lnTo>
                    <a:pt x="57" y="189"/>
                  </a:lnTo>
                  <a:lnTo>
                    <a:pt x="46" y="162"/>
                  </a:lnTo>
                  <a:lnTo>
                    <a:pt x="37" y="136"/>
                  </a:lnTo>
                  <a:lnTo>
                    <a:pt x="31" y="110"/>
                  </a:lnTo>
                  <a:lnTo>
                    <a:pt x="24" y="85"/>
                  </a:lnTo>
                  <a:lnTo>
                    <a:pt x="18" y="60"/>
                  </a:lnTo>
                  <a:lnTo>
                    <a:pt x="16" y="47"/>
                  </a:lnTo>
                  <a:lnTo>
                    <a:pt x="9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5" name="Freeform 98"/>
            <p:cNvSpPr>
              <a:spLocks/>
            </p:cNvSpPr>
            <p:nvPr/>
          </p:nvSpPr>
          <p:spPr bwMode="auto">
            <a:xfrm>
              <a:off x="419658" y="3554235"/>
              <a:ext cx="262113" cy="415011"/>
            </a:xfrm>
            <a:custGeom>
              <a:avLst/>
              <a:gdLst>
                <a:gd name="T0" fmla="*/ 181 w 181"/>
                <a:gd name="T1" fmla="*/ 0 h 282"/>
                <a:gd name="T2" fmla="*/ 171 w 181"/>
                <a:gd name="T3" fmla="*/ 22 h 282"/>
                <a:gd name="T4" fmla="*/ 159 w 181"/>
                <a:gd name="T5" fmla="*/ 46 h 282"/>
                <a:gd name="T6" fmla="*/ 144 w 181"/>
                <a:gd name="T7" fmla="*/ 69 h 282"/>
                <a:gd name="T8" fmla="*/ 126 w 181"/>
                <a:gd name="T9" fmla="*/ 94 h 282"/>
                <a:gd name="T10" fmla="*/ 106 w 181"/>
                <a:gd name="T11" fmla="*/ 123 h 282"/>
                <a:gd name="T12" fmla="*/ 88 w 181"/>
                <a:gd name="T13" fmla="*/ 155 h 282"/>
                <a:gd name="T14" fmla="*/ 74 w 181"/>
                <a:gd name="T15" fmla="*/ 187 h 282"/>
                <a:gd name="T16" fmla="*/ 62 w 181"/>
                <a:gd name="T17" fmla="*/ 220 h 282"/>
                <a:gd name="T18" fmla="*/ 53 w 181"/>
                <a:gd name="T19" fmla="*/ 253 h 282"/>
                <a:gd name="T20" fmla="*/ 46 w 181"/>
                <a:gd name="T21" fmla="*/ 282 h 282"/>
                <a:gd name="T22" fmla="*/ 34 w 181"/>
                <a:gd name="T23" fmla="*/ 246 h 282"/>
                <a:gd name="T24" fmla="*/ 18 w 181"/>
                <a:gd name="T25" fmla="*/ 211 h 282"/>
                <a:gd name="T26" fmla="*/ 0 w 181"/>
                <a:gd name="T27" fmla="*/ 176 h 282"/>
                <a:gd name="T28" fmla="*/ 14 w 181"/>
                <a:gd name="T29" fmla="*/ 150 h 282"/>
                <a:gd name="T30" fmla="*/ 32 w 181"/>
                <a:gd name="T31" fmla="*/ 128 h 282"/>
                <a:gd name="T32" fmla="*/ 51 w 181"/>
                <a:gd name="T33" fmla="*/ 107 h 282"/>
                <a:gd name="T34" fmla="*/ 71 w 181"/>
                <a:gd name="T35" fmla="*/ 91 h 282"/>
                <a:gd name="T36" fmla="*/ 90 w 181"/>
                <a:gd name="T37" fmla="*/ 76 h 282"/>
                <a:gd name="T38" fmla="*/ 125 w 181"/>
                <a:gd name="T39" fmla="*/ 49 h 282"/>
                <a:gd name="T40" fmla="*/ 155 w 181"/>
                <a:gd name="T41" fmla="*/ 24 h 282"/>
                <a:gd name="T42" fmla="*/ 181 w 181"/>
                <a:gd name="T4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1" h="282">
                  <a:moveTo>
                    <a:pt x="181" y="0"/>
                  </a:moveTo>
                  <a:lnTo>
                    <a:pt x="171" y="22"/>
                  </a:lnTo>
                  <a:lnTo>
                    <a:pt x="159" y="46"/>
                  </a:lnTo>
                  <a:lnTo>
                    <a:pt x="144" y="69"/>
                  </a:lnTo>
                  <a:lnTo>
                    <a:pt x="126" y="94"/>
                  </a:lnTo>
                  <a:lnTo>
                    <a:pt x="106" y="123"/>
                  </a:lnTo>
                  <a:lnTo>
                    <a:pt x="88" y="155"/>
                  </a:lnTo>
                  <a:lnTo>
                    <a:pt x="74" y="187"/>
                  </a:lnTo>
                  <a:lnTo>
                    <a:pt x="62" y="220"/>
                  </a:lnTo>
                  <a:lnTo>
                    <a:pt x="53" y="253"/>
                  </a:lnTo>
                  <a:lnTo>
                    <a:pt x="46" y="282"/>
                  </a:lnTo>
                  <a:lnTo>
                    <a:pt x="34" y="246"/>
                  </a:lnTo>
                  <a:lnTo>
                    <a:pt x="18" y="211"/>
                  </a:lnTo>
                  <a:lnTo>
                    <a:pt x="0" y="176"/>
                  </a:lnTo>
                  <a:lnTo>
                    <a:pt x="14" y="150"/>
                  </a:lnTo>
                  <a:lnTo>
                    <a:pt x="32" y="128"/>
                  </a:lnTo>
                  <a:lnTo>
                    <a:pt x="51" y="107"/>
                  </a:lnTo>
                  <a:lnTo>
                    <a:pt x="71" y="91"/>
                  </a:lnTo>
                  <a:lnTo>
                    <a:pt x="90" y="76"/>
                  </a:lnTo>
                  <a:lnTo>
                    <a:pt x="125" y="49"/>
                  </a:lnTo>
                  <a:lnTo>
                    <a:pt x="155" y="24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6" name="Freeform 99"/>
            <p:cNvSpPr>
              <a:spLocks/>
            </p:cNvSpPr>
            <p:nvPr/>
          </p:nvSpPr>
          <p:spPr bwMode="auto">
            <a:xfrm>
              <a:off x="499748" y="3561516"/>
              <a:ext cx="211146" cy="677124"/>
            </a:xfrm>
            <a:custGeom>
              <a:avLst/>
              <a:gdLst>
                <a:gd name="T0" fmla="*/ 148 w 148"/>
                <a:gd name="T1" fmla="*/ 0 h 465"/>
                <a:gd name="T2" fmla="*/ 144 w 148"/>
                <a:gd name="T3" fmla="*/ 33 h 465"/>
                <a:gd name="T4" fmla="*/ 136 w 148"/>
                <a:gd name="T5" fmla="*/ 67 h 465"/>
                <a:gd name="T6" fmla="*/ 126 w 148"/>
                <a:gd name="T7" fmla="*/ 102 h 465"/>
                <a:gd name="T8" fmla="*/ 115 w 148"/>
                <a:gd name="T9" fmla="*/ 135 h 465"/>
                <a:gd name="T10" fmla="*/ 105 w 148"/>
                <a:gd name="T11" fmla="*/ 165 h 465"/>
                <a:gd name="T12" fmla="*/ 97 w 148"/>
                <a:gd name="T13" fmla="*/ 187 h 465"/>
                <a:gd name="T14" fmla="*/ 91 w 148"/>
                <a:gd name="T15" fmla="*/ 205 h 465"/>
                <a:gd name="T16" fmla="*/ 88 w 148"/>
                <a:gd name="T17" fmla="*/ 219 h 465"/>
                <a:gd name="T18" fmla="*/ 85 w 148"/>
                <a:gd name="T19" fmla="*/ 239 h 465"/>
                <a:gd name="T20" fmla="*/ 81 w 148"/>
                <a:gd name="T21" fmla="*/ 260 h 465"/>
                <a:gd name="T22" fmla="*/ 77 w 148"/>
                <a:gd name="T23" fmla="*/ 282 h 465"/>
                <a:gd name="T24" fmla="*/ 72 w 148"/>
                <a:gd name="T25" fmla="*/ 307 h 465"/>
                <a:gd name="T26" fmla="*/ 68 w 148"/>
                <a:gd name="T27" fmla="*/ 333 h 465"/>
                <a:gd name="T28" fmla="*/ 61 w 148"/>
                <a:gd name="T29" fmla="*/ 359 h 465"/>
                <a:gd name="T30" fmla="*/ 53 w 148"/>
                <a:gd name="T31" fmla="*/ 384 h 465"/>
                <a:gd name="T32" fmla="*/ 43 w 148"/>
                <a:gd name="T33" fmla="*/ 409 h 465"/>
                <a:gd name="T34" fmla="*/ 32 w 148"/>
                <a:gd name="T35" fmla="*/ 430 h 465"/>
                <a:gd name="T36" fmla="*/ 17 w 148"/>
                <a:gd name="T37" fmla="*/ 449 h 465"/>
                <a:gd name="T38" fmla="*/ 0 w 148"/>
                <a:gd name="T39" fmla="*/ 465 h 465"/>
                <a:gd name="T40" fmla="*/ 0 w 148"/>
                <a:gd name="T41" fmla="*/ 463 h 465"/>
                <a:gd name="T42" fmla="*/ 6 w 148"/>
                <a:gd name="T43" fmla="*/ 420 h 465"/>
                <a:gd name="T44" fmla="*/ 7 w 148"/>
                <a:gd name="T45" fmla="*/ 378 h 465"/>
                <a:gd name="T46" fmla="*/ 4 w 148"/>
                <a:gd name="T47" fmla="*/ 335 h 465"/>
                <a:gd name="T48" fmla="*/ 7 w 148"/>
                <a:gd name="T49" fmla="*/ 309 h 465"/>
                <a:gd name="T50" fmla="*/ 13 w 148"/>
                <a:gd name="T51" fmla="*/ 278 h 465"/>
                <a:gd name="T52" fmla="*/ 22 w 148"/>
                <a:gd name="T53" fmla="*/ 243 h 465"/>
                <a:gd name="T54" fmla="*/ 33 w 148"/>
                <a:gd name="T55" fmla="*/ 207 h 465"/>
                <a:gd name="T56" fmla="*/ 48 w 148"/>
                <a:gd name="T57" fmla="*/ 171 h 465"/>
                <a:gd name="T58" fmla="*/ 66 w 148"/>
                <a:gd name="T59" fmla="*/ 136 h 465"/>
                <a:gd name="T60" fmla="*/ 88 w 148"/>
                <a:gd name="T61" fmla="*/ 103 h 465"/>
                <a:gd name="T62" fmla="*/ 107 w 148"/>
                <a:gd name="T63" fmla="*/ 76 h 465"/>
                <a:gd name="T64" fmla="*/ 124 w 148"/>
                <a:gd name="T65" fmla="*/ 49 h 465"/>
                <a:gd name="T66" fmla="*/ 137 w 148"/>
                <a:gd name="T67" fmla="*/ 24 h 465"/>
                <a:gd name="T68" fmla="*/ 148 w 148"/>
                <a:gd name="T69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8" h="465">
                  <a:moveTo>
                    <a:pt x="148" y="0"/>
                  </a:moveTo>
                  <a:lnTo>
                    <a:pt x="144" y="33"/>
                  </a:lnTo>
                  <a:lnTo>
                    <a:pt x="136" y="67"/>
                  </a:lnTo>
                  <a:lnTo>
                    <a:pt x="126" y="102"/>
                  </a:lnTo>
                  <a:lnTo>
                    <a:pt x="115" y="135"/>
                  </a:lnTo>
                  <a:lnTo>
                    <a:pt x="105" y="165"/>
                  </a:lnTo>
                  <a:lnTo>
                    <a:pt x="97" y="187"/>
                  </a:lnTo>
                  <a:lnTo>
                    <a:pt x="91" y="205"/>
                  </a:lnTo>
                  <a:lnTo>
                    <a:pt x="88" y="219"/>
                  </a:lnTo>
                  <a:lnTo>
                    <a:pt x="85" y="239"/>
                  </a:lnTo>
                  <a:lnTo>
                    <a:pt x="81" y="260"/>
                  </a:lnTo>
                  <a:lnTo>
                    <a:pt x="77" y="282"/>
                  </a:lnTo>
                  <a:lnTo>
                    <a:pt x="72" y="307"/>
                  </a:lnTo>
                  <a:lnTo>
                    <a:pt x="68" y="333"/>
                  </a:lnTo>
                  <a:lnTo>
                    <a:pt x="61" y="359"/>
                  </a:lnTo>
                  <a:lnTo>
                    <a:pt x="53" y="384"/>
                  </a:lnTo>
                  <a:lnTo>
                    <a:pt x="43" y="409"/>
                  </a:lnTo>
                  <a:lnTo>
                    <a:pt x="32" y="430"/>
                  </a:lnTo>
                  <a:lnTo>
                    <a:pt x="17" y="449"/>
                  </a:lnTo>
                  <a:lnTo>
                    <a:pt x="0" y="465"/>
                  </a:lnTo>
                  <a:lnTo>
                    <a:pt x="0" y="463"/>
                  </a:lnTo>
                  <a:lnTo>
                    <a:pt x="6" y="420"/>
                  </a:lnTo>
                  <a:lnTo>
                    <a:pt x="7" y="378"/>
                  </a:lnTo>
                  <a:lnTo>
                    <a:pt x="4" y="335"/>
                  </a:lnTo>
                  <a:lnTo>
                    <a:pt x="7" y="309"/>
                  </a:lnTo>
                  <a:lnTo>
                    <a:pt x="13" y="278"/>
                  </a:lnTo>
                  <a:lnTo>
                    <a:pt x="22" y="243"/>
                  </a:lnTo>
                  <a:lnTo>
                    <a:pt x="33" y="207"/>
                  </a:lnTo>
                  <a:lnTo>
                    <a:pt x="48" y="171"/>
                  </a:lnTo>
                  <a:lnTo>
                    <a:pt x="66" y="136"/>
                  </a:lnTo>
                  <a:lnTo>
                    <a:pt x="88" y="103"/>
                  </a:lnTo>
                  <a:lnTo>
                    <a:pt x="107" y="76"/>
                  </a:lnTo>
                  <a:lnTo>
                    <a:pt x="124" y="49"/>
                  </a:lnTo>
                  <a:lnTo>
                    <a:pt x="137" y="2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7" name="Freeform 100"/>
            <p:cNvSpPr>
              <a:spLocks/>
            </p:cNvSpPr>
            <p:nvPr/>
          </p:nvSpPr>
          <p:spPr bwMode="auto">
            <a:xfrm>
              <a:off x="193950" y="4012931"/>
              <a:ext cx="313079" cy="502382"/>
            </a:xfrm>
            <a:custGeom>
              <a:avLst/>
              <a:gdLst>
                <a:gd name="T0" fmla="*/ 0 w 214"/>
                <a:gd name="T1" fmla="*/ 0 h 344"/>
                <a:gd name="T2" fmla="*/ 18 w 214"/>
                <a:gd name="T3" fmla="*/ 9 h 344"/>
                <a:gd name="T4" fmla="*/ 37 w 214"/>
                <a:gd name="T5" fmla="*/ 20 h 344"/>
                <a:gd name="T6" fmla="*/ 54 w 214"/>
                <a:gd name="T7" fmla="*/ 31 h 344"/>
                <a:gd name="T8" fmla="*/ 69 w 214"/>
                <a:gd name="T9" fmla="*/ 41 h 344"/>
                <a:gd name="T10" fmla="*/ 93 w 214"/>
                <a:gd name="T11" fmla="*/ 65 h 344"/>
                <a:gd name="T12" fmla="*/ 117 w 214"/>
                <a:gd name="T13" fmla="*/ 88 h 344"/>
                <a:gd name="T14" fmla="*/ 138 w 214"/>
                <a:gd name="T15" fmla="*/ 113 h 344"/>
                <a:gd name="T16" fmla="*/ 156 w 214"/>
                <a:gd name="T17" fmla="*/ 139 h 344"/>
                <a:gd name="T18" fmla="*/ 173 w 214"/>
                <a:gd name="T19" fmla="*/ 166 h 344"/>
                <a:gd name="T20" fmla="*/ 187 w 214"/>
                <a:gd name="T21" fmla="*/ 195 h 344"/>
                <a:gd name="T22" fmla="*/ 198 w 214"/>
                <a:gd name="T23" fmla="*/ 228 h 344"/>
                <a:gd name="T24" fmla="*/ 206 w 214"/>
                <a:gd name="T25" fmla="*/ 263 h 344"/>
                <a:gd name="T26" fmla="*/ 211 w 214"/>
                <a:gd name="T27" fmla="*/ 301 h 344"/>
                <a:gd name="T28" fmla="*/ 214 w 214"/>
                <a:gd name="T29" fmla="*/ 344 h 344"/>
                <a:gd name="T30" fmla="*/ 191 w 214"/>
                <a:gd name="T31" fmla="*/ 318 h 344"/>
                <a:gd name="T32" fmla="*/ 172 w 214"/>
                <a:gd name="T33" fmla="*/ 294 h 344"/>
                <a:gd name="T34" fmla="*/ 157 w 214"/>
                <a:gd name="T35" fmla="*/ 271 h 344"/>
                <a:gd name="T36" fmla="*/ 146 w 214"/>
                <a:gd name="T37" fmla="*/ 246 h 344"/>
                <a:gd name="T38" fmla="*/ 135 w 214"/>
                <a:gd name="T39" fmla="*/ 221 h 344"/>
                <a:gd name="T40" fmla="*/ 124 w 214"/>
                <a:gd name="T41" fmla="*/ 194 h 344"/>
                <a:gd name="T42" fmla="*/ 116 w 214"/>
                <a:gd name="T43" fmla="*/ 173 h 344"/>
                <a:gd name="T44" fmla="*/ 107 w 214"/>
                <a:gd name="T45" fmla="*/ 149 h 344"/>
                <a:gd name="T46" fmla="*/ 92 w 214"/>
                <a:gd name="T47" fmla="*/ 121 h 344"/>
                <a:gd name="T48" fmla="*/ 75 w 214"/>
                <a:gd name="T49" fmla="*/ 93 h 344"/>
                <a:gd name="T50" fmla="*/ 56 w 214"/>
                <a:gd name="T51" fmla="*/ 66 h 344"/>
                <a:gd name="T52" fmla="*/ 37 w 214"/>
                <a:gd name="T53" fmla="*/ 41 h 344"/>
                <a:gd name="T54" fmla="*/ 17 w 214"/>
                <a:gd name="T55" fmla="*/ 20 h 344"/>
                <a:gd name="T56" fmla="*/ 0 w 214"/>
                <a:gd name="T57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4" h="344">
                  <a:moveTo>
                    <a:pt x="0" y="0"/>
                  </a:moveTo>
                  <a:lnTo>
                    <a:pt x="18" y="9"/>
                  </a:lnTo>
                  <a:lnTo>
                    <a:pt x="37" y="20"/>
                  </a:lnTo>
                  <a:lnTo>
                    <a:pt x="54" y="31"/>
                  </a:lnTo>
                  <a:lnTo>
                    <a:pt x="69" y="41"/>
                  </a:lnTo>
                  <a:lnTo>
                    <a:pt x="93" y="65"/>
                  </a:lnTo>
                  <a:lnTo>
                    <a:pt x="117" y="88"/>
                  </a:lnTo>
                  <a:lnTo>
                    <a:pt x="138" y="113"/>
                  </a:lnTo>
                  <a:lnTo>
                    <a:pt x="156" y="139"/>
                  </a:lnTo>
                  <a:lnTo>
                    <a:pt x="173" y="166"/>
                  </a:lnTo>
                  <a:lnTo>
                    <a:pt x="187" y="195"/>
                  </a:lnTo>
                  <a:lnTo>
                    <a:pt x="198" y="228"/>
                  </a:lnTo>
                  <a:lnTo>
                    <a:pt x="206" y="263"/>
                  </a:lnTo>
                  <a:lnTo>
                    <a:pt x="211" y="301"/>
                  </a:lnTo>
                  <a:lnTo>
                    <a:pt x="214" y="344"/>
                  </a:lnTo>
                  <a:lnTo>
                    <a:pt x="191" y="318"/>
                  </a:lnTo>
                  <a:lnTo>
                    <a:pt x="172" y="294"/>
                  </a:lnTo>
                  <a:lnTo>
                    <a:pt x="157" y="271"/>
                  </a:lnTo>
                  <a:lnTo>
                    <a:pt x="146" y="246"/>
                  </a:lnTo>
                  <a:lnTo>
                    <a:pt x="135" y="221"/>
                  </a:lnTo>
                  <a:lnTo>
                    <a:pt x="124" y="194"/>
                  </a:lnTo>
                  <a:lnTo>
                    <a:pt x="116" y="173"/>
                  </a:lnTo>
                  <a:lnTo>
                    <a:pt x="107" y="149"/>
                  </a:lnTo>
                  <a:lnTo>
                    <a:pt x="92" y="121"/>
                  </a:lnTo>
                  <a:lnTo>
                    <a:pt x="75" y="93"/>
                  </a:lnTo>
                  <a:lnTo>
                    <a:pt x="56" y="66"/>
                  </a:lnTo>
                  <a:lnTo>
                    <a:pt x="37" y="41"/>
                  </a:lnTo>
                  <a:lnTo>
                    <a:pt x="1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8" name="Freeform 101"/>
            <p:cNvSpPr>
              <a:spLocks/>
            </p:cNvSpPr>
            <p:nvPr/>
          </p:nvSpPr>
          <p:spPr bwMode="auto">
            <a:xfrm>
              <a:off x="179388" y="4049336"/>
              <a:ext cx="283955" cy="465978"/>
            </a:xfrm>
            <a:custGeom>
              <a:avLst/>
              <a:gdLst>
                <a:gd name="T0" fmla="*/ 0 w 196"/>
                <a:gd name="T1" fmla="*/ 0 h 324"/>
                <a:gd name="T2" fmla="*/ 26 w 196"/>
                <a:gd name="T3" fmla="*/ 29 h 324"/>
                <a:gd name="T4" fmla="*/ 53 w 196"/>
                <a:gd name="T5" fmla="*/ 62 h 324"/>
                <a:gd name="T6" fmla="*/ 76 w 196"/>
                <a:gd name="T7" fmla="*/ 98 h 324"/>
                <a:gd name="T8" fmla="*/ 94 w 196"/>
                <a:gd name="T9" fmla="*/ 134 h 324"/>
                <a:gd name="T10" fmla="*/ 103 w 196"/>
                <a:gd name="T11" fmla="*/ 155 h 324"/>
                <a:gd name="T12" fmla="*/ 112 w 196"/>
                <a:gd name="T13" fmla="*/ 177 h 324"/>
                <a:gd name="T14" fmla="*/ 112 w 196"/>
                <a:gd name="T15" fmla="*/ 178 h 324"/>
                <a:gd name="T16" fmla="*/ 123 w 196"/>
                <a:gd name="T17" fmla="*/ 205 h 324"/>
                <a:gd name="T18" fmla="*/ 134 w 196"/>
                <a:gd name="T19" fmla="*/ 229 h 324"/>
                <a:gd name="T20" fmla="*/ 145 w 196"/>
                <a:gd name="T21" fmla="*/ 252 h 324"/>
                <a:gd name="T22" fmla="*/ 159 w 196"/>
                <a:gd name="T23" fmla="*/ 276 h 324"/>
                <a:gd name="T24" fmla="*/ 175 w 196"/>
                <a:gd name="T25" fmla="*/ 300 h 324"/>
                <a:gd name="T26" fmla="*/ 196 w 196"/>
                <a:gd name="T27" fmla="*/ 324 h 324"/>
                <a:gd name="T28" fmla="*/ 165 w 196"/>
                <a:gd name="T29" fmla="*/ 307 h 324"/>
                <a:gd name="T30" fmla="*/ 139 w 196"/>
                <a:gd name="T31" fmla="*/ 288 h 324"/>
                <a:gd name="T32" fmla="*/ 116 w 196"/>
                <a:gd name="T33" fmla="*/ 267 h 324"/>
                <a:gd name="T34" fmla="*/ 96 w 196"/>
                <a:gd name="T35" fmla="*/ 243 h 324"/>
                <a:gd name="T36" fmla="*/ 79 w 196"/>
                <a:gd name="T37" fmla="*/ 219 h 324"/>
                <a:gd name="T38" fmla="*/ 64 w 196"/>
                <a:gd name="T39" fmla="*/ 193 h 324"/>
                <a:gd name="T40" fmla="*/ 52 w 196"/>
                <a:gd name="T41" fmla="*/ 167 h 324"/>
                <a:gd name="T42" fmla="*/ 43 w 196"/>
                <a:gd name="T43" fmla="*/ 142 h 324"/>
                <a:gd name="T44" fmla="*/ 34 w 196"/>
                <a:gd name="T45" fmla="*/ 118 h 324"/>
                <a:gd name="T46" fmla="*/ 28 w 196"/>
                <a:gd name="T47" fmla="*/ 96 h 324"/>
                <a:gd name="T48" fmla="*/ 22 w 196"/>
                <a:gd name="T49" fmla="*/ 77 h 324"/>
                <a:gd name="T50" fmla="*/ 19 w 196"/>
                <a:gd name="T51" fmla="*/ 61 h 324"/>
                <a:gd name="T52" fmla="*/ 17 w 196"/>
                <a:gd name="T53" fmla="*/ 53 h 324"/>
                <a:gd name="T54" fmla="*/ 0 w 196"/>
                <a:gd name="T5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6" h="324">
                  <a:moveTo>
                    <a:pt x="0" y="0"/>
                  </a:moveTo>
                  <a:lnTo>
                    <a:pt x="26" y="29"/>
                  </a:lnTo>
                  <a:lnTo>
                    <a:pt x="53" y="62"/>
                  </a:lnTo>
                  <a:lnTo>
                    <a:pt x="76" y="98"/>
                  </a:lnTo>
                  <a:lnTo>
                    <a:pt x="94" y="134"/>
                  </a:lnTo>
                  <a:lnTo>
                    <a:pt x="103" y="155"/>
                  </a:lnTo>
                  <a:lnTo>
                    <a:pt x="112" y="177"/>
                  </a:lnTo>
                  <a:lnTo>
                    <a:pt x="112" y="178"/>
                  </a:lnTo>
                  <a:lnTo>
                    <a:pt x="123" y="205"/>
                  </a:lnTo>
                  <a:lnTo>
                    <a:pt x="134" y="229"/>
                  </a:lnTo>
                  <a:lnTo>
                    <a:pt x="145" y="252"/>
                  </a:lnTo>
                  <a:lnTo>
                    <a:pt x="159" y="276"/>
                  </a:lnTo>
                  <a:lnTo>
                    <a:pt x="175" y="300"/>
                  </a:lnTo>
                  <a:lnTo>
                    <a:pt x="196" y="324"/>
                  </a:lnTo>
                  <a:lnTo>
                    <a:pt x="165" y="307"/>
                  </a:lnTo>
                  <a:lnTo>
                    <a:pt x="139" y="288"/>
                  </a:lnTo>
                  <a:lnTo>
                    <a:pt x="116" y="267"/>
                  </a:lnTo>
                  <a:lnTo>
                    <a:pt x="96" y="243"/>
                  </a:lnTo>
                  <a:lnTo>
                    <a:pt x="79" y="219"/>
                  </a:lnTo>
                  <a:lnTo>
                    <a:pt x="64" y="193"/>
                  </a:lnTo>
                  <a:lnTo>
                    <a:pt x="52" y="167"/>
                  </a:lnTo>
                  <a:lnTo>
                    <a:pt x="43" y="142"/>
                  </a:lnTo>
                  <a:lnTo>
                    <a:pt x="34" y="118"/>
                  </a:lnTo>
                  <a:lnTo>
                    <a:pt x="28" y="96"/>
                  </a:lnTo>
                  <a:lnTo>
                    <a:pt x="22" y="77"/>
                  </a:lnTo>
                  <a:lnTo>
                    <a:pt x="19" y="61"/>
                  </a:lnTo>
                  <a:lnTo>
                    <a:pt x="17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9" name="Freeform 102"/>
            <p:cNvSpPr>
              <a:spLocks/>
            </p:cNvSpPr>
            <p:nvPr/>
          </p:nvSpPr>
          <p:spPr bwMode="auto">
            <a:xfrm>
              <a:off x="274040" y="4420662"/>
              <a:ext cx="349484" cy="465978"/>
            </a:xfrm>
            <a:custGeom>
              <a:avLst/>
              <a:gdLst>
                <a:gd name="T0" fmla="*/ 0 w 240"/>
                <a:gd name="T1" fmla="*/ 0 h 318"/>
                <a:gd name="T2" fmla="*/ 20 w 240"/>
                <a:gd name="T3" fmla="*/ 5 h 318"/>
                <a:gd name="T4" fmla="*/ 45 w 240"/>
                <a:gd name="T5" fmla="*/ 32 h 318"/>
                <a:gd name="T6" fmla="*/ 72 w 240"/>
                <a:gd name="T7" fmla="*/ 56 h 318"/>
                <a:gd name="T8" fmla="*/ 101 w 240"/>
                <a:gd name="T9" fmla="*/ 76 h 318"/>
                <a:gd name="T10" fmla="*/ 134 w 240"/>
                <a:gd name="T11" fmla="*/ 91 h 318"/>
                <a:gd name="T12" fmla="*/ 169 w 240"/>
                <a:gd name="T13" fmla="*/ 102 h 318"/>
                <a:gd name="T14" fmla="*/ 189 w 240"/>
                <a:gd name="T15" fmla="*/ 130 h 318"/>
                <a:gd name="T16" fmla="*/ 206 w 240"/>
                <a:gd name="T17" fmla="*/ 162 h 318"/>
                <a:gd name="T18" fmla="*/ 219 w 240"/>
                <a:gd name="T19" fmla="*/ 197 h 318"/>
                <a:gd name="T20" fmla="*/ 229 w 240"/>
                <a:gd name="T21" fmla="*/ 234 h 318"/>
                <a:gd name="T22" fmla="*/ 236 w 240"/>
                <a:gd name="T23" fmla="*/ 275 h 318"/>
                <a:gd name="T24" fmla="*/ 240 w 240"/>
                <a:gd name="T25" fmla="*/ 318 h 318"/>
                <a:gd name="T26" fmla="*/ 223 w 240"/>
                <a:gd name="T27" fmla="*/ 279 h 318"/>
                <a:gd name="T28" fmla="*/ 204 w 240"/>
                <a:gd name="T29" fmla="*/ 244 h 318"/>
                <a:gd name="T30" fmla="*/ 183 w 240"/>
                <a:gd name="T31" fmla="*/ 213 h 318"/>
                <a:gd name="T32" fmla="*/ 161 w 240"/>
                <a:gd name="T33" fmla="*/ 183 h 318"/>
                <a:gd name="T34" fmla="*/ 137 w 240"/>
                <a:gd name="T35" fmla="*/ 155 h 318"/>
                <a:gd name="T36" fmla="*/ 114 w 240"/>
                <a:gd name="T37" fmla="*/ 129 h 318"/>
                <a:gd name="T38" fmla="*/ 90 w 240"/>
                <a:gd name="T39" fmla="*/ 105 h 318"/>
                <a:gd name="T40" fmla="*/ 57 w 240"/>
                <a:gd name="T41" fmla="*/ 71 h 318"/>
                <a:gd name="T42" fmla="*/ 27 w 240"/>
                <a:gd name="T43" fmla="*/ 36 h 318"/>
                <a:gd name="T44" fmla="*/ 0 w 240"/>
                <a:gd name="T4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0" h="318">
                  <a:moveTo>
                    <a:pt x="0" y="0"/>
                  </a:moveTo>
                  <a:lnTo>
                    <a:pt x="20" y="5"/>
                  </a:lnTo>
                  <a:lnTo>
                    <a:pt x="45" y="32"/>
                  </a:lnTo>
                  <a:lnTo>
                    <a:pt x="72" y="56"/>
                  </a:lnTo>
                  <a:lnTo>
                    <a:pt x="101" y="76"/>
                  </a:lnTo>
                  <a:lnTo>
                    <a:pt x="134" y="91"/>
                  </a:lnTo>
                  <a:lnTo>
                    <a:pt x="169" y="102"/>
                  </a:lnTo>
                  <a:lnTo>
                    <a:pt x="189" y="130"/>
                  </a:lnTo>
                  <a:lnTo>
                    <a:pt x="206" y="162"/>
                  </a:lnTo>
                  <a:lnTo>
                    <a:pt x="219" y="197"/>
                  </a:lnTo>
                  <a:lnTo>
                    <a:pt x="229" y="234"/>
                  </a:lnTo>
                  <a:lnTo>
                    <a:pt x="236" y="275"/>
                  </a:lnTo>
                  <a:lnTo>
                    <a:pt x="240" y="318"/>
                  </a:lnTo>
                  <a:lnTo>
                    <a:pt x="223" y="279"/>
                  </a:lnTo>
                  <a:lnTo>
                    <a:pt x="204" y="244"/>
                  </a:lnTo>
                  <a:lnTo>
                    <a:pt x="183" y="213"/>
                  </a:lnTo>
                  <a:lnTo>
                    <a:pt x="161" y="183"/>
                  </a:lnTo>
                  <a:lnTo>
                    <a:pt x="137" y="155"/>
                  </a:lnTo>
                  <a:lnTo>
                    <a:pt x="114" y="129"/>
                  </a:lnTo>
                  <a:lnTo>
                    <a:pt x="90" y="105"/>
                  </a:lnTo>
                  <a:lnTo>
                    <a:pt x="57" y="71"/>
                  </a:lnTo>
                  <a:lnTo>
                    <a:pt x="27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0" name="Freeform 103"/>
            <p:cNvSpPr>
              <a:spLocks/>
            </p:cNvSpPr>
            <p:nvPr/>
          </p:nvSpPr>
          <p:spPr bwMode="auto">
            <a:xfrm>
              <a:off x="186669" y="3619763"/>
              <a:ext cx="262113" cy="575191"/>
            </a:xfrm>
            <a:custGeom>
              <a:avLst/>
              <a:gdLst>
                <a:gd name="T0" fmla="*/ 0 w 177"/>
                <a:gd name="T1" fmla="*/ 0 h 394"/>
                <a:gd name="T2" fmla="*/ 6 w 177"/>
                <a:gd name="T3" fmla="*/ 8 h 394"/>
                <a:gd name="T4" fmla="*/ 15 w 177"/>
                <a:gd name="T5" fmla="*/ 18 h 394"/>
                <a:gd name="T6" fmla="*/ 23 w 177"/>
                <a:gd name="T7" fmla="*/ 33 h 394"/>
                <a:gd name="T8" fmla="*/ 30 w 177"/>
                <a:gd name="T9" fmla="*/ 52 h 394"/>
                <a:gd name="T10" fmla="*/ 37 w 177"/>
                <a:gd name="T11" fmla="*/ 75 h 394"/>
                <a:gd name="T12" fmla="*/ 39 w 177"/>
                <a:gd name="T13" fmla="*/ 87 h 394"/>
                <a:gd name="T14" fmla="*/ 45 w 177"/>
                <a:gd name="T15" fmla="*/ 113 h 394"/>
                <a:gd name="T16" fmla="*/ 51 w 177"/>
                <a:gd name="T17" fmla="*/ 139 h 394"/>
                <a:gd name="T18" fmla="*/ 58 w 177"/>
                <a:gd name="T19" fmla="*/ 165 h 394"/>
                <a:gd name="T20" fmla="*/ 67 w 177"/>
                <a:gd name="T21" fmla="*/ 192 h 394"/>
                <a:gd name="T22" fmla="*/ 78 w 177"/>
                <a:gd name="T23" fmla="*/ 220 h 394"/>
                <a:gd name="T24" fmla="*/ 93 w 177"/>
                <a:gd name="T25" fmla="*/ 250 h 394"/>
                <a:gd name="T26" fmla="*/ 111 w 177"/>
                <a:gd name="T27" fmla="*/ 282 h 394"/>
                <a:gd name="T28" fmla="*/ 132 w 177"/>
                <a:gd name="T29" fmla="*/ 316 h 394"/>
                <a:gd name="T30" fmla="*/ 148 w 177"/>
                <a:gd name="T31" fmla="*/ 339 h 394"/>
                <a:gd name="T32" fmla="*/ 162 w 177"/>
                <a:gd name="T33" fmla="*/ 361 h 394"/>
                <a:gd name="T34" fmla="*/ 171 w 177"/>
                <a:gd name="T35" fmla="*/ 379 h 394"/>
                <a:gd name="T36" fmla="*/ 177 w 177"/>
                <a:gd name="T37" fmla="*/ 394 h 394"/>
                <a:gd name="T38" fmla="*/ 159 w 177"/>
                <a:gd name="T39" fmla="*/ 370 h 394"/>
                <a:gd name="T40" fmla="*/ 139 w 177"/>
                <a:gd name="T41" fmla="*/ 345 h 394"/>
                <a:gd name="T42" fmla="*/ 114 w 177"/>
                <a:gd name="T43" fmla="*/ 319 h 394"/>
                <a:gd name="T44" fmla="*/ 86 w 177"/>
                <a:gd name="T45" fmla="*/ 293 h 394"/>
                <a:gd name="T46" fmla="*/ 75 w 177"/>
                <a:gd name="T47" fmla="*/ 284 h 394"/>
                <a:gd name="T48" fmla="*/ 63 w 177"/>
                <a:gd name="T49" fmla="*/ 276 h 394"/>
                <a:gd name="T50" fmla="*/ 50 w 177"/>
                <a:gd name="T51" fmla="*/ 269 h 394"/>
                <a:gd name="T52" fmla="*/ 40 w 177"/>
                <a:gd name="T53" fmla="*/ 264 h 394"/>
                <a:gd name="T54" fmla="*/ 34 w 177"/>
                <a:gd name="T55" fmla="*/ 260 h 394"/>
                <a:gd name="T56" fmla="*/ 21 w 177"/>
                <a:gd name="T57" fmla="*/ 218 h 394"/>
                <a:gd name="T58" fmla="*/ 14 w 177"/>
                <a:gd name="T59" fmla="*/ 177 h 394"/>
                <a:gd name="T60" fmla="*/ 11 w 177"/>
                <a:gd name="T61" fmla="*/ 140 h 394"/>
                <a:gd name="T62" fmla="*/ 11 w 177"/>
                <a:gd name="T63" fmla="*/ 107 h 394"/>
                <a:gd name="T64" fmla="*/ 11 w 177"/>
                <a:gd name="T65" fmla="*/ 78 h 394"/>
                <a:gd name="T66" fmla="*/ 7 w 177"/>
                <a:gd name="T67" fmla="*/ 49 h 394"/>
                <a:gd name="T68" fmla="*/ 4 w 177"/>
                <a:gd name="T69" fmla="*/ 22 h 394"/>
                <a:gd name="T70" fmla="*/ 0 w 177"/>
                <a:gd name="T71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7" h="394">
                  <a:moveTo>
                    <a:pt x="0" y="0"/>
                  </a:moveTo>
                  <a:lnTo>
                    <a:pt x="6" y="8"/>
                  </a:lnTo>
                  <a:lnTo>
                    <a:pt x="15" y="18"/>
                  </a:lnTo>
                  <a:lnTo>
                    <a:pt x="23" y="33"/>
                  </a:lnTo>
                  <a:lnTo>
                    <a:pt x="30" y="52"/>
                  </a:lnTo>
                  <a:lnTo>
                    <a:pt x="37" y="75"/>
                  </a:lnTo>
                  <a:lnTo>
                    <a:pt x="39" y="87"/>
                  </a:lnTo>
                  <a:lnTo>
                    <a:pt x="45" y="113"/>
                  </a:lnTo>
                  <a:lnTo>
                    <a:pt x="51" y="139"/>
                  </a:lnTo>
                  <a:lnTo>
                    <a:pt x="58" y="165"/>
                  </a:lnTo>
                  <a:lnTo>
                    <a:pt x="67" y="192"/>
                  </a:lnTo>
                  <a:lnTo>
                    <a:pt x="78" y="220"/>
                  </a:lnTo>
                  <a:lnTo>
                    <a:pt x="93" y="250"/>
                  </a:lnTo>
                  <a:lnTo>
                    <a:pt x="111" y="282"/>
                  </a:lnTo>
                  <a:lnTo>
                    <a:pt x="132" y="316"/>
                  </a:lnTo>
                  <a:lnTo>
                    <a:pt x="148" y="339"/>
                  </a:lnTo>
                  <a:lnTo>
                    <a:pt x="162" y="361"/>
                  </a:lnTo>
                  <a:lnTo>
                    <a:pt x="171" y="379"/>
                  </a:lnTo>
                  <a:lnTo>
                    <a:pt x="177" y="394"/>
                  </a:lnTo>
                  <a:lnTo>
                    <a:pt x="159" y="370"/>
                  </a:lnTo>
                  <a:lnTo>
                    <a:pt x="139" y="345"/>
                  </a:lnTo>
                  <a:lnTo>
                    <a:pt x="114" y="319"/>
                  </a:lnTo>
                  <a:lnTo>
                    <a:pt x="86" y="293"/>
                  </a:lnTo>
                  <a:lnTo>
                    <a:pt x="75" y="284"/>
                  </a:lnTo>
                  <a:lnTo>
                    <a:pt x="63" y="276"/>
                  </a:lnTo>
                  <a:lnTo>
                    <a:pt x="50" y="269"/>
                  </a:lnTo>
                  <a:lnTo>
                    <a:pt x="40" y="264"/>
                  </a:lnTo>
                  <a:lnTo>
                    <a:pt x="34" y="260"/>
                  </a:lnTo>
                  <a:lnTo>
                    <a:pt x="21" y="218"/>
                  </a:lnTo>
                  <a:lnTo>
                    <a:pt x="14" y="177"/>
                  </a:lnTo>
                  <a:lnTo>
                    <a:pt x="11" y="140"/>
                  </a:lnTo>
                  <a:lnTo>
                    <a:pt x="11" y="107"/>
                  </a:lnTo>
                  <a:lnTo>
                    <a:pt x="11" y="78"/>
                  </a:lnTo>
                  <a:lnTo>
                    <a:pt x="7" y="49"/>
                  </a:lnTo>
                  <a:lnTo>
                    <a:pt x="4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1" name="Freeform 104"/>
            <p:cNvSpPr>
              <a:spLocks/>
            </p:cNvSpPr>
            <p:nvPr/>
          </p:nvSpPr>
          <p:spPr bwMode="auto">
            <a:xfrm>
              <a:off x="681771" y="5374460"/>
              <a:ext cx="495102" cy="269393"/>
            </a:xfrm>
            <a:custGeom>
              <a:avLst/>
              <a:gdLst>
                <a:gd name="T0" fmla="*/ 0 w 342"/>
                <a:gd name="T1" fmla="*/ 0 h 187"/>
                <a:gd name="T2" fmla="*/ 37 w 342"/>
                <a:gd name="T3" fmla="*/ 18 h 187"/>
                <a:gd name="T4" fmla="*/ 71 w 342"/>
                <a:gd name="T5" fmla="*/ 32 h 187"/>
                <a:gd name="T6" fmla="*/ 104 w 342"/>
                <a:gd name="T7" fmla="*/ 43 h 187"/>
                <a:gd name="T8" fmla="*/ 134 w 342"/>
                <a:gd name="T9" fmla="*/ 53 h 187"/>
                <a:gd name="T10" fmla="*/ 173 w 342"/>
                <a:gd name="T11" fmla="*/ 67 h 187"/>
                <a:gd name="T12" fmla="*/ 210 w 342"/>
                <a:gd name="T13" fmla="*/ 81 h 187"/>
                <a:gd name="T14" fmla="*/ 246 w 342"/>
                <a:gd name="T15" fmla="*/ 100 h 187"/>
                <a:gd name="T16" fmla="*/ 273 w 342"/>
                <a:gd name="T17" fmla="*/ 118 h 187"/>
                <a:gd name="T18" fmla="*/ 295 w 342"/>
                <a:gd name="T19" fmla="*/ 136 h 187"/>
                <a:gd name="T20" fmla="*/ 313 w 342"/>
                <a:gd name="T21" fmla="*/ 152 h 187"/>
                <a:gd name="T22" fmla="*/ 326 w 342"/>
                <a:gd name="T23" fmla="*/ 167 h 187"/>
                <a:gd name="T24" fmla="*/ 336 w 342"/>
                <a:gd name="T25" fmla="*/ 178 h 187"/>
                <a:gd name="T26" fmla="*/ 342 w 342"/>
                <a:gd name="T27" fmla="*/ 187 h 187"/>
                <a:gd name="T28" fmla="*/ 332 w 342"/>
                <a:gd name="T29" fmla="*/ 186 h 187"/>
                <a:gd name="T30" fmla="*/ 326 w 342"/>
                <a:gd name="T31" fmla="*/ 186 h 187"/>
                <a:gd name="T32" fmla="*/ 293 w 342"/>
                <a:gd name="T33" fmla="*/ 180 h 187"/>
                <a:gd name="T34" fmla="*/ 255 w 342"/>
                <a:gd name="T35" fmla="*/ 176 h 187"/>
                <a:gd name="T36" fmla="*/ 216 w 342"/>
                <a:gd name="T37" fmla="*/ 166 h 187"/>
                <a:gd name="T38" fmla="*/ 180 w 342"/>
                <a:gd name="T39" fmla="*/ 152 h 187"/>
                <a:gd name="T40" fmla="*/ 149 w 342"/>
                <a:gd name="T41" fmla="*/ 136 h 187"/>
                <a:gd name="T42" fmla="*/ 120 w 342"/>
                <a:gd name="T43" fmla="*/ 119 h 187"/>
                <a:gd name="T44" fmla="*/ 95 w 342"/>
                <a:gd name="T45" fmla="*/ 101 h 187"/>
                <a:gd name="T46" fmla="*/ 73 w 342"/>
                <a:gd name="T47" fmla="*/ 82 h 187"/>
                <a:gd name="T48" fmla="*/ 54 w 342"/>
                <a:gd name="T49" fmla="*/ 64 h 187"/>
                <a:gd name="T50" fmla="*/ 38 w 342"/>
                <a:gd name="T51" fmla="*/ 46 h 187"/>
                <a:gd name="T52" fmla="*/ 25 w 342"/>
                <a:gd name="T53" fmla="*/ 30 h 187"/>
                <a:gd name="T54" fmla="*/ 14 w 342"/>
                <a:gd name="T55" fmla="*/ 17 h 187"/>
                <a:gd name="T56" fmla="*/ 10 w 342"/>
                <a:gd name="T57" fmla="*/ 12 h 187"/>
                <a:gd name="T58" fmla="*/ 7 w 342"/>
                <a:gd name="T59" fmla="*/ 8 h 187"/>
                <a:gd name="T60" fmla="*/ 0 w 342"/>
                <a:gd name="T6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2" h="187">
                  <a:moveTo>
                    <a:pt x="0" y="0"/>
                  </a:moveTo>
                  <a:lnTo>
                    <a:pt x="37" y="18"/>
                  </a:lnTo>
                  <a:lnTo>
                    <a:pt x="71" y="32"/>
                  </a:lnTo>
                  <a:lnTo>
                    <a:pt x="104" y="43"/>
                  </a:lnTo>
                  <a:lnTo>
                    <a:pt x="134" y="53"/>
                  </a:lnTo>
                  <a:lnTo>
                    <a:pt x="173" y="67"/>
                  </a:lnTo>
                  <a:lnTo>
                    <a:pt x="210" y="81"/>
                  </a:lnTo>
                  <a:lnTo>
                    <a:pt x="246" y="100"/>
                  </a:lnTo>
                  <a:lnTo>
                    <a:pt x="273" y="118"/>
                  </a:lnTo>
                  <a:lnTo>
                    <a:pt x="295" y="136"/>
                  </a:lnTo>
                  <a:lnTo>
                    <a:pt x="313" y="152"/>
                  </a:lnTo>
                  <a:lnTo>
                    <a:pt x="326" y="167"/>
                  </a:lnTo>
                  <a:lnTo>
                    <a:pt x="336" y="178"/>
                  </a:lnTo>
                  <a:lnTo>
                    <a:pt x="342" y="187"/>
                  </a:lnTo>
                  <a:lnTo>
                    <a:pt x="332" y="186"/>
                  </a:lnTo>
                  <a:lnTo>
                    <a:pt x="326" y="186"/>
                  </a:lnTo>
                  <a:lnTo>
                    <a:pt x="293" y="180"/>
                  </a:lnTo>
                  <a:lnTo>
                    <a:pt x="255" y="176"/>
                  </a:lnTo>
                  <a:lnTo>
                    <a:pt x="216" y="166"/>
                  </a:lnTo>
                  <a:lnTo>
                    <a:pt x="180" y="152"/>
                  </a:lnTo>
                  <a:lnTo>
                    <a:pt x="149" y="136"/>
                  </a:lnTo>
                  <a:lnTo>
                    <a:pt x="120" y="119"/>
                  </a:lnTo>
                  <a:lnTo>
                    <a:pt x="95" y="101"/>
                  </a:lnTo>
                  <a:lnTo>
                    <a:pt x="73" y="82"/>
                  </a:lnTo>
                  <a:lnTo>
                    <a:pt x="54" y="64"/>
                  </a:lnTo>
                  <a:lnTo>
                    <a:pt x="38" y="46"/>
                  </a:lnTo>
                  <a:lnTo>
                    <a:pt x="25" y="30"/>
                  </a:lnTo>
                  <a:lnTo>
                    <a:pt x="14" y="17"/>
                  </a:lnTo>
                  <a:lnTo>
                    <a:pt x="10" y="12"/>
                  </a:lnTo>
                  <a:lnTo>
                    <a:pt x="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2" name="Freeform 105"/>
            <p:cNvSpPr>
              <a:spLocks/>
            </p:cNvSpPr>
            <p:nvPr/>
          </p:nvSpPr>
          <p:spPr bwMode="auto">
            <a:xfrm>
              <a:off x="1300648" y="5206999"/>
              <a:ext cx="232989" cy="611596"/>
            </a:xfrm>
            <a:custGeom>
              <a:avLst/>
              <a:gdLst>
                <a:gd name="T0" fmla="*/ 0 w 162"/>
                <a:gd name="T1" fmla="*/ 0 h 419"/>
                <a:gd name="T2" fmla="*/ 19 w 162"/>
                <a:gd name="T3" fmla="*/ 31 h 419"/>
                <a:gd name="T4" fmla="*/ 41 w 162"/>
                <a:gd name="T5" fmla="*/ 61 h 419"/>
                <a:gd name="T6" fmla="*/ 60 w 162"/>
                <a:gd name="T7" fmla="*/ 89 h 419"/>
                <a:gd name="T8" fmla="*/ 79 w 162"/>
                <a:gd name="T9" fmla="*/ 118 h 419"/>
                <a:gd name="T10" fmla="*/ 99 w 162"/>
                <a:gd name="T11" fmla="*/ 152 h 419"/>
                <a:gd name="T12" fmla="*/ 118 w 162"/>
                <a:gd name="T13" fmla="*/ 192 h 419"/>
                <a:gd name="T14" fmla="*/ 119 w 162"/>
                <a:gd name="T15" fmla="*/ 194 h 419"/>
                <a:gd name="T16" fmla="*/ 123 w 162"/>
                <a:gd name="T17" fmla="*/ 202 h 419"/>
                <a:gd name="T18" fmla="*/ 127 w 162"/>
                <a:gd name="T19" fmla="*/ 214 h 419"/>
                <a:gd name="T20" fmla="*/ 132 w 162"/>
                <a:gd name="T21" fmla="*/ 230 h 419"/>
                <a:gd name="T22" fmla="*/ 139 w 162"/>
                <a:gd name="T23" fmla="*/ 249 h 419"/>
                <a:gd name="T24" fmla="*/ 144 w 162"/>
                <a:gd name="T25" fmla="*/ 273 h 419"/>
                <a:gd name="T26" fmla="*/ 150 w 162"/>
                <a:gd name="T27" fmla="*/ 297 h 419"/>
                <a:gd name="T28" fmla="*/ 155 w 162"/>
                <a:gd name="T29" fmla="*/ 326 h 419"/>
                <a:gd name="T30" fmla="*/ 159 w 162"/>
                <a:gd name="T31" fmla="*/ 356 h 419"/>
                <a:gd name="T32" fmla="*/ 161 w 162"/>
                <a:gd name="T33" fmla="*/ 386 h 419"/>
                <a:gd name="T34" fmla="*/ 162 w 162"/>
                <a:gd name="T35" fmla="*/ 419 h 419"/>
                <a:gd name="T36" fmla="*/ 134 w 162"/>
                <a:gd name="T37" fmla="*/ 396 h 419"/>
                <a:gd name="T38" fmla="*/ 101 w 162"/>
                <a:gd name="T39" fmla="*/ 374 h 419"/>
                <a:gd name="T40" fmla="*/ 81 w 162"/>
                <a:gd name="T41" fmla="*/ 330 h 419"/>
                <a:gd name="T42" fmla="*/ 64 w 162"/>
                <a:gd name="T43" fmla="*/ 291 h 419"/>
                <a:gd name="T44" fmla="*/ 52 w 162"/>
                <a:gd name="T45" fmla="*/ 256 h 419"/>
                <a:gd name="T46" fmla="*/ 43 w 162"/>
                <a:gd name="T47" fmla="*/ 228 h 419"/>
                <a:gd name="T48" fmla="*/ 36 w 162"/>
                <a:gd name="T49" fmla="*/ 205 h 419"/>
                <a:gd name="T50" fmla="*/ 33 w 162"/>
                <a:gd name="T51" fmla="*/ 188 h 419"/>
                <a:gd name="T52" fmla="*/ 25 w 162"/>
                <a:gd name="T53" fmla="*/ 158 h 419"/>
                <a:gd name="T54" fmla="*/ 18 w 162"/>
                <a:gd name="T55" fmla="*/ 123 h 419"/>
                <a:gd name="T56" fmla="*/ 13 w 162"/>
                <a:gd name="T57" fmla="*/ 88 h 419"/>
                <a:gd name="T58" fmla="*/ 7 w 162"/>
                <a:gd name="T59" fmla="*/ 55 h 419"/>
                <a:gd name="T60" fmla="*/ 4 w 162"/>
                <a:gd name="T61" fmla="*/ 25 h 419"/>
                <a:gd name="T62" fmla="*/ 0 w 162"/>
                <a:gd name="T63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2" h="419">
                  <a:moveTo>
                    <a:pt x="0" y="0"/>
                  </a:moveTo>
                  <a:lnTo>
                    <a:pt x="19" y="31"/>
                  </a:lnTo>
                  <a:lnTo>
                    <a:pt x="41" y="61"/>
                  </a:lnTo>
                  <a:lnTo>
                    <a:pt x="60" y="89"/>
                  </a:lnTo>
                  <a:lnTo>
                    <a:pt x="79" y="118"/>
                  </a:lnTo>
                  <a:lnTo>
                    <a:pt x="99" y="152"/>
                  </a:lnTo>
                  <a:lnTo>
                    <a:pt x="118" y="192"/>
                  </a:lnTo>
                  <a:lnTo>
                    <a:pt x="119" y="194"/>
                  </a:lnTo>
                  <a:lnTo>
                    <a:pt x="123" y="202"/>
                  </a:lnTo>
                  <a:lnTo>
                    <a:pt x="127" y="214"/>
                  </a:lnTo>
                  <a:lnTo>
                    <a:pt x="132" y="230"/>
                  </a:lnTo>
                  <a:lnTo>
                    <a:pt x="139" y="249"/>
                  </a:lnTo>
                  <a:lnTo>
                    <a:pt x="144" y="273"/>
                  </a:lnTo>
                  <a:lnTo>
                    <a:pt x="150" y="297"/>
                  </a:lnTo>
                  <a:lnTo>
                    <a:pt x="155" y="326"/>
                  </a:lnTo>
                  <a:lnTo>
                    <a:pt x="159" y="356"/>
                  </a:lnTo>
                  <a:lnTo>
                    <a:pt x="161" y="386"/>
                  </a:lnTo>
                  <a:lnTo>
                    <a:pt x="162" y="419"/>
                  </a:lnTo>
                  <a:lnTo>
                    <a:pt x="134" y="396"/>
                  </a:lnTo>
                  <a:lnTo>
                    <a:pt x="101" y="374"/>
                  </a:lnTo>
                  <a:lnTo>
                    <a:pt x="81" y="330"/>
                  </a:lnTo>
                  <a:lnTo>
                    <a:pt x="64" y="291"/>
                  </a:lnTo>
                  <a:lnTo>
                    <a:pt x="52" y="256"/>
                  </a:lnTo>
                  <a:lnTo>
                    <a:pt x="43" y="228"/>
                  </a:lnTo>
                  <a:lnTo>
                    <a:pt x="36" y="205"/>
                  </a:lnTo>
                  <a:lnTo>
                    <a:pt x="33" y="188"/>
                  </a:lnTo>
                  <a:lnTo>
                    <a:pt x="25" y="158"/>
                  </a:lnTo>
                  <a:lnTo>
                    <a:pt x="18" y="123"/>
                  </a:lnTo>
                  <a:lnTo>
                    <a:pt x="13" y="88"/>
                  </a:lnTo>
                  <a:lnTo>
                    <a:pt x="7" y="55"/>
                  </a:lnTo>
                  <a:lnTo>
                    <a:pt x="4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3" name="Freeform 106"/>
            <p:cNvSpPr>
              <a:spLocks/>
            </p:cNvSpPr>
            <p:nvPr/>
          </p:nvSpPr>
          <p:spPr bwMode="auto">
            <a:xfrm>
              <a:off x="1220558" y="5206999"/>
              <a:ext cx="182023" cy="516944"/>
            </a:xfrm>
            <a:custGeom>
              <a:avLst/>
              <a:gdLst>
                <a:gd name="T0" fmla="*/ 34 w 125"/>
                <a:gd name="T1" fmla="*/ 0 h 358"/>
                <a:gd name="T2" fmla="*/ 37 w 125"/>
                <a:gd name="T3" fmla="*/ 25 h 358"/>
                <a:gd name="T4" fmla="*/ 40 w 125"/>
                <a:gd name="T5" fmla="*/ 56 h 358"/>
                <a:gd name="T6" fmla="*/ 46 w 125"/>
                <a:gd name="T7" fmla="*/ 91 h 358"/>
                <a:gd name="T8" fmla="*/ 52 w 125"/>
                <a:gd name="T9" fmla="*/ 127 h 358"/>
                <a:gd name="T10" fmla="*/ 58 w 125"/>
                <a:gd name="T11" fmla="*/ 162 h 358"/>
                <a:gd name="T12" fmla="*/ 66 w 125"/>
                <a:gd name="T13" fmla="*/ 195 h 358"/>
                <a:gd name="T14" fmla="*/ 71 w 125"/>
                <a:gd name="T15" fmla="*/ 209 h 358"/>
                <a:gd name="T16" fmla="*/ 76 w 125"/>
                <a:gd name="T17" fmla="*/ 229 h 358"/>
                <a:gd name="T18" fmla="*/ 84 w 125"/>
                <a:gd name="T19" fmla="*/ 254 h 358"/>
                <a:gd name="T20" fmla="*/ 94 w 125"/>
                <a:gd name="T21" fmla="*/ 285 h 358"/>
                <a:gd name="T22" fmla="*/ 108 w 125"/>
                <a:gd name="T23" fmla="*/ 319 h 358"/>
                <a:gd name="T24" fmla="*/ 125 w 125"/>
                <a:gd name="T25" fmla="*/ 358 h 358"/>
                <a:gd name="T26" fmla="*/ 75 w 125"/>
                <a:gd name="T27" fmla="*/ 337 h 358"/>
                <a:gd name="T28" fmla="*/ 22 w 125"/>
                <a:gd name="T29" fmla="*/ 320 h 358"/>
                <a:gd name="T30" fmla="*/ 12 w 125"/>
                <a:gd name="T31" fmla="*/ 279 h 358"/>
                <a:gd name="T32" fmla="*/ 6 w 125"/>
                <a:gd name="T33" fmla="*/ 240 h 358"/>
                <a:gd name="T34" fmla="*/ 1 w 125"/>
                <a:gd name="T35" fmla="*/ 200 h 358"/>
                <a:gd name="T36" fmla="*/ 0 w 125"/>
                <a:gd name="T37" fmla="*/ 163 h 358"/>
                <a:gd name="T38" fmla="*/ 2 w 125"/>
                <a:gd name="T39" fmla="*/ 128 h 358"/>
                <a:gd name="T40" fmla="*/ 9 w 125"/>
                <a:gd name="T41" fmla="*/ 91 h 358"/>
                <a:gd name="T42" fmla="*/ 17 w 125"/>
                <a:gd name="T43" fmla="*/ 56 h 358"/>
                <a:gd name="T44" fmla="*/ 25 w 125"/>
                <a:gd name="T45" fmla="*/ 26 h 358"/>
                <a:gd name="T46" fmla="*/ 34 w 125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5" h="358">
                  <a:moveTo>
                    <a:pt x="34" y="0"/>
                  </a:moveTo>
                  <a:lnTo>
                    <a:pt x="37" y="25"/>
                  </a:lnTo>
                  <a:lnTo>
                    <a:pt x="40" y="56"/>
                  </a:lnTo>
                  <a:lnTo>
                    <a:pt x="46" y="91"/>
                  </a:lnTo>
                  <a:lnTo>
                    <a:pt x="52" y="127"/>
                  </a:lnTo>
                  <a:lnTo>
                    <a:pt x="58" y="162"/>
                  </a:lnTo>
                  <a:lnTo>
                    <a:pt x="66" y="195"/>
                  </a:lnTo>
                  <a:lnTo>
                    <a:pt x="71" y="209"/>
                  </a:lnTo>
                  <a:lnTo>
                    <a:pt x="76" y="229"/>
                  </a:lnTo>
                  <a:lnTo>
                    <a:pt x="84" y="254"/>
                  </a:lnTo>
                  <a:lnTo>
                    <a:pt x="94" y="285"/>
                  </a:lnTo>
                  <a:lnTo>
                    <a:pt x="108" y="319"/>
                  </a:lnTo>
                  <a:lnTo>
                    <a:pt x="125" y="358"/>
                  </a:lnTo>
                  <a:lnTo>
                    <a:pt x="75" y="337"/>
                  </a:lnTo>
                  <a:lnTo>
                    <a:pt x="22" y="320"/>
                  </a:lnTo>
                  <a:lnTo>
                    <a:pt x="12" y="279"/>
                  </a:lnTo>
                  <a:lnTo>
                    <a:pt x="6" y="240"/>
                  </a:lnTo>
                  <a:lnTo>
                    <a:pt x="1" y="200"/>
                  </a:lnTo>
                  <a:lnTo>
                    <a:pt x="0" y="163"/>
                  </a:lnTo>
                  <a:lnTo>
                    <a:pt x="2" y="128"/>
                  </a:lnTo>
                  <a:lnTo>
                    <a:pt x="9" y="91"/>
                  </a:lnTo>
                  <a:lnTo>
                    <a:pt x="17" y="56"/>
                  </a:lnTo>
                  <a:lnTo>
                    <a:pt x="25" y="2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4" name="Freeform 107"/>
            <p:cNvSpPr>
              <a:spLocks/>
            </p:cNvSpPr>
            <p:nvPr/>
          </p:nvSpPr>
          <p:spPr bwMode="auto">
            <a:xfrm>
              <a:off x="878355" y="5687538"/>
              <a:ext cx="567911" cy="240270"/>
            </a:xfrm>
            <a:custGeom>
              <a:avLst/>
              <a:gdLst>
                <a:gd name="T0" fmla="*/ 0 w 387"/>
                <a:gd name="T1" fmla="*/ 0 h 166"/>
                <a:gd name="T2" fmla="*/ 49 w 387"/>
                <a:gd name="T3" fmla="*/ 17 h 166"/>
                <a:gd name="T4" fmla="*/ 98 w 387"/>
                <a:gd name="T5" fmla="*/ 33 h 166"/>
                <a:gd name="T6" fmla="*/ 144 w 387"/>
                <a:gd name="T7" fmla="*/ 46 h 166"/>
                <a:gd name="T8" fmla="*/ 187 w 387"/>
                <a:gd name="T9" fmla="*/ 59 h 166"/>
                <a:gd name="T10" fmla="*/ 227 w 387"/>
                <a:gd name="T11" fmla="*/ 71 h 166"/>
                <a:gd name="T12" fmla="*/ 266 w 387"/>
                <a:gd name="T13" fmla="*/ 86 h 166"/>
                <a:gd name="T14" fmla="*/ 301 w 387"/>
                <a:gd name="T15" fmla="*/ 100 h 166"/>
                <a:gd name="T16" fmla="*/ 346 w 387"/>
                <a:gd name="T17" fmla="*/ 124 h 166"/>
                <a:gd name="T18" fmla="*/ 387 w 387"/>
                <a:gd name="T19" fmla="*/ 148 h 166"/>
                <a:gd name="T20" fmla="*/ 362 w 387"/>
                <a:gd name="T21" fmla="*/ 152 h 166"/>
                <a:gd name="T22" fmla="*/ 339 w 387"/>
                <a:gd name="T23" fmla="*/ 156 h 166"/>
                <a:gd name="T24" fmla="*/ 311 w 387"/>
                <a:gd name="T25" fmla="*/ 160 h 166"/>
                <a:gd name="T26" fmla="*/ 284 w 387"/>
                <a:gd name="T27" fmla="*/ 163 h 166"/>
                <a:gd name="T28" fmla="*/ 254 w 387"/>
                <a:gd name="T29" fmla="*/ 166 h 166"/>
                <a:gd name="T30" fmla="*/ 206 w 387"/>
                <a:gd name="T31" fmla="*/ 145 h 166"/>
                <a:gd name="T32" fmla="*/ 161 w 387"/>
                <a:gd name="T33" fmla="*/ 121 h 166"/>
                <a:gd name="T34" fmla="*/ 118 w 387"/>
                <a:gd name="T35" fmla="*/ 94 h 166"/>
                <a:gd name="T36" fmla="*/ 78 w 387"/>
                <a:gd name="T37" fmla="*/ 63 h 166"/>
                <a:gd name="T38" fmla="*/ 39 w 387"/>
                <a:gd name="T39" fmla="*/ 32 h 166"/>
                <a:gd name="T40" fmla="*/ 0 w 387"/>
                <a:gd name="T41" fmla="*/ 0 h 166"/>
                <a:gd name="T42" fmla="*/ 0 w 387"/>
                <a:gd name="T43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87" h="166">
                  <a:moveTo>
                    <a:pt x="0" y="0"/>
                  </a:moveTo>
                  <a:lnTo>
                    <a:pt x="49" y="17"/>
                  </a:lnTo>
                  <a:lnTo>
                    <a:pt x="98" y="33"/>
                  </a:lnTo>
                  <a:lnTo>
                    <a:pt x="144" y="46"/>
                  </a:lnTo>
                  <a:lnTo>
                    <a:pt x="187" y="59"/>
                  </a:lnTo>
                  <a:lnTo>
                    <a:pt x="227" y="71"/>
                  </a:lnTo>
                  <a:lnTo>
                    <a:pt x="266" y="86"/>
                  </a:lnTo>
                  <a:lnTo>
                    <a:pt x="301" y="100"/>
                  </a:lnTo>
                  <a:lnTo>
                    <a:pt x="346" y="124"/>
                  </a:lnTo>
                  <a:lnTo>
                    <a:pt x="387" y="148"/>
                  </a:lnTo>
                  <a:lnTo>
                    <a:pt x="362" y="152"/>
                  </a:lnTo>
                  <a:lnTo>
                    <a:pt x="339" y="156"/>
                  </a:lnTo>
                  <a:lnTo>
                    <a:pt x="311" y="160"/>
                  </a:lnTo>
                  <a:lnTo>
                    <a:pt x="284" y="163"/>
                  </a:lnTo>
                  <a:lnTo>
                    <a:pt x="254" y="166"/>
                  </a:lnTo>
                  <a:lnTo>
                    <a:pt x="206" y="145"/>
                  </a:lnTo>
                  <a:lnTo>
                    <a:pt x="161" y="121"/>
                  </a:lnTo>
                  <a:lnTo>
                    <a:pt x="118" y="94"/>
                  </a:lnTo>
                  <a:lnTo>
                    <a:pt x="78" y="63"/>
                  </a:lnTo>
                  <a:lnTo>
                    <a:pt x="39" y="3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5" name="Freeform 108"/>
            <p:cNvSpPr>
              <a:spLocks/>
            </p:cNvSpPr>
            <p:nvPr/>
          </p:nvSpPr>
          <p:spPr bwMode="auto">
            <a:xfrm>
              <a:off x="1650131" y="5541920"/>
              <a:ext cx="240270" cy="495101"/>
            </a:xfrm>
            <a:custGeom>
              <a:avLst/>
              <a:gdLst>
                <a:gd name="T0" fmla="*/ 0 w 165"/>
                <a:gd name="T1" fmla="*/ 0 h 338"/>
                <a:gd name="T2" fmla="*/ 18 w 165"/>
                <a:gd name="T3" fmla="*/ 30 h 338"/>
                <a:gd name="T4" fmla="*/ 38 w 165"/>
                <a:gd name="T5" fmla="*/ 58 h 338"/>
                <a:gd name="T6" fmla="*/ 58 w 165"/>
                <a:gd name="T7" fmla="*/ 84 h 338"/>
                <a:gd name="T8" fmla="*/ 91 w 165"/>
                <a:gd name="T9" fmla="*/ 128 h 338"/>
                <a:gd name="T10" fmla="*/ 102 w 165"/>
                <a:gd name="T11" fmla="*/ 144 h 338"/>
                <a:gd name="T12" fmla="*/ 114 w 165"/>
                <a:gd name="T13" fmla="*/ 161 h 338"/>
                <a:gd name="T14" fmla="*/ 127 w 165"/>
                <a:gd name="T15" fmla="*/ 179 h 338"/>
                <a:gd name="T16" fmla="*/ 138 w 165"/>
                <a:gd name="T17" fmla="*/ 199 h 338"/>
                <a:gd name="T18" fmla="*/ 148 w 165"/>
                <a:gd name="T19" fmla="*/ 221 h 338"/>
                <a:gd name="T20" fmla="*/ 156 w 165"/>
                <a:gd name="T21" fmla="*/ 245 h 338"/>
                <a:gd name="T22" fmla="*/ 163 w 165"/>
                <a:gd name="T23" fmla="*/ 272 h 338"/>
                <a:gd name="T24" fmla="*/ 165 w 165"/>
                <a:gd name="T25" fmla="*/ 304 h 338"/>
                <a:gd name="T26" fmla="*/ 164 w 165"/>
                <a:gd name="T27" fmla="*/ 338 h 338"/>
                <a:gd name="T28" fmla="*/ 141 w 165"/>
                <a:gd name="T29" fmla="*/ 313 h 338"/>
                <a:gd name="T30" fmla="*/ 118 w 165"/>
                <a:gd name="T31" fmla="*/ 293 h 338"/>
                <a:gd name="T32" fmla="*/ 91 w 165"/>
                <a:gd name="T33" fmla="*/ 277 h 338"/>
                <a:gd name="T34" fmla="*/ 74 w 165"/>
                <a:gd name="T35" fmla="*/ 240 h 338"/>
                <a:gd name="T36" fmla="*/ 59 w 165"/>
                <a:gd name="T37" fmla="*/ 203 h 338"/>
                <a:gd name="T38" fmla="*/ 47 w 165"/>
                <a:gd name="T39" fmla="*/ 169 h 338"/>
                <a:gd name="T40" fmla="*/ 37 w 165"/>
                <a:gd name="T41" fmla="*/ 138 h 338"/>
                <a:gd name="T42" fmla="*/ 29 w 165"/>
                <a:gd name="T43" fmla="*/ 113 h 338"/>
                <a:gd name="T44" fmla="*/ 23 w 165"/>
                <a:gd name="T45" fmla="*/ 96 h 338"/>
                <a:gd name="T46" fmla="*/ 18 w 165"/>
                <a:gd name="T47" fmla="*/ 73 h 338"/>
                <a:gd name="T48" fmla="*/ 11 w 165"/>
                <a:gd name="T49" fmla="*/ 48 h 338"/>
                <a:gd name="T50" fmla="*/ 5 w 165"/>
                <a:gd name="T51" fmla="*/ 24 h 338"/>
                <a:gd name="T52" fmla="*/ 0 w 165"/>
                <a:gd name="T53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5" h="338">
                  <a:moveTo>
                    <a:pt x="0" y="0"/>
                  </a:moveTo>
                  <a:lnTo>
                    <a:pt x="18" y="30"/>
                  </a:lnTo>
                  <a:lnTo>
                    <a:pt x="38" y="58"/>
                  </a:lnTo>
                  <a:lnTo>
                    <a:pt x="58" y="84"/>
                  </a:lnTo>
                  <a:lnTo>
                    <a:pt x="91" y="128"/>
                  </a:lnTo>
                  <a:lnTo>
                    <a:pt x="102" y="144"/>
                  </a:lnTo>
                  <a:lnTo>
                    <a:pt x="114" y="161"/>
                  </a:lnTo>
                  <a:lnTo>
                    <a:pt x="127" y="179"/>
                  </a:lnTo>
                  <a:lnTo>
                    <a:pt x="138" y="199"/>
                  </a:lnTo>
                  <a:lnTo>
                    <a:pt x="148" y="221"/>
                  </a:lnTo>
                  <a:lnTo>
                    <a:pt x="156" y="245"/>
                  </a:lnTo>
                  <a:lnTo>
                    <a:pt x="163" y="272"/>
                  </a:lnTo>
                  <a:lnTo>
                    <a:pt x="165" y="304"/>
                  </a:lnTo>
                  <a:lnTo>
                    <a:pt x="164" y="338"/>
                  </a:lnTo>
                  <a:lnTo>
                    <a:pt x="141" y="313"/>
                  </a:lnTo>
                  <a:lnTo>
                    <a:pt x="118" y="293"/>
                  </a:lnTo>
                  <a:lnTo>
                    <a:pt x="91" y="277"/>
                  </a:lnTo>
                  <a:lnTo>
                    <a:pt x="74" y="240"/>
                  </a:lnTo>
                  <a:lnTo>
                    <a:pt x="59" y="203"/>
                  </a:lnTo>
                  <a:lnTo>
                    <a:pt x="47" y="169"/>
                  </a:lnTo>
                  <a:lnTo>
                    <a:pt x="37" y="138"/>
                  </a:lnTo>
                  <a:lnTo>
                    <a:pt x="29" y="113"/>
                  </a:lnTo>
                  <a:lnTo>
                    <a:pt x="23" y="96"/>
                  </a:lnTo>
                  <a:lnTo>
                    <a:pt x="18" y="73"/>
                  </a:lnTo>
                  <a:lnTo>
                    <a:pt x="11" y="48"/>
                  </a:lnTo>
                  <a:lnTo>
                    <a:pt x="5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6" name="Freeform 109"/>
            <p:cNvSpPr>
              <a:spLocks/>
            </p:cNvSpPr>
            <p:nvPr/>
          </p:nvSpPr>
          <p:spPr bwMode="auto">
            <a:xfrm>
              <a:off x="1577322" y="5520078"/>
              <a:ext cx="160180" cy="407730"/>
            </a:xfrm>
            <a:custGeom>
              <a:avLst/>
              <a:gdLst>
                <a:gd name="T0" fmla="*/ 25 w 113"/>
                <a:gd name="T1" fmla="*/ 0 h 279"/>
                <a:gd name="T2" fmla="*/ 29 w 113"/>
                <a:gd name="T3" fmla="*/ 21 h 279"/>
                <a:gd name="T4" fmla="*/ 35 w 113"/>
                <a:gd name="T5" fmla="*/ 45 h 279"/>
                <a:gd name="T6" fmla="*/ 41 w 113"/>
                <a:gd name="T7" fmla="*/ 70 h 279"/>
                <a:gd name="T8" fmla="*/ 47 w 113"/>
                <a:gd name="T9" fmla="*/ 95 h 279"/>
                <a:gd name="T10" fmla="*/ 54 w 113"/>
                <a:gd name="T11" fmla="*/ 116 h 279"/>
                <a:gd name="T12" fmla="*/ 59 w 113"/>
                <a:gd name="T13" fmla="*/ 133 h 279"/>
                <a:gd name="T14" fmla="*/ 66 w 113"/>
                <a:gd name="T15" fmla="*/ 156 h 279"/>
                <a:gd name="T16" fmla="*/ 74 w 113"/>
                <a:gd name="T17" fmla="*/ 182 h 279"/>
                <a:gd name="T18" fmla="*/ 86 w 113"/>
                <a:gd name="T19" fmla="*/ 212 h 279"/>
                <a:gd name="T20" fmla="*/ 98 w 113"/>
                <a:gd name="T21" fmla="*/ 245 h 279"/>
                <a:gd name="T22" fmla="*/ 113 w 113"/>
                <a:gd name="T23" fmla="*/ 279 h 279"/>
                <a:gd name="T24" fmla="*/ 88 w 113"/>
                <a:gd name="T25" fmla="*/ 272 h 279"/>
                <a:gd name="T26" fmla="*/ 60 w 113"/>
                <a:gd name="T27" fmla="*/ 266 h 279"/>
                <a:gd name="T28" fmla="*/ 29 w 113"/>
                <a:gd name="T29" fmla="*/ 263 h 279"/>
                <a:gd name="T30" fmla="*/ 18 w 113"/>
                <a:gd name="T31" fmla="*/ 231 h 279"/>
                <a:gd name="T32" fmla="*/ 10 w 113"/>
                <a:gd name="T33" fmla="*/ 201 h 279"/>
                <a:gd name="T34" fmla="*/ 4 w 113"/>
                <a:gd name="T35" fmla="*/ 172 h 279"/>
                <a:gd name="T36" fmla="*/ 0 w 113"/>
                <a:gd name="T37" fmla="*/ 145 h 279"/>
                <a:gd name="T38" fmla="*/ 0 w 113"/>
                <a:gd name="T39" fmla="*/ 120 h 279"/>
                <a:gd name="T40" fmla="*/ 2 w 113"/>
                <a:gd name="T41" fmla="*/ 85 h 279"/>
                <a:gd name="T42" fmla="*/ 9 w 113"/>
                <a:gd name="T43" fmla="*/ 53 h 279"/>
                <a:gd name="T44" fmla="*/ 17 w 113"/>
                <a:gd name="T45" fmla="*/ 25 h 279"/>
                <a:gd name="T46" fmla="*/ 25 w 113"/>
                <a:gd name="T47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3" h="279">
                  <a:moveTo>
                    <a:pt x="25" y="0"/>
                  </a:moveTo>
                  <a:lnTo>
                    <a:pt x="29" y="21"/>
                  </a:lnTo>
                  <a:lnTo>
                    <a:pt x="35" y="45"/>
                  </a:lnTo>
                  <a:lnTo>
                    <a:pt x="41" y="70"/>
                  </a:lnTo>
                  <a:lnTo>
                    <a:pt x="47" y="95"/>
                  </a:lnTo>
                  <a:lnTo>
                    <a:pt x="54" y="116"/>
                  </a:lnTo>
                  <a:lnTo>
                    <a:pt x="59" y="133"/>
                  </a:lnTo>
                  <a:lnTo>
                    <a:pt x="66" y="156"/>
                  </a:lnTo>
                  <a:lnTo>
                    <a:pt x="74" y="182"/>
                  </a:lnTo>
                  <a:lnTo>
                    <a:pt x="86" y="212"/>
                  </a:lnTo>
                  <a:lnTo>
                    <a:pt x="98" y="245"/>
                  </a:lnTo>
                  <a:lnTo>
                    <a:pt x="113" y="279"/>
                  </a:lnTo>
                  <a:lnTo>
                    <a:pt x="88" y="272"/>
                  </a:lnTo>
                  <a:lnTo>
                    <a:pt x="60" y="266"/>
                  </a:lnTo>
                  <a:lnTo>
                    <a:pt x="29" y="263"/>
                  </a:lnTo>
                  <a:lnTo>
                    <a:pt x="18" y="231"/>
                  </a:lnTo>
                  <a:lnTo>
                    <a:pt x="10" y="201"/>
                  </a:lnTo>
                  <a:lnTo>
                    <a:pt x="4" y="172"/>
                  </a:lnTo>
                  <a:lnTo>
                    <a:pt x="0" y="145"/>
                  </a:lnTo>
                  <a:lnTo>
                    <a:pt x="0" y="120"/>
                  </a:lnTo>
                  <a:lnTo>
                    <a:pt x="2" y="85"/>
                  </a:lnTo>
                  <a:lnTo>
                    <a:pt x="9" y="53"/>
                  </a:lnTo>
                  <a:lnTo>
                    <a:pt x="17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7" name="Freeform 110"/>
            <p:cNvSpPr>
              <a:spLocks/>
            </p:cNvSpPr>
            <p:nvPr/>
          </p:nvSpPr>
          <p:spPr bwMode="auto">
            <a:xfrm>
              <a:off x="871074" y="5651134"/>
              <a:ext cx="684405" cy="247551"/>
            </a:xfrm>
            <a:custGeom>
              <a:avLst/>
              <a:gdLst>
                <a:gd name="T0" fmla="*/ 0 w 469"/>
                <a:gd name="T1" fmla="*/ 0 h 171"/>
                <a:gd name="T2" fmla="*/ 41 w 469"/>
                <a:gd name="T3" fmla="*/ 4 h 171"/>
                <a:gd name="T4" fmla="*/ 77 w 469"/>
                <a:gd name="T5" fmla="*/ 6 h 171"/>
                <a:gd name="T6" fmla="*/ 108 w 469"/>
                <a:gd name="T7" fmla="*/ 8 h 171"/>
                <a:gd name="T8" fmla="*/ 137 w 469"/>
                <a:gd name="T9" fmla="*/ 10 h 171"/>
                <a:gd name="T10" fmla="*/ 167 w 469"/>
                <a:gd name="T11" fmla="*/ 15 h 171"/>
                <a:gd name="T12" fmla="*/ 199 w 469"/>
                <a:gd name="T13" fmla="*/ 21 h 171"/>
                <a:gd name="T14" fmla="*/ 224 w 469"/>
                <a:gd name="T15" fmla="*/ 26 h 171"/>
                <a:gd name="T16" fmla="*/ 253 w 469"/>
                <a:gd name="T17" fmla="*/ 34 h 171"/>
                <a:gd name="T18" fmla="*/ 283 w 469"/>
                <a:gd name="T19" fmla="*/ 44 h 171"/>
                <a:gd name="T20" fmla="*/ 316 w 469"/>
                <a:gd name="T21" fmla="*/ 57 h 171"/>
                <a:gd name="T22" fmla="*/ 348 w 469"/>
                <a:gd name="T23" fmla="*/ 71 h 171"/>
                <a:gd name="T24" fmla="*/ 379 w 469"/>
                <a:gd name="T25" fmla="*/ 87 h 171"/>
                <a:gd name="T26" fmla="*/ 408 w 469"/>
                <a:gd name="T27" fmla="*/ 105 h 171"/>
                <a:gd name="T28" fmla="*/ 433 w 469"/>
                <a:gd name="T29" fmla="*/ 125 h 171"/>
                <a:gd name="T30" fmla="*/ 454 w 469"/>
                <a:gd name="T31" fmla="*/ 148 h 171"/>
                <a:gd name="T32" fmla="*/ 469 w 469"/>
                <a:gd name="T33" fmla="*/ 171 h 171"/>
                <a:gd name="T34" fmla="*/ 444 w 469"/>
                <a:gd name="T35" fmla="*/ 170 h 171"/>
                <a:gd name="T36" fmla="*/ 444 w 469"/>
                <a:gd name="T37" fmla="*/ 170 h 171"/>
                <a:gd name="T38" fmla="*/ 437 w 469"/>
                <a:gd name="T39" fmla="*/ 170 h 171"/>
                <a:gd name="T40" fmla="*/ 431 w 469"/>
                <a:gd name="T41" fmla="*/ 171 h 171"/>
                <a:gd name="T42" fmla="*/ 427 w 469"/>
                <a:gd name="T43" fmla="*/ 171 h 171"/>
                <a:gd name="T44" fmla="*/ 393 w 469"/>
                <a:gd name="T45" fmla="*/ 150 h 171"/>
                <a:gd name="T46" fmla="*/ 356 w 469"/>
                <a:gd name="T47" fmla="*/ 127 h 171"/>
                <a:gd name="T48" fmla="*/ 315 w 469"/>
                <a:gd name="T49" fmla="*/ 106 h 171"/>
                <a:gd name="T50" fmla="*/ 279 w 469"/>
                <a:gd name="T51" fmla="*/ 90 h 171"/>
                <a:gd name="T52" fmla="*/ 239 w 469"/>
                <a:gd name="T53" fmla="*/ 77 h 171"/>
                <a:gd name="T54" fmla="*/ 198 w 469"/>
                <a:gd name="T55" fmla="*/ 63 h 171"/>
                <a:gd name="T56" fmla="*/ 155 w 469"/>
                <a:gd name="T57" fmla="*/ 51 h 171"/>
                <a:gd name="T58" fmla="*/ 104 w 469"/>
                <a:gd name="T59" fmla="*/ 36 h 171"/>
                <a:gd name="T60" fmla="*/ 52 w 469"/>
                <a:gd name="T61" fmla="*/ 19 h 171"/>
                <a:gd name="T62" fmla="*/ 0 w 469"/>
                <a:gd name="T6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9" h="171">
                  <a:moveTo>
                    <a:pt x="0" y="0"/>
                  </a:moveTo>
                  <a:lnTo>
                    <a:pt x="41" y="4"/>
                  </a:lnTo>
                  <a:lnTo>
                    <a:pt x="77" y="6"/>
                  </a:lnTo>
                  <a:lnTo>
                    <a:pt x="108" y="8"/>
                  </a:lnTo>
                  <a:lnTo>
                    <a:pt x="137" y="10"/>
                  </a:lnTo>
                  <a:lnTo>
                    <a:pt x="167" y="15"/>
                  </a:lnTo>
                  <a:lnTo>
                    <a:pt x="199" y="21"/>
                  </a:lnTo>
                  <a:lnTo>
                    <a:pt x="224" y="26"/>
                  </a:lnTo>
                  <a:lnTo>
                    <a:pt x="253" y="34"/>
                  </a:lnTo>
                  <a:lnTo>
                    <a:pt x="283" y="44"/>
                  </a:lnTo>
                  <a:lnTo>
                    <a:pt x="316" y="57"/>
                  </a:lnTo>
                  <a:lnTo>
                    <a:pt x="348" y="71"/>
                  </a:lnTo>
                  <a:lnTo>
                    <a:pt x="379" y="87"/>
                  </a:lnTo>
                  <a:lnTo>
                    <a:pt x="408" y="105"/>
                  </a:lnTo>
                  <a:lnTo>
                    <a:pt x="433" y="125"/>
                  </a:lnTo>
                  <a:lnTo>
                    <a:pt x="454" y="148"/>
                  </a:lnTo>
                  <a:lnTo>
                    <a:pt x="469" y="171"/>
                  </a:lnTo>
                  <a:lnTo>
                    <a:pt x="444" y="170"/>
                  </a:lnTo>
                  <a:lnTo>
                    <a:pt x="444" y="170"/>
                  </a:lnTo>
                  <a:lnTo>
                    <a:pt x="437" y="170"/>
                  </a:lnTo>
                  <a:lnTo>
                    <a:pt x="431" y="171"/>
                  </a:lnTo>
                  <a:lnTo>
                    <a:pt x="427" y="171"/>
                  </a:lnTo>
                  <a:lnTo>
                    <a:pt x="393" y="150"/>
                  </a:lnTo>
                  <a:lnTo>
                    <a:pt x="356" y="127"/>
                  </a:lnTo>
                  <a:lnTo>
                    <a:pt x="315" y="106"/>
                  </a:lnTo>
                  <a:lnTo>
                    <a:pt x="279" y="90"/>
                  </a:lnTo>
                  <a:lnTo>
                    <a:pt x="239" y="77"/>
                  </a:lnTo>
                  <a:lnTo>
                    <a:pt x="198" y="63"/>
                  </a:lnTo>
                  <a:lnTo>
                    <a:pt x="155" y="51"/>
                  </a:lnTo>
                  <a:lnTo>
                    <a:pt x="104" y="36"/>
                  </a:lnTo>
                  <a:lnTo>
                    <a:pt x="52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8" name="Freeform 111"/>
            <p:cNvSpPr>
              <a:spLocks/>
            </p:cNvSpPr>
            <p:nvPr/>
          </p:nvSpPr>
          <p:spPr bwMode="auto">
            <a:xfrm>
              <a:off x="1264243" y="5927808"/>
              <a:ext cx="611596" cy="145618"/>
            </a:xfrm>
            <a:custGeom>
              <a:avLst/>
              <a:gdLst>
                <a:gd name="T0" fmla="*/ 178 w 423"/>
                <a:gd name="T1" fmla="*/ 0 h 99"/>
                <a:gd name="T2" fmla="*/ 220 w 423"/>
                <a:gd name="T3" fmla="*/ 2 h 99"/>
                <a:gd name="T4" fmla="*/ 256 w 423"/>
                <a:gd name="T5" fmla="*/ 5 h 99"/>
                <a:gd name="T6" fmla="*/ 288 w 423"/>
                <a:gd name="T7" fmla="*/ 11 h 99"/>
                <a:gd name="T8" fmla="*/ 315 w 423"/>
                <a:gd name="T9" fmla="*/ 18 h 99"/>
                <a:gd name="T10" fmla="*/ 339 w 423"/>
                <a:gd name="T11" fmla="*/ 27 h 99"/>
                <a:gd name="T12" fmla="*/ 360 w 423"/>
                <a:gd name="T13" fmla="*/ 37 h 99"/>
                <a:gd name="T14" fmla="*/ 378 w 423"/>
                <a:gd name="T15" fmla="*/ 49 h 99"/>
                <a:gd name="T16" fmla="*/ 394 w 423"/>
                <a:gd name="T17" fmla="*/ 64 h 99"/>
                <a:gd name="T18" fmla="*/ 410 w 423"/>
                <a:gd name="T19" fmla="*/ 81 h 99"/>
                <a:gd name="T20" fmla="*/ 423 w 423"/>
                <a:gd name="T21" fmla="*/ 99 h 99"/>
                <a:gd name="T22" fmla="*/ 391 w 423"/>
                <a:gd name="T23" fmla="*/ 82 h 99"/>
                <a:gd name="T24" fmla="*/ 353 w 423"/>
                <a:gd name="T25" fmla="*/ 68 h 99"/>
                <a:gd name="T26" fmla="*/ 314 w 423"/>
                <a:gd name="T27" fmla="*/ 58 h 99"/>
                <a:gd name="T28" fmla="*/ 274 w 423"/>
                <a:gd name="T29" fmla="*/ 53 h 99"/>
                <a:gd name="T30" fmla="*/ 232 w 423"/>
                <a:gd name="T31" fmla="*/ 48 h 99"/>
                <a:gd name="T32" fmla="*/ 188 w 423"/>
                <a:gd name="T33" fmla="*/ 45 h 99"/>
                <a:gd name="T34" fmla="*/ 145 w 423"/>
                <a:gd name="T35" fmla="*/ 41 h 99"/>
                <a:gd name="T36" fmla="*/ 99 w 423"/>
                <a:gd name="T37" fmla="*/ 37 h 99"/>
                <a:gd name="T38" fmla="*/ 51 w 423"/>
                <a:gd name="T39" fmla="*/ 30 h 99"/>
                <a:gd name="T40" fmla="*/ 0 w 423"/>
                <a:gd name="T41" fmla="*/ 21 h 99"/>
                <a:gd name="T42" fmla="*/ 28 w 423"/>
                <a:gd name="T43" fmla="*/ 19 h 99"/>
                <a:gd name="T44" fmla="*/ 55 w 423"/>
                <a:gd name="T45" fmla="*/ 14 h 99"/>
                <a:gd name="T46" fmla="*/ 81 w 423"/>
                <a:gd name="T47" fmla="*/ 11 h 99"/>
                <a:gd name="T48" fmla="*/ 112 w 423"/>
                <a:gd name="T49" fmla="*/ 5 h 99"/>
                <a:gd name="T50" fmla="*/ 143 w 423"/>
                <a:gd name="T51" fmla="*/ 1 h 99"/>
                <a:gd name="T52" fmla="*/ 178 w 423"/>
                <a:gd name="T53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3" h="99">
                  <a:moveTo>
                    <a:pt x="178" y="0"/>
                  </a:moveTo>
                  <a:lnTo>
                    <a:pt x="220" y="2"/>
                  </a:lnTo>
                  <a:lnTo>
                    <a:pt x="256" y="5"/>
                  </a:lnTo>
                  <a:lnTo>
                    <a:pt x="288" y="11"/>
                  </a:lnTo>
                  <a:lnTo>
                    <a:pt x="315" y="18"/>
                  </a:lnTo>
                  <a:lnTo>
                    <a:pt x="339" y="27"/>
                  </a:lnTo>
                  <a:lnTo>
                    <a:pt x="360" y="37"/>
                  </a:lnTo>
                  <a:lnTo>
                    <a:pt x="378" y="49"/>
                  </a:lnTo>
                  <a:lnTo>
                    <a:pt x="394" y="64"/>
                  </a:lnTo>
                  <a:lnTo>
                    <a:pt x="410" y="81"/>
                  </a:lnTo>
                  <a:lnTo>
                    <a:pt x="423" y="99"/>
                  </a:lnTo>
                  <a:lnTo>
                    <a:pt x="391" y="82"/>
                  </a:lnTo>
                  <a:lnTo>
                    <a:pt x="353" y="68"/>
                  </a:lnTo>
                  <a:lnTo>
                    <a:pt x="314" y="58"/>
                  </a:lnTo>
                  <a:lnTo>
                    <a:pt x="274" y="53"/>
                  </a:lnTo>
                  <a:lnTo>
                    <a:pt x="232" y="48"/>
                  </a:lnTo>
                  <a:lnTo>
                    <a:pt x="188" y="45"/>
                  </a:lnTo>
                  <a:lnTo>
                    <a:pt x="145" y="41"/>
                  </a:lnTo>
                  <a:lnTo>
                    <a:pt x="99" y="37"/>
                  </a:lnTo>
                  <a:lnTo>
                    <a:pt x="51" y="30"/>
                  </a:lnTo>
                  <a:lnTo>
                    <a:pt x="0" y="21"/>
                  </a:lnTo>
                  <a:lnTo>
                    <a:pt x="28" y="19"/>
                  </a:lnTo>
                  <a:lnTo>
                    <a:pt x="55" y="14"/>
                  </a:lnTo>
                  <a:lnTo>
                    <a:pt x="81" y="11"/>
                  </a:lnTo>
                  <a:lnTo>
                    <a:pt x="112" y="5"/>
                  </a:lnTo>
                  <a:lnTo>
                    <a:pt x="143" y="1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9" name="Freeform 112"/>
            <p:cNvSpPr>
              <a:spLocks/>
            </p:cNvSpPr>
            <p:nvPr/>
          </p:nvSpPr>
          <p:spPr bwMode="auto">
            <a:xfrm>
              <a:off x="1504513" y="6226325"/>
              <a:ext cx="859147" cy="145618"/>
            </a:xfrm>
            <a:custGeom>
              <a:avLst/>
              <a:gdLst>
                <a:gd name="T0" fmla="*/ 0 w 588"/>
                <a:gd name="T1" fmla="*/ 0 h 100"/>
                <a:gd name="T2" fmla="*/ 35 w 588"/>
                <a:gd name="T3" fmla="*/ 10 h 100"/>
                <a:gd name="T4" fmla="*/ 74 w 588"/>
                <a:gd name="T5" fmla="*/ 19 h 100"/>
                <a:gd name="T6" fmla="*/ 114 w 588"/>
                <a:gd name="T7" fmla="*/ 23 h 100"/>
                <a:gd name="T8" fmla="*/ 166 w 588"/>
                <a:gd name="T9" fmla="*/ 22 h 100"/>
                <a:gd name="T10" fmla="*/ 216 w 588"/>
                <a:gd name="T11" fmla="*/ 18 h 100"/>
                <a:gd name="T12" fmla="*/ 252 w 588"/>
                <a:gd name="T13" fmla="*/ 14 h 100"/>
                <a:gd name="T14" fmla="*/ 288 w 588"/>
                <a:gd name="T15" fmla="*/ 11 h 100"/>
                <a:gd name="T16" fmla="*/ 328 w 588"/>
                <a:gd name="T17" fmla="*/ 10 h 100"/>
                <a:gd name="T18" fmla="*/ 384 w 588"/>
                <a:gd name="T19" fmla="*/ 12 h 100"/>
                <a:gd name="T20" fmla="*/ 439 w 588"/>
                <a:gd name="T21" fmla="*/ 20 h 100"/>
                <a:gd name="T22" fmla="*/ 477 w 588"/>
                <a:gd name="T23" fmla="*/ 28 h 100"/>
                <a:gd name="T24" fmla="*/ 510 w 588"/>
                <a:gd name="T25" fmla="*/ 37 h 100"/>
                <a:gd name="T26" fmla="*/ 541 w 588"/>
                <a:gd name="T27" fmla="*/ 46 h 100"/>
                <a:gd name="T28" fmla="*/ 567 w 588"/>
                <a:gd name="T29" fmla="*/ 56 h 100"/>
                <a:gd name="T30" fmla="*/ 588 w 588"/>
                <a:gd name="T31" fmla="*/ 64 h 100"/>
                <a:gd name="T32" fmla="*/ 529 w 588"/>
                <a:gd name="T33" fmla="*/ 74 h 100"/>
                <a:gd name="T34" fmla="*/ 477 w 588"/>
                <a:gd name="T35" fmla="*/ 83 h 100"/>
                <a:gd name="T36" fmla="*/ 429 w 588"/>
                <a:gd name="T37" fmla="*/ 90 h 100"/>
                <a:gd name="T38" fmla="*/ 384 w 588"/>
                <a:gd name="T39" fmla="*/ 95 h 100"/>
                <a:gd name="T40" fmla="*/ 344 w 588"/>
                <a:gd name="T41" fmla="*/ 99 h 100"/>
                <a:gd name="T42" fmla="*/ 305 w 588"/>
                <a:gd name="T43" fmla="*/ 100 h 100"/>
                <a:gd name="T44" fmla="*/ 267 w 588"/>
                <a:gd name="T45" fmla="*/ 98 h 100"/>
                <a:gd name="T46" fmla="*/ 230 w 588"/>
                <a:gd name="T47" fmla="*/ 94 h 100"/>
                <a:gd name="T48" fmla="*/ 194 w 588"/>
                <a:gd name="T49" fmla="*/ 86 h 100"/>
                <a:gd name="T50" fmla="*/ 158 w 588"/>
                <a:gd name="T51" fmla="*/ 76 h 100"/>
                <a:gd name="T52" fmla="*/ 121 w 588"/>
                <a:gd name="T53" fmla="*/ 63 h 100"/>
                <a:gd name="T54" fmla="*/ 83 w 588"/>
                <a:gd name="T55" fmla="*/ 46 h 100"/>
                <a:gd name="T56" fmla="*/ 43 w 588"/>
                <a:gd name="T57" fmla="*/ 24 h 100"/>
                <a:gd name="T58" fmla="*/ 0 w 588"/>
                <a:gd name="T59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88" h="100">
                  <a:moveTo>
                    <a:pt x="0" y="0"/>
                  </a:moveTo>
                  <a:lnTo>
                    <a:pt x="35" y="10"/>
                  </a:lnTo>
                  <a:lnTo>
                    <a:pt x="74" y="19"/>
                  </a:lnTo>
                  <a:lnTo>
                    <a:pt x="114" y="23"/>
                  </a:lnTo>
                  <a:lnTo>
                    <a:pt x="166" y="22"/>
                  </a:lnTo>
                  <a:lnTo>
                    <a:pt x="216" y="18"/>
                  </a:lnTo>
                  <a:lnTo>
                    <a:pt x="252" y="14"/>
                  </a:lnTo>
                  <a:lnTo>
                    <a:pt x="288" y="11"/>
                  </a:lnTo>
                  <a:lnTo>
                    <a:pt x="328" y="10"/>
                  </a:lnTo>
                  <a:lnTo>
                    <a:pt x="384" y="12"/>
                  </a:lnTo>
                  <a:lnTo>
                    <a:pt x="439" y="20"/>
                  </a:lnTo>
                  <a:lnTo>
                    <a:pt x="477" y="28"/>
                  </a:lnTo>
                  <a:lnTo>
                    <a:pt x="510" y="37"/>
                  </a:lnTo>
                  <a:lnTo>
                    <a:pt x="541" y="46"/>
                  </a:lnTo>
                  <a:lnTo>
                    <a:pt x="567" y="56"/>
                  </a:lnTo>
                  <a:lnTo>
                    <a:pt x="588" y="64"/>
                  </a:lnTo>
                  <a:lnTo>
                    <a:pt x="529" y="74"/>
                  </a:lnTo>
                  <a:lnTo>
                    <a:pt x="477" y="83"/>
                  </a:lnTo>
                  <a:lnTo>
                    <a:pt x="429" y="90"/>
                  </a:lnTo>
                  <a:lnTo>
                    <a:pt x="384" y="95"/>
                  </a:lnTo>
                  <a:lnTo>
                    <a:pt x="344" y="99"/>
                  </a:lnTo>
                  <a:lnTo>
                    <a:pt x="305" y="100"/>
                  </a:lnTo>
                  <a:lnTo>
                    <a:pt x="267" y="98"/>
                  </a:lnTo>
                  <a:lnTo>
                    <a:pt x="230" y="94"/>
                  </a:lnTo>
                  <a:lnTo>
                    <a:pt x="194" y="86"/>
                  </a:lnTo>
                  <a:lnTo>
                    <a:pt x="158" y="76"/>
                  </a:lnTo>
                  <a:lnTo>
                    <a:pt x="121" y="63"/>
                  </a:lnTo>
                  <a:lnTo>
                    <a:pt x="83" y="46"/>
                  </a:lnTo>
                  <a:lnTo>
                    <a:pt x="43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0" name="Freeform 113"/>
            <p:cNvSpPr>
              <a:spLocks/>
            </p:cNvSpPr>
            <p:nvPr/>
          </p:nvSpPr>
          <p:spPr bwMode="auto">
            <a:xfrm>
              <a:off x="1227839" y="5986055"/>
              <a:ext cx="662563" cy="174742"/>
            </a:xfrm>
            <a:custGeom>
              <a:avLst/>
              <a:gdLst>
                <a:gd name="T0" fmla="*/ 0 w 451"/>
                <a:gd name="T1" fmla="*/ 0 h 117"/>
                <a:gd name="T2" fmla="*/ 56 w 451"/>
                <a:gd name="T3" fmla="*/ 11 h 117"/>
                <a:gd name="T4" fmla="*/ 110 w 451"/>
                <a:gd name="T5" fmla="*/ 19 h 117"/>
                <a:gd name="T6" fmla="*/ 160 w 451"/>
                <a:gd name="T7" fmla="*/ 24 h 117"/>
                <a:gd name="T8" fmla="*/ 208 w 451"/>
                <a:gd name="T9" fmla="*/ 28 h 117"/>
                <a:gd name="T10" fmla="*/ 251 w 451"/>
                <a:gd name="T11" fmla="*/ 32 h 117"/>
                <a:gd name="T12" fmla="*/ 291 w 451"/>
                <a:gd name="T13" fmla="*/ 35 h 117"/>
                <a:gd name="T14" fmla="*/ 331 w 451"/>
                <a:gd name="T15" fmla="*/ 42 h 117"/>
                <a:gd name="T16" fmla="*/ 363 w 451"/>
                <a:gd name="T17" fmla="*/ 49 h 117"/>
                <a:gd name="T18" fmla="*/ 391 w 451"/>
                <a:gd name="T19" fmla="*/ 59 h 117"/>
                <a:gd name="T20" fmla="*/ 415 w 451"/>
                <a:gd name="T21" fmla="*/ 69 h 117"/>
                <a:gd name="T22" fmla="*/ 434 w 451"/>
                <a:gd name="T23" fmla="*/ 80 h 117"/>
                <a:gd name="T24" fmla="*/ 451 w 451"/>
                <a:gd name="T25" fmla="*/ 90 h 117"/>
                <a:gd name="T26" fmla="*/ 413 w 451"/>
                <a:gd name="T27" fmla="*/ 92 h 117"/>
                <a:gd name="T28" fmla="*/ 379 w 451"/>
                <a:gd name="T29" fmla="*/ 96 h 117"/>
                <a:gd name="T30" fmla="*/ 354 w 451"/>
                <a:gd name="T31" fmla="*/ 100 h 117"/>
                <a:gd name="T32" fmla="*/ 331 w 451"/>
                <a:gd name="T33" fmla="*/ 106 h 117"/>
                <a:gd name="T34" fmla="*/ 302 w 451"/>
                <a:gd name="T35" fmla="*/ 112 h 117"/>
                <a:gd name="T36" fmla="*/ 272 w 451"/>
                <a:gd name="T37" fmla="*/ 117 h 117"/>
                <a:gd name="T38" fmla="*/ 225 w 451"/>
                <a:gd name="T39" fmla="*/ 107 h 117"/>
                <a:gd name="T40" fmla="*/ 179 w 451"/>
                <a:gd name="T41" fmla="*/ 92 h 117"/>
                <a:gd name="T42" fmla="*/ 135 w 451"/>
                <a:gd name="T43" fmla="*/ 74 h 117"/>
                <a:gd name="T44" fmla="*/ 90 w 451"/>
                <a:gd name="T45" fmla="*/ 52 h 117"/>
                <a:gd name="T46" fmla="*/ 45 w 451"/>
                <a:gd name="T47" fmla="*/ 27 h 117"/>
                <a:gd name="T48" fmla="*/ 0 w 451"/>
                <a:gd name="T4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1" h="117">
                  <a:moveTo>
                    <a:pt x="0" y="0"/>
                  </a:moveTo>
                  <a:lnTo>
                    <a:pt x="56" y="11"/>
                  </a:lnTo>
                  <a:lnTo>
                    <a:pt x="110" y="19"/>
                  </a:lnTo>
                  <a:lnTo>
                    <a:pt x="160" y="24"/>
                  </a:lnTo>
                  <a:lnTo>
                    <a:pt x="208" y="28"/>
                  </a:lnTo>
                  <a:lnTo>
                    <a:pt x="251" y="32"/>
                  </a:lnTo>
                  <a:lnTo>
                    <a:pt x="291" y="35"/>
                  </a:lnTo>
                  <a:lnTo>
                    <a:pt x="331" y="42"/>
                  </a:lnTo>
                  <a:lnTo>
                    <a:pt x="363" y="49"/>
                  </a:lnTo>
                  <a:lnTo>
                    <a:pt x="391" y="59"/>
                  </a:lnTo>
                  <a:lnTo>
                    <a:pt x="415" y="69"/>
                  </a:lnTo>
                  <a:lnTo>
                    <a:pt x="434" y="80"/>
                  </a:lnTo>
                  <a:lnTo>
                    <a:pt x="451" y="90"/>
                  </a:lnTo>
                  <a:lnTo>
                    <a:pt x="413" y="92"/>
                  </a:lnTo>
                  <a:lnTo>
                    <a:pt x="379" y="96"/>
                  </a:lnTo>
                  <a:lnTo>
                    <a:pt x="354" y="100"/>
                  </a:lnTo>
                  <a:lnTo>
                    <a:pt x="331" y="106"/>
                  </a:lnTo>
                  <a:lnTo>
                    <a:pt x="302" y="112"/>
                  </a:lnTo>
                  <a:lnTo>
                    <a:pt x="272" y="117"/>
                  </a:lnTo>
                  <a:lnTo>
                    <a:pt x="225" y="107"/>
                  </a:lnTo>
                  <a:lnTo>
                    <a:pt x="179" y="92"/>
                  </a:lnTo>
                  <a:lnTo>
                    <a:pt x="135" y="74"/>
                  </a:lnTo>
                  <a:lnTo>
                    <a:pt x="90" y="52"/>
                  </a:lnTo>
                  <a:lnTo>
                    <a:pt x="45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1" name="Freeform 114"/>
            <p:cNvSpPr>
              <a:spLocks/>
            </p:cNvSpPr>
            <p:nvPr/>
          </p:nvSpPr>
          <p:spPr bwMode="auto">
            <a:xfrm>
              <a:off x="514310" y="4093021"/>
              <a:ext cx="138337" cy="495101"/>
            </a:xfrm>
            <a:custGeom>
              <a:avLst/>
              <a:gdLst>
                <a:gd name="T0" fmla="*/ 92 w 92"/>
                <a:gd name="T1" fmla="*/ 0 h 340"/>
                <a:gd name="T2" fmla="*/ 87 w 92"/>
                <a:gd name="T3" fmla="*/ 21 h 340"/>
                <a:gd name="T4" fmla="*/ 82 w 92"/>
                <a:gd name="T5" fmla="*/ 48 h 340"/>
                <a:gd name="T6" fmla="*/ 76 w 92"/>
                <a:gd name="T7" fmla="*/ 79 h 340"/>
                <a:gd name="T8" fmla="*/ 69 w 92"/>
                <a:gd name="T9" fmla="*/ 113 h 340"/>
                <a:gd name="T10" fmla="*/ 63 w 92"/>
                <a:gd name="T11" fmla="*/ 151 h 340"/>
                <a:gd name="T12" fmla="*/ 56 w 92"/>
                <a:gd name="T13" fmla="*/ 190 h 340"/>
                <a:gd name="T14" fmla="*/ 50 w 92"/>
                <a:gd name="T15" fmla="*/ 229 h 340"/>
                <a:gd name="T16" fmla="*/ 45 w 92"/>
                <a:gd name="T17" fmla="*/ 268 h 340"/>
                <a:gd name="T18" fmla="*/ 41 w 92"/>
                <a:gd name="T19" fmla="*/ 305 h 340"/>
                <a:gd name="T20" fmla="*/ 39 w 92"/>
                <a:gd name="T21" fmla="*/ 340 h 340"/>
                <a:gd name="T22" fmla="*/ 27 w 92"/>
                <a:gd name="T23" fmla="*/ 323 h 340"/>
                <a:gd name="T24" fmla="*/ 14 w 92"/>
                <a:gd name="T25" fmla="*/ 307 h 340"/>
                <a:gd name="T26" fmla="*/ 13 w 92"/>
                <a:gd name="T27" fmla="*/ 259 h 340"/>
                <a:gd name="T28" fmla="*/ 9 w 92"/>
                <a:gd name="T29" fmla="*/ 213 h 340"/>
                <a:gd name="T30" fmla="*/ 0 w 92"/>
                <a:gd name="T31" fmla="*/ 171 h 340"/>
                <a:gd name="T32" fmla="*/ 10 w 92"/>
                <a:gd name="T33" fmla="*/ 139 h 340"/>
                <a:gd name="T34" fmla="*/ 22 w 92"/>
                <a:gd name="T35" fmla="*/ 109 h 340"/>
                <a:gd name="T36" fmla="*/ 37 w 92"/>
                <a:gd name="T37" fmla="*/ 81 h 340"/>
                <a:gd name="T38" fmla="*/ 52 w 92"/>
                <a:gd name="T39" fmla="*/ 56 h 340"/>
                <a:gd name="T40" fmla="*/ 67 w 92"/>
                <a:gd name="T41" fmla="*/ 34 h 340"/>
                <a:gd name="T42" fmla="*/ 81 w 92"/>
                <a:gd name="T43" fmla="*/ 14 h 340"/>
                <a:gd name="T44" fmla="*/ 92 w 92"/>
                <a:gd name="T4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40">
                  <a:moveTo>
                    <a:pt x="92" y="0"/>
                  </a:moveTo>
                  <a:lnTo>
                    <a:pt x="87" y="21"/>
                  </a:lnTo>
                  <a:lnTo>
                    <a:pt x="82" y="48"/>
                  </a:lnTo>
                  <a:lnTo>
                    <a:pt x="76" y="79"/>
                  </a:lnTo>
                  <a:lnTo>
                    <a:pt x="69" y="113"/>
                  </a:lnTo>
                  <a:lnTo>
                    <a:pt x="63" y="151"/>
                  </a:lnTo>
                  <a:lnTo>
                    <a:pt x="56" y="190"/>
                  </a:lnTo>
                  <a:lnTo>
                    <a:pt x="50" y="229"/>
                  </a:lnTo>
                  <a:lnTo>
                    <a:pt x="45" y="268"/>
                  </a:lnTo>
                  <a:lnTo>
                    <a:pt x="41" y="305"/>
                  </a:lnTo>
                  <a:lnTo>
                    <a:pt x="39" y="340"/>
                  </a:lnTo>
                  <a:lnTo>
                    <a:pt x="27" y="323"/>
                  </a:lnTo>
                  <a:lnTo>
                    <a:pt x="14" y="307"/>
                  </a:lnTo>
                  <a:lnTo>
                    <a:pt x="13" y="259"/>
                  </a:lnTo>
                  <a:lnTo>
                    <a:pt x="9" y="213"/>
                  </a:lnTo>
                  <a:lnTo>
                    <a:pt x="0" y="171"/>
                  </a:lnTo>
                  <a:lnTo>
                    <a:pt x="10" y="139"/>
                  </a:lnTo>
                  <a:lnTo>
                    <a:pt x="22" y="109"/>
                  </a:lnTo>
                  <a:lnTo>
                    <a:pt x="37" y="81"/>
                  </a:lnTo>
                  <a:lnTo>
                    <a:pt x="52" y="56"/>
                  </a:lnTo>
                  <a:lnTo>
                    <a:pt x="67" y="34"/>
                  </a:lnTo>
                  <a:lnTo>
                    <a:pt x="81" y="1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2" name="Freeform 115"/>
            <p:cNvSpPr>
              <a:spLocks/>
            </p:cNvSpPr>
            <p:nvPr/>
          </p:nvSpPr>
          <p:spPr bwMode="auto">
            <a:xfrm>
              <a:off x="2451031" y="3343088"/>
              <a:ext cx="378607" cy="880989"/>
            </a:xfrm>
            <a:custGeom>
              <a:avLst/>
              <a:gdLst>
                <a:gd name="T0" fmla="*/ 261 w 261"/>
                <a:gd name="T1" fmla="*/ 0 h 607"/>
                <a:gd name="T2" fmla="*/ 261 w 261"/>
                <a:gd name="T3" fmla="*/ 105 h 607"/>
                <a:gd name="T4" fmla="*/ 227 w 261"/>
                <a:gd name="T5" fmla="*/ 115 h 607"/>
                <a:gd name="T6" fmla="*/ 196 w 261"/>
                <a:gd name="T7" fmla="*/ 130 h 607"/>
                <a:gd name="T8" fmla="*/ 168 w 261"/>
                <a:gd name="T9" fmla="*/ 150 h 607"/>
                <a:gd name="T10" fmla="*/ 145 w 261"/>
                <a:gd name="T11" fmla="*/ 175 h 607"/>
                <a:gd name="T12" fmla="*/ 126 w 261"/>
                <a:gd name="T13" fmla="*/ 203 h 607"/>
                <a:gd name="T14" fmla="*/ 111 w 261"/>
                <a:gd name="T15" fmla="*/ 234 h 607"/>
                <a:gd name="T16" fmla="*/ 102 w 261"/>
                <a:gd name="T17" fmla="*/ 268 h 607"/>
                <a:gd name="T18" fmla="*/ 99 w 261"/>
                <a:gd name="T19" fmla="*/ 305 h 607"/>
                <a:gd name="T20" fmla="*/ 102 w 261"/>
                <a:gd name="T21" fmla="*/ 341 h 607"/>
                <a:gd name="T22" fmla="*/ 111 w 261"/>
                <a:gd name="T23" fmla="*/ 375 h 607"/>
                <a:gd name="T24" fmla="*/ 126 w 261"/>
                <a:gd name="T25" fmla="*/ 407 h 607"/>
                <a:gd name="T26" fmla="*/ 145 w 261"/>
                <a:gd name="T27" fmla="*/ 435 h 607"/>
                <a:gd name="T28" fmla="*/ 168 w 261"/>
                <a:gd name="T29" fmla="*/ 459 h 607"/>
                <a:gd name="T30" fmla="*/ 196 w 261"/>
                <a:gd name="T31" fmla="*/ 480 h 607"/>
                <a:gd name="T32" fmla="*/ 227 w 261"/>
                <a:gd name="T33" fmla="*/ 494 h 607"/>
                <a:gd name="T34" fmla="*/ 261 w 261"/>
                <a:gd name="T35" fmla="*/ 505 h 607"/>
                <a:gd name="T36" fmla="*/ 261 w 261"/>
                <a:gd name="T37" fmla="*/ 607 h 607"/>
                <a:gd name="T38" fmla="*/ 218 w 261"/>
                <a:gd name="T39" fmla="*/ 598 h 607"/>
                <a:gd name="T40" fmla="*/ 177 w 261"/>
                <a:gd name="T41" fmla="*/ 582 h 607"/>
                <a:gd name="T42" fmla="*/ 139 w 261"/>
                <a:gd name="T43" fmla="*/ 562 h 607"/>
                <a:gd name="T44" fmla="*/ 105 w 261"/>
                <a:gd name="T45" fmla="*/ 536 h 607"/>
                <a:gd name="T46" fmla="*/ 75 w 261"/>
                <a:gd name="T47" fmla="*/ 506 h 607"/>
                <a:gd name="T48" fmla="*/ 49 w 261"/>
                <a:gd name="T49" fmla="*/ 471 h 607"/>
                <a:gd name="T50" fmla="*/ 28 w 261"/>
                <a:gd name="T51" fmla="*/ 434 h 607"/>
                <a:gd name="T52" fmla="*/ 12 w 261"/>
                <a:gd name="T53" fmla="*/ 392 h 607"/>
                <a:gd name="T54" fmla="*/ 3 w 261"/>
                <a:gd name="T55" fmla="*/ 349 h 607"/>
                <a:gd name="T56" fmla="*/ 0 w 261"/>
                <a:gd name="T57" fmla="*/ 304 h 607"/>
                <a:gd name="T58" fmla="*/ 3 w 261"/>
                <a:gd name="T59" fmla="*/ 259 h 607"/>
                <a:gd name="T60" fmla="*/ 12 w 261"/>
                <a:gd name="T61" fmla="*/ 215 h 607"/>
                <a:gd name="T62" fmla="*/ 28 w 261"/>
                <a:gd name="T63" fmla="*/ 175 h 607"/>
                <a:gd name="T64" fmla="*/ 49 w 261"/>
                <a:gd name="T65" fmla="*/ 136 h 607"/>
                <a:gd name="T66" fmla="*/ 75 w 261"/>
                <a:gd name="T67" fmla="*/ 103 h 607"/>
                <a:gd name="T68" fmla="*/ 105 w 261"/>
                <a:gd name="T69" fmla="*/ 72 h 607"/>
                <a:gd name="T70" fmla="*/ 139 w 261"/>
                <a:gd name="T71" fmla="*/ 46 h 607"/>
                <a:gd name="T72" fmla="*/ 177 w 261"/>
                <a:gd name="T73" fmla="*/ 25 h 607"/>
                <a:gd name="T74" fmla="*/ 218 w 261"/>
                <a:gd name="T75" fmla="*/ 10 h 607"/>
                <a:gd name="T76" fmla="*/ 261 w 261"/>
                <a:gd name="T77" fmla="*/ 0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1" h="607">
                  <a:moveTo>
                    <a:pt x="261" y="0"/>
                  </a:moveTo>
                  <a:lnTo>
                    <a:pt x="261" y="105"/>
                  </a:lnTo>
                  <a:lnTo>
                    <a:pt x="227" y="115"/>
                  </a:lnTo>
                  <a:lnTo>
                    <a:pt x="196" y="130"/>
                  </a:lnTo>
                  <a:lnTo>
                    <a:pt x="168" y="150"/>
                  </a:lnTo>
                  <a:lnTo>
                    <a:pt x="145" y="175"/>
                  </a:lnTo>
                  <a:lnTo>
                    <a:pt x="126" y="203"/>
                  </a:lnTo>
                  <a:lnTo>
                    <a:pt x="111" y="234"/>
                  </a:lnTo>
                  <a:lnTo>
                    <a:pt x="102" y="268"/>
                  </a:lnTo>
                  <a:lnTo>
                    <a:pt x="99" y="305"/>
                  </a:lnTo>
                  <a:lnTo>
                    <a:pt x="102" y="341"/>
                  </a:lnTo>
                  <a:lnTo>
                    <a:pt x="111" y="375"/>
                  </a:lnTo>
                  <a:lnTo>
                    <a:pt x="126" y="407"/>
                  </a:lnTo>
                  <a:lnTo>
                    <a:pt x="145" y="435"/>
                  </a:lnTo>
                  <a:lnTo>
                    <a:pt x="168" y="459"/>
                  </a:lnTo>
                  <a:lnTo>
                    <a:pt x="196" y="480"/>
                  </a:lnTo>
                  <a:lnTo>
                    <a:pt x="227" y="494"/>
                  </a:lnTo>
                  <a:lnTo>
                    <a:pt x="261" y="505"/>
                  </a:lnTo>
                  <a:lnTo>
                    <a:pt x="261" y="607"/>
                  </a:lnTo>
                  <a:lnTo>
                    <a:pt x="218" y="598"/>
                  </a:lnTo>
                  <a:lnTo>
                    <a:pt x="177" y="582"/>
                  </a:lnTo>
                  <a:lnTo>
                    <a:pt x="139" y="562"/>
                  </a:lnTo>
                  <a:lnTo>
                    <a:pt x="105" y="536"/>
                  </a:lnTo>
                  <a:lnTo>
                    <a:pt x="75" y="506"/>
                  </a:lnTo>
                  <a:lnTo>
                    <a:pt x="49" y="471"/>
                  </a:lnTo>
                  <a:lnTo>
                    <a:pt x="28" y="434"/>
                  </a:lnTo>
                  <a:lnTo>
                    <a:pt x="12" y="392"/>
                  </a:lnTo>
                  <a:lnTo>
                    <a:pt x="3" y="349"/>
                  </a:lnTo>
                  <a:lnTo>
                    <a:pt x="0" y="304"/>
                  </a:lnTo>
                  <a:lnTo>
                    <a:pt x="3" y="259"/>
                  </a:lnTo>
                  <a:lnTo>
                    <a:pt x="12" y="215"/>
                  </a:lnTo>
                  <a:lnTo>
                    <a:pt x="28" y="175"/>
                  </a:lnTo>
                  <a:lnTo>
                    <a:pt x="49" y="136"/>
                  </a:lnTo>
                  <a:lnTo>
                    <a:pt x="75" y="103"/>
                  </a:lnTo>
                  <a:lnTo>
                    <a:pt x="105" y="72"/>
                  </a:lnTo>
                  <a:lnTo>
                    <a:pt x="139" y="46"/>
                  </a:lnTo>
                  <a:lnTo>
                    <a:pt x="177" y="25"/>
                  </a:lnTo>
                  <a:lnTo>
                    <a:pt x="218" y="10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3" name="Freeform 116"/>
            <p:cNvSpPr>
              <a:spLocks/>
            </p:cNvSpPr>
            <p:nvPr/>
          </p:nvSpPr>
          <p:spPr bwMode="auto">
            <a:xfrm>
              <a:off x="2742267" y="3648886"/>
              <a:ext cx="87371" cy="276674"/>
            </a:xfrm>
            <a:custGeom>
              <a:avLst/>
              <a:gdLst>
                <a:gd name="T0" fmla="*/ 60 w 60"/>
                <a:gd name="T1" fmla="*/ 0 h 186"/>
                <a:gd name="T2" fmla="*/ 60 w 60"/>
                <a:gd name="T3" fmla="*/ 186 h 186"/>
                <a:gd name="T4" fmla="*/ 39 w 60"/>
                <a:gd name="T5" fmla="*/ 174 h 186"/>
                <a:gd name="T6" fmla="*/ 24 w 60"/>
                <a:gd name="T7" fmla="*/ 159 h 186"/>
                <a:gd name="T8" fmla="*/ 10 w 60"/>
                <a:gd name="T9" fmla="*/ 138 h 186"/>
                <a:gd name="T10" fmla="*/ 2 w 60"/>
                <a:gd name="T11" fmla="*/ 117 h 186"/>
                <a:gd name="T12" fmla="*/ 0 w 60"/>
                <a:gd name="T13" fmla="*/ 92 h 186"/>
                <a:gd name="T14" fmla="*/ 2 w 60"/>
                <a:gd name="T15" fmla="*/ 68 h 186"/>
                <a:gd name="T16" fmla="*/ 10 w 60"/>
                <a:gd name="T17" fmla="*/ 47 h 186"/>
                <a:gd name="T18" fmla="*/ 24 w 60"/>
                <a:gd name="T19" fmla="*/ 27 h 186"/>
                <a:gd name="T20" fmla="*/ 39 w 60"/>
                <a:gd name="T21" fmla="*/ 11 h 186"/>
                <a:gd name="T22" fmla="*/ 60 w 60"/>
                <a:gd name="T2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186">
                  <a:moveTo>
                    <a:pt x="60" y="0"/>
                  </a:moveTo>
                  <a:lnTo>
                    <a:pt x="60" y="186"/>
                  </a:lnTo>
                  <a:lnTo>
                    <a:pt x="39" y="174"/>
                  </a:lnTo>
                  <a:lnTo>
                    <a:pt x="24" y="159"/>
                  </a:lnTo>
                  <a:lnTo>
                    <a:pt x="10" y="138"/>
                  </a:lnTo>
                  <a:lnTo>
                    <a:pt x="2" y="117"/>
                  </a:lnTo>
                  <a:lnTo>
                    <a:pt x="0" y="92"/>
                  </a:lnTo>
                  <a:lnTo>
                    <a:pt x="2" y="68"/>
                  </a:lnTo>
                  <a:lnTo>
                    <a:pt x="10" y="47"/>
                  </a:lnTo>
                  <a:lnTo>
                    <a:pt x="24" y="27"/>
                  </a:lnTo>
                  <a:lnTo>
                    <a:pt x="39" y="1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4" name="Freeform 117"/>
            <p:cNvSpPr>
              <a:spLocks/>
            </p:cNvSpPr>
            <p:nvPr/>
          </p:nvSpPr>
          <p:spPr bwMode="auto">
            <a:xfrm>
              <a:off x="2152514" y="3059133"/>
              <a:ext cx="677124" cy="1478023"/>
            </a:xfrm>
            <a:custGeom>
              <a:avLst/>
              <a:gdLst>
                <a:gd name="T0" fmla="*/ 467 w 467"/>
                <a:gd name="T1" fmla="*/ 0 h 1013"/>
                <a:gd name="T2" fmla="*/ 467 w 467"/>
                <a:gd name="T3" fmla="*/ 93 h 1013"/>
                <a:gd name="T4" fmla="*/ 417 w 467"/>
                <a:gd name="T5" fmla="*/ 101 h 1013"/>
                <a:gd name="T6" fmla="*/ 369 w 467"/>
                <a:gd name="T7" fmla="*/ 115 h 1013"/>
                <a:gd name="T8" fmla="*/ 324 w 467"/>
                <a:gd name="T9" fmla="*/ 135 h 1013"/>
                <a:gd name="T10" fmla="*/ 282 w 467"/>
                <a:gd name="T11" fmla="*/ 161 h 1013"/>
                <a:gd name="T12" fmla="*/ 243 w 467"/>
                <a:gd name="T13" fmla="*/ 191 h 1013"/>
                <a:gd name="T14" fmla="*/ 209 w 467"/>
                <a:gd name="T15" fmla="*/ 226 h 1013"/>
                <a:gd name="T16" fmla="*/ 178 w 467"/>
                <a:gd name="T17" fmla="*/ 264 h 1013"/>
                <a:gd name="T18" fmla="*/ 152 w 467"/>
                <a:gd name="T19" fmla="*/ 305 h 1013"/>
                <a:gd name="T20" fmla="*/ 131 w 467"/>
                <a:gd name="T21" fmla="*/ 349 h 1013"/>
                <a:gd name="T22" fmla="*/ 116 w 467"/>
                <a:gd name="T23" fmla="*/ 398 h 1013"/>
                <a:gd name="T24" fmla="*/ 107 w 467"/>
                <a:gd name="T25" fmla="*/ 447 h 1013"/>
                <a:gd name="T26" fmla="*/ 103 w 467"/>
                <a:gd name="T27" fmla="*/ 499 h 1013"/>
                <a:gd name="T28" fmla="*/ 107 w 467"/>
                <a:gd name="T29" fmla="*/ 551 h 1013"/>
                <a:gd name="T30" fmla="*/ 116 w 467"/>
                <a:gd name="T31" fmla="*/ 600 h 1013"/>
                <a:gd name="T32" fmla="*/ 131 w 467"/>
                <a:gd name="T33" fmla="*/ 648 h 1013"/>
                <a:gd name="T34" fmla="*/ 152 w 467"/>
                <a:gd name="T35" fmla="*/ 693 h 1013"/>
                <a:gd name="T36" fmla="*/ 178 w 467"/>
                <a:gd name="T37" fmla="*/ 734 h 1013"/>
                <a:gd name="T38" fmla="*/ 209 w 467"/>
                <a:gd name="T39" fmla="*/ 773 h 1013"/>
                <a:gd name="T40" fmla="*/ 243 w 467"/>
                <a:gd name="T41" fmla="*/ 806 h 1013"/>
                <a:gd name="T42" fmla="*/ 282 w 467"/>
                <a:gd name="T43" fmla="*/ 837 h 1013"/>
                <a:gd name="T44" fmla="*/ 324 w 467"/>
                <a:gd name="T45" fmla="*/ 863 h 1013"/>
                <a:gd name="T46" fmla="*/ 369 w 467"/>
                <a:gd name="T47" fmla="*/ 882 h 1013"/>
                <a:gd name="T48" fmla="*/ 417 w 467"/>
                <a:gd name="T49" fmla="*/ 897 h 1013"/>
                <a:gd name="T50" fmla="*/ 467 w 467"/>
                <a:gd name="T51" fmla="*/ 906 h 1013"/>
                <a:gd name="T52" fmla="*/ 467 w 467"/>
                <a:gd name="T53" fmla="*/ 1013 h 1013"/>
                <a:gd name="T54" fmla="*/ 411 w 467"/>
                <a:gd name="T55" fmla="*/ 1006 h 1013"/>
                <a:gd name="T56" fmla="*/ 359 w 467"/>
                <a:gd name="T57" fmla="*/ 992 h 1013"/>
                <a:gd name="T58" fmla="*/ 308 w 467"/>
                <a:gd name="T59" fmla="*/ 974 h 1013"/>
                <a:gd name="T60" fmla="*/ 260 w 467"/>
                <a:gd name="T61" fmla="*/ 951 h 1013"/>
                <a:gd name="T62" fmla="*/ 215 w 467"/>
                <a:gd name="T63" fmla="*/ 922 h 1013"/>
                <a:gd name="T64" fmla="*/ 173 w 467"/>
                <a:gd name="T65" fmla="*/ 889 h 1013"/>
                <a:gd name="T66" fmla="*/ 135 w 467"/>
                <a:gd name="T67" fmla="*/ 853 h 1013"/>
                <a:gd name="T68" fmla="*/ 101 w 467"/>
                <a:gd name="T69" fmla="*/ 811 h 1013"/>
                <a:gd name="T70" fmla="*/ 72 w 467"/>
                <a:gd name="T71" fmla="*/ 767 h 1013"/>
                <a:gd name="T72" fmla="*/ 46 w 467"/>
                <a:gd name="T73" fmla="*/ 720 h 1013"/>
                <a:gd name="T74" fmla="*/ 27 w 467"/>
                <a:gd name="T75" fmla="*/ 670 h 1013"/>
                <a:gd name="T76" fmla="*/ 11 w 467"/>
                <a:gd name="T77" fmla="*/ 617 h 1013"/>
                <a:gd name="T78" fmla="*/ 2 w 467"/>
                <a:gd name="T79" fmla="*/ 563 h 1013"/>
                <a:gd name="T80" fmla="*/ 0 w 467"/>
                <a:gd name="T81" fmla="*/ 507 h 1013"/>
                <a:gd name="T82" fmla="*/ 2 w 467"/>
                <a:gd name="T83" fmla="*/ 451 h 1013"/>
                <a:gd name="T84" fmla="*/ 11 w 467"/>
                <a:gd name="T85" fmla="*/ 396 h 1013"/>
                <a:gd name="T86" fmla="*/ 27 w 467"/>
                <a:gd name="T87" fmla="*/ 344 h 1013"/>
                <a:gd name="T88" fmla="*/ 46 w 467"/>
                <a:gd name="T89" fmla="*/ 293 h 1013"/>
                <a:gd name="T90" fmla="*/ 72 w 467"/>
                <a:gd name="T91" fmla="*/ 246 h 1013"/>
                <a:gd name="T92" fmla="*/ 101 w 467"/>
                <a:gd name="T93" fmla="*/ 202 h 1013"/>
                <a:gd name="T94" fmla="*/ 135 w 467"/>
                <a:gd name="T95" fmla="*/ 161 h 1013"/>
                <a:gd name="T96" fmla="*/ 173 w 467"/>
                <a:gd name="T97" fmla="*/ 124 h 1013"/>
                <a:gd name="T98" fmla="*/ 215 w 467"/>
                <a:gd name="T99" fmla="*/ 92 h 1013"/>
                <a:gd name="T100" fmla="*/ 260 w 467"/>
                <a:gd name="T101" fmla="*/ 63 h 1013"/>
                <a:gd name="T102" fmla="*/ 308 w 467"/>
                <a:gd name="T103" fmla="*/ 40 h 1013"/>
                <a:gd name="T104" fmla="*/ 359 w 467"/>
                <a:gd name="T105" fmla="*/ 21 h 1013"/>
                <a:gd name="T106" fmla="*/ 411 w 467"/>
                <a:gd name="T107" fmla="*/ 8 h 1013"/>
                <a:gd name="T108" fmla="*/ 467 w 467"/>
                <a:gd name="T109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67" h="1013">
                  <a:moveTo>
                    <a:pt x="467" y="0"/>
                  </a:moveTo>
                  <a:lnTo>
                    <a:pt x="467" y="93"/>
                  </a:lnTo>
                  <a:lnTo>
                    <a:pt x="417" y="101"/>
                  </a:lnTo>
                  <a:lnTo>
                    <a:pt x="369" y="115"/>
                  </a:lnTo>
                  <a:lnTo>
                    <a:pt x="324" y="135"/>
                  </a:lnTo>
                  <a:lnTo>
                    <a:pt x="282" y="161"/>
                  </a:lnTo>
                  <a:lnTo>
                    <a:pt x="243" y="191"/>
                  </a:lnTo>
                  <a:lnTo>
                    <a:pt x="209" y="226"/>
                  </a:lnTo>
                  <a:lnTo>
                    <a:pt x="178" y="264"/>
                  </a:lnTo>
                  <a:lnTo>
                    <a:pt x="152" y="305"/>
                  </a:lnTo>
                  <a:lnTo>
                    <a:pt x="131" y="349"/>
                  </a:lnTo>
                  <a:lnTo>
                    <a:pt x="116" y="398"/>
                  </a:lnTo>
                  <a:lnTo>
                    <a:pt x="107" y="447"/>
                  </a:lnTo>
                  <a:lnTo>
                    <a:pt x="103" y="499"/>
                  </a:lnTo>
                  <a:lnTo>
                    <a:pt x="107" y="551"/>
                  </a:lnTo>
                  <a:lnTo>
                    <a:pt x="116" y="600"/>
                  </a:lnTo>
                  <a:lnTo>
                    <a:pt x="131" y="648"/>
                  </a:lnTo>
                  <a:lnTo>
                    <a:pt x="152" y="693"/>
                  </a:lnTo>
                  <a:lnTo>
                    <a:pt x="178" y="734"/>
                  </a:lnTo>
                  <a:lnTo>
                    <a:pt x="209" y="773"/>
                  </a:lnTo>
                  <a:lnTo>
                    <a:pt x="243" y="806"/>
                  </a:lnTo>
                  <a:lnTo>
                    <a:pt x="282" y="837"/>
                  </a:lnTo>
                  <a:lnTo>
                    <a:pt x="324" y="863"/>
                  </a:lnTo>
                  <a:lnTo>
                    <a:pt x="369" y="882"/>
                  </a:lnTo>
                  <a:lnTo>
                    <a:pt x="417" y="897"/>
                  </a:lnTo>
                  <a:lnTo>
                    <a:pt x="467" y="906"/>
                  </a:lnTo>
                  <a:lnTo>
                    <a:pt x="467" y="1013"/>
                  </a:lnTo>
                  <a:lnTo>
                    <a:pt x="411" y="1006"/>
                  </a:lnTo>
                  <a:lnTo>
                    <a:pt x="359" y="992"/>
                  </a:lnTo>
                  <a:lnTo>
                    <a:pt x="308" y="974"/>
                  </a:lnTo>
                  <a:lnTo>
                    <a:pt x="260" y="951"/>
                  </a:lnTo>
                  <a:lnTo>
                    <a:pt x="215" y="922"/>
                  </a:lnTo>
                  <a:lnTo>
                    <a:pt x="173" y="889"/>
                  </a:lnTo>
                  <a:lnTo>
                    <a:pt x="135" y="853"/>
                  </a:lnTo>
                  <a:lnTo>
                    <a:pt x="101" y="811"/>
                  </a:lnTo>
                  <a:lnTo>
                    <a:pt x="72" y="767"/>
                  </a:lnTo>
                  <a:lnTo>
                    <a:pt x="46" y="720"/>
                  </a:lnTo>
                  <a:lnTo>
                    <a:pt x="27" y="670"/>
                  </a:lnTo>
                  <a:lnTo>
                    <a:pt x="11" y="617"/>
                  </a:lnTo>
                  <a:lnTo>
                    <a:pt x="2" y="563"/>
                  </a:lnTo>
                  <a:lnTo>
                    <a:pt x="0" y="507"/>
                  </a:lnTo>
                  <a:lnTo>
                    <a:pt x="2" y="451"/>
                  </a:lnTo>
                  <a:lnTo>
                    <a:pt x="11" y="396"/>
                  </a:lnTo>
                  <a:lnTo>
                    <a:pt x="27" y="344"/>
                  </a:lnTo>
                  <a:lnTo>
                    <a:pt x="46" y="293"/>
                  </a:lnTo>
                  <a:lnTo>
                    <a:pt x="72" y="246"/>
                  </a:lnTo>
                  <a:lnTo>
                    <a:pt x="101" y="202"/>
                  </a:lnTo>
                  <a:lnTo>
                    <a:pt x="135" y="161"/>
                  </a:lnTo>
                  <a:lnTo>
                    <a:pt x="173" y="124"/>
                  </a:lnTo>
                  <a:lnTo>
                    <a:pt x="215" y="92"/>
                  </a:lnTo>
                  <a:lnTo>
                    <a:pt x="260" y="63"/>
                  </a:lnTo>
                  <a:lnTo>
                    <a:pt x="308" y="40"/>
                  </a:lnTo>
                  <a:lnTo>
                    <a:pt x="359" y="21"/>
                  </a:lnTo>
                  <a:lnTo>
                    <a:pt x="411" y="8"/>
                  </a:lnTo>
                  <a:lnTo>
                    <a:pt x="46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5" name="Freeform 118"/>
            <p:cNvSpPr>
              <a:spLocks/>
            </p:cNvSpPr>
            <p:nvPr/>
          </p:nvSpPr>
          <p:spPr bwMode="auto">
            <a:xfrm>
              <a:off x="1555479" y="2476661"/>
              <a:ext cx="1274159" cy="2642967"/>
            </a:xfrm>
            <a:custGeom>
              <a:avLst/>
              <a:gdLst>
                <a:gd name="T0" fmla="*/ 874 w 874"/>
                <a:gd name="T1" fmla="*/ 299 h 1816"/>
                <a:gd name="T2" fmla="*/ 751 w 874"/>
                <a:gd name="T3" fmla="*/ 319 h 1816"/>
                <a:gd name="T4" fmla="*/ 637 w 874"/>
                <a:gd name="T5" fmla="*/ 364 h 1816"/>
                <a:gd name="T6" fmla="*/ 537 w 874"/>
                <a:gd name="T7" fmla="*/ 428 h 1816"/>
                <a:gd name="T8" fmla="*/ 451 w 874"/>
                <a:gd name="T9" fmla="*/ 512 h 1816"/>
                <a:gd name="T10" fmla="*/ 382 w 874"/>
                <a:gd name="T11" fmla="*/ 610 h 1816"/>
                <a:gd name="T12" fmla="*/ 334 w 874"/>
                <a:gd name="T13" fmla="*/ 721 h 1816"/>
                <a:gd name="T14" fmla="*/ 309 w 874"/>
                <a:gd name="T15" fmla="*/ 843 h 1816"/>
                <a:gd name="T16" fmla="*/ 309 w 874"/>
                <a:gd name="T17" fmla="*/ 970 h 1816"/>
                <a:gd name="T18" fmla="*/ 334 w 874"/>
                <a:gd name="T19" fmla="*/ 1092 h 1816"/>
                <a:gd name="T20" fmla="*/ 382 w 874"/>
                <a:gd name="T21" fmla="*/ 1203 h 1816"/>
                <a:gd name="T22" fmla="*/ 451 w 874"/>
                <a:gd name="T23" fmla="*/ 1302 h 1816"/>
                <a:gd name="T24" fmla="*/ 537 w 874"/>
                <a:gd name="T25" fmla="*/ 1384 h 1816"/>
                <a:gd name="T26" fmla="*/ 637 w 874"/>
                <a:gd name="T27" fmla="*/ 1450 h 1816"/>
                <a:gd name="T28" fmla="*/ 751 w 874"/>
                <a:gd name="T29" fmla="*/ 1494 h 1816"/>
                <a:gd name="T30" fmla="*/ 874 w 874"/>
                <a:gd name="T31" fmla="*/ 1515 h 1816"/>
                <a:gd name="T32" fmla="*/ 794 w 874"/>
                <a:gd name="T33" fmla="*/ 1809 h 1816"/>
                <a:gd name="T34" fmla="*/ 641 w 874"/>
                <a:gd name="T35" fmla="*/ 1776 h 1816"/>
                <a:gd name="T36" fmla="*/ 498 w 874"/>
                <a:gd name="T37" fmla="*/ 1719 h 1816"/>
                <a:gd name="T38" fmla="*/ 370 w 874"/>
                <a:gd name="T39" fmla="*/ 1639 h 1816"/>
                <a:gd name="T40" fmla="*/ 255 w 874"/>
                <a:gd name="T41" fmla="*/ 1539 h 1816"/>
                <a:gd name="T42" fmla="*/ 159 w 874"/>
                <a:gd name="T43" fmla="*/ 1422 h 1816"/>
                <a:gd name="T44" fmla="*/ 84 w 874"/>
                <a:gd name="T45" fmla="*/ 1289 h 1816"/>
                <a:gd name="T46" fmla="*/ 31 w 874"/>
                <a:gd name="T47" fmla="*/ 1143 h 1816"/>
                <a:gd name="T48" fmla="*/ 4 w 874"/>
                <a:gd name="T49" fmla="*/ 988 h 1816"/>
                <a:gd name="T50" fmla="*/ 4 w 874"/>
                <a:gd name="T51" fmla="*/ 827 h 1816"/>
                <a:gd name="T52" fmla="*/ 31 w 874"/>
                <a:gd name="T53" fmla="*/ 672 h 1816"/>
                <a:gd name="T54" fmla="*/ 84 w 874"/>
                <a:gd name="T55" fmla="*/ 526 h 1816"/>
                <a:gd name="T56" fmla="*/ 159 w 874"/>
                <a:gd name="T57" fmla="*/ 394 h 1816"/>
                <a:gd name="T58" fmla="*/ 255 w 874"/>
                <a:gd name="T59" fmla="*/ 276 h 1816"/>
                <a:gd name="T60" fmla="*/ 370 w 874"/>
                <a:gd name="T61" fmla="*/ 176 h 1816"/>
                <a:gd name="T62" fmla="*/ 498 w 874"/>
                <a:gd name="T63" fmla="*/ 96 h 1816"/>
                <a:gd name="T64" fmla="*/ 641 w 874"/>
                <a:gd name="T65" fmla="*/ 39 h 1816"/>
                <a:gd name="T66" fmla="*/ 794 w 874"/>
                <a:gd name="T67" fmla="*/ 5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74" h="1816">
                  <a:moveTo>
                    <a:pt x="874" y="0"/>
                  </a:moveTo>
                  <a:lnTo>
                    <a:pt x="874" y="299"/>
                  </a:lnTo>
                  <a:lnTo>
                    <a:pt x="812" y="306"/>
                  </a:lnTo>
                  <a:lnTo>
                    <a:pt x="751" y="319"/>
                  </a:lnTo>
                  <a:lnTo>
                    <a:pt x="693" y="338"/>
                  </a:lnTo>
                  <a:lnTo>
                    <a:pt x="637" y="364"/>
                  </a:lnTo>
                  <a:lnTo>
                    <a:pt x="586" y="394"/>
                  </a:lnTo>
                  <a:lnTo>
                    <a:pt x="537" y="428"/>
                  </a:lnTo>
                  <a:lnTo>
                    <a:pt x="491" y="468"/>
                  </a:lnTo>
                  <a:lnTo>
                    <a:pt x="451" y="512"/>
                  </a:lnTo>
                  <a:lnTo>
                    <a:pt x="414" y="559"/>
                  </a:lnTo>
                  <a:lnTo>
                    <a:pt x="382" y="610"/>
                  </a:lnTo>
                  <a:lnTo>
                    <a:pt x="355" y="665"/>
                  </a:lnTo>
                  <a:lnTo>
                    <a:pt x="334" y="721"/>
                  </a:lnTo>
                  <a:lnTo>
                    <a:pt x="318" y="781"/>
                  </a:lnTo>
                  <a:lnTo>
                    <a:pt x="309" y="843"/>
                  </a:lnTo>
                  <a:lnTo>
                    <a:pt x="306" y="907"/>
                  </a:lnTo>
                  <a:lnTo>
                    <a:pt x="309" y="970"/>
                  </a:lnTo>
                  <a:lnTo>
                    <a:pt x="318" y="1032"/>
                  </a:lnTo>
                  <a:lnTo>
                    <a:pt x="334" y="1092"/>
                  </a:lnTo>
                  <a:lnTo>
                    <a:pt x="355" y="1149"/>
                  </a:lnTo>
                  <a:lnTo>
                    <a:pt x="382" y="1203"/>
                  </a:lnTo>
                  <a:lnTo>
                    <a:pt x="414" y="1254"/>
                  </a:lnTo>
                  <a:lnTo>
                    <a:pt x="451" y="1302"/>
                  </a:lnTo>
                  <a:lnTo>
                    <a:pt x="491" y="1345"/>
                  </a:lnTo>
                  <a:lnTo>
                    <a:pt x="537" y="1384"/>
                  </a:lnTo>
                  <a:lnTo>
                    <a:pt x="586" y="1419"/>
                  </a:lnTo>
                  <a:lnTo>
                    <a:pt x="637" y="1450"/>
                  </a:lnTo>
                  <a:lnTo>
                    <a:pt x="693" y="1474"/>
                  </a:lnTo>
                  <a:lnTo>
                    <a:pt x="751" y="1494"/>
                  </a:lnTo>
                  <a:lnTo>
                    <a:pt x="812" y="1507"/>
                  </a:lnTo>
                  <a:lnTo>
                    <a:pt x="874" y="1515"/>
                  </a:lnTo>
                  <a:lnTo>
                    <a:pt x="874" y="1816"/>
                  </a:lnTo>
                  <a:lnTo>
                    <a:pt x="794" y="1809"/>
                  </a:lnTo>
                  <a:lnTo>
                    <a:pt x="716" y="1796"/>
                  </a:lnTo>
                  <a:lnTo>
                    <a:pt x="641" y="1776"/>
                  </a:lnTo>
                  <a:lnTo>
                    <a:pt x="568" y="1750"/>
                  </a:lnTo>
                  <a:lnTo>
                    <a:pt x="498" y="1719"/>
                  </a:lnTo>
                  <a:lnTo>
                    <a:pt x="432" y="1682"/>
                  </a:lnTo>
                  <a:lnTo>
                    <a:pt x="370" y="1639"/>
                  </a:lnTo>
                  <a:lnTo>
                    <a:pt x="310" y="1592"/>
                  </a:lnTo>
                  <a:lnTo>
                    <a:pt x="255" y="1539"/>
                  </a:lnTo>
                  <a:lnTo>
                    <a:pt x="206" y="1482"/>
                  </a:lnTo>
                  <a:lnTo>
                    <a:pt x="159" y="1422"/>
                  </a:lnTo>
                  <a:lnTo>
                    <a:pt x="119" y="1356"/>
                  </a:lnTo>
                  <a:lnTo>
                    <a:pt x="84" y="1289"/>
                  </a:lnTo>
                  <a:lnTo>
                    <a:pt x="55" y="1218"/>
                  </a:lnTo>
                  <a:lnTo>
                    <a:pt x="31" y="1143"/>
                  </a:lnTo>
                  <a:lnTo>
                    <a:pt x="14" y="1067"/>
                  </a:lnTo>
                  <a:lnTo>
                    <a:pt x="4" y="988"/>
                  </a:lnTo>
                  <a:lnTo>
                    <a:pt x="0" y="907"/>
                  </a:lnTo>
                  <a:lnTo>
                    <a:pt x="4" y="827"/>
                  </a:lnTo>
                  <a:lnTo>
                    <a:pt x="14" y="748"/>
                  </a:lnTo>
                  <a:lnTo>
                    <a:pt x="31" y="672"/>
                  </a:lnTo>
                  <a:lnTo>
                    <a:pt x="55" y="597"/>
                  </a:lnTo>
                  <a:lnTo>
                    <a:pt x="84" y="526"/>
                  </a:lnTo>
                  <a:lnTo>
                    <a:pt x="119" y="458"/>
                  </a:lnTo>
                  <a:lnTo>
                    <a:pt x="159" y="394"/>
                  </a:lnTo>
                  <a:lnTo>
                    <a:pt x="206" y="333"/>
                  </a:lnTo>
                  <a:lnTo>
                    <a:pt x="255" y="276"/>
                  </a:lnTo>
                  <a:lnTo>
                    <a:pt x="310" y="224"/>
                  </a:lnTo>
                  <a:lnTo>
                    <a:pt x="370" y="176"/>
                  </a:lnTo>
                  <a:lnTo>
                    <a:pt x="432" y="134"/>
                  </a:lnTo>
                  <a:lnTo>
                    <a:pt x="498" y="96"/>
                  </a:lnTo>
                  <a:lnTo>
                    <a:pt x="568" y="65"/>
                  </a:lnTo>
                  <a:lnTo>
                    <a:pt x="641" y="39"/>
                  </a:lnTo>
                  <a:lnTo>
                    <a:pt x="716" y="19"/>
                  </a:lnTo>
                  <a:lnTo>
                    <a:pt x="794" y="5"/>
                  </a:lnTo>
                  <a:lnTo>
                    <a:pt x="87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6" name="Freeform 119"/>
            <p:cNvSpPr>
              <a:spLocks/>
            </p:cNvSpPr>
            <p:nvPr/>
          </p:nvSpPr>
          <p:spPr bwMode="auto">
            <a:xfrm>
              <a:off x="3645100" y="3976527"/>
              <a:ext cx="538787" cy="487820"/>
            </a:xfrm>
            <a:custGeom>
              <a:avLst/>
              <a:gdLst>
                <a:gd name="T0" fmla="*/ 369 w 369"/>
                <a:gd name="T1" fmla="*/ 0 h 333"/>
                <a:gd name="T2" fmla="*/ 356 w 369"/>
                <a:gd name="T3" fmla="*/ 72 h 333"/>
                <a:gd name="T4" fmla="*/ 338 w 369"/>
                <a:gd name="T5" fmla="*/ 140 h 333"/>
                <a:gd name="T6" fmla="*/ 315 w 369"/>
                <a:gd name="T7" fmla="*/ 207 h 333"/>
                <a:gd name="T8" fmla="*/ 287 w 369"/>
                <a:gd name="T9" fmla="*/ 271 h 333"/>
                <a:gd name="T10" fmla="*/ 254 w 369"/>
                <a:gd name="T11" fmla="*/ 333 h 333"/>
                <a:gd name="T12" fmla="*/ 0 w 369"/>
                <a:gd name="T13" fmla="*/ 185 h 333"/>
                <a:gd name="T14" fmla="*/ 18 w 369"/>
                <a:gd name="T15" fmla="*/ 154 h 333"/>
                <a:gd name="T16" fmla="*/ 32 w 369"/>
                <a:gd name="T17" fmla="*/ 121 h 333"/>
                <a:gd name="T18" fmla="*/ 33 w 369"/>
                <a:gd name="T19" fmla="*/ 120 h 333"/>
                <a:gd name="T20" fmla="*/ 41 w 369"/>
                <a:gd name="T21" fmla="*/ 101 h 333"/>
                <a:gd name="T22" fmla="*/ 44 w 369"/>
                <a:gd name="T23" fmla="*/ 94 h 333"/>
                <a:gd name="T24" fmla="*/ 50 w 369"/>
                <a:gd name="T25" fmla="*/ 77 h 333"/>
                <a:gd name="T26" fmla="*/ 53 w 369"/>
                <a:gd name="T27" fmla="*/ 70 h 333"/>
                <a:gd name="T28" fmla="*/ 58 w 369"/>
                <a:gd name="T29" fmla="*/ 53 h 333"/>
                <a:gd name="T30" fmla="*/ 60 w 369"/>
                <a:gd name="T31" fmla="*/ 45 h 333"/>
                <a:gd name="T32" fmla="*/ 71 w 369"/>
                <a:gd name="T33" fmla="*/ 3 h 333"/>
                <a:gd name="T34" fmla="*/ 369 w 369"/>
                <a:gd name="T35" fmla="*/ 0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" h="333">
                  <a:moveTo>
                    <a:pt x="369" y="0"/>
                  </a:moveTo>
                  <a:lnTo>
                    <a:pt x="356" y="72"/>
                  </a:lnTo>
                  <a:lnTo>
                    <a:pt x="338" y="140"/>
                  </a:lnTo>
                  <a:lnTo>
                    <a:pt x="315" y="207"/>
                  </a:lnTo>
                  <a:lnTo>
                    <a:pt x="287" y="271"/>
                  </a:lnTo>
                  <a:lnTo>
                    <a:pt x="254" y="333"/>
                  </a:lnTo>
                  <a:lnTo>
                    <a:pt x="0" y="185"/>
                  </a:lnTo>
                  <a:lnTo>
                    <a:pt x="18" y="154"/>
                  </a:lnTo>
                  <a:lnTo>
                    <a:pt x="32" y="121"/>
                  </a:lnTo>
                  <a:lnTo>
                    <a:pt x="33" y="120"/>
                  </a:lnTo>
                  <a:lnTo>
                    <a:pt x="41" y="101"/>
                  </a:lnTo>
                  <a:lnTo>
                    <a:pt x="44" y="94"/>
                  </a:lnTo>
                  <a:lnTo>
                    <a:pt x="50" y="77"/>
                  </a:lnTo>
                  <a:lnTo>
                    <a:pt x="53" y="70"/>
                  </a:lnTo>
                  <a:lnTo>
                    <a:pt x="58" y="53"/>
                  </a:lnTo>
                  <a:lnTo>
                    <a:pt x="60" y="45"/>
                  </a:lnTo>
                  <a:lnTo>
                    <a:pt x="71" y="3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7" name="Freeform 120"/>
            <p:cNvSpPr>
              <a:spLocks/>
            </p:cNvSpPr>
            <p:nvPr/>
          </p:nvSpPr>
          <p:spPr bwMode="auto">
            <a:xfrm>
              <a:off x="3441234" y="2731493"/>
              <a:ext cx="589753" cy="640719"/>
            </a:xfrm>
            <a:custGeom>
              <a:avLst/>
              <a:gdLst>
                <a:gd name="T0" fmla="*/ 151 w 406"/>
                <a:gd name="T1" fmla="*/ 0 h 440"/>
                <a:gd name="T2" fmla="*/ 201 w 406"/>
                <a:gd name="T3" fmla="*/ 41 h 440"/>
                <a:gd name="T4" fmla="*/ 249 w 406"/>
                <a:gd name="T5" fmla="*/ 85 h 440"/>
                <a:gd name="T6" fmla="*/ 294 w 406"/>
                <a:gd name="T7" fmla="*/ 133 h 440"/>
                <a:gd name="T8" fmla="*/ 334 w 406"/>
                <a:gd name="T9" fmla="*/ 183 h 440"/>
                <a:gd name="T10" fmla="*/ 372 w 406"/>
                <a:gd name="T11" fmla="*/ 237 h 440"/>
                <a:gd name="T12" fmla="*/ 406 w 406"/>
                <a:gd name="T13" fmla="*/ 293 h 440"/>
                <a:gd name="T14" fmla="*/ 152 w 406"/>
                <a:gd name="T15" fmla="*/ 440 h 440"/>
                <a:gd name="T16" fmla="*/ 152 w 406"/>
                <a:gd name="T17" fmla="*/ 440 h 440"/>
                <a:gd name="T18" fmla="*/ 137 w 406"/>
                <a:gd name="T19" fmla="*/ 414 h 440"/>
                <a:gd name="T20" fmla="*/ 134 w 406"/>
                <a:gd name="T21" fmla="*/ 409 h 440"/>
                <a:gd name="T22" fmla="*/ 121 w 406"/>
                <a:gd name="T23" fmla="*/ 389 h 440"/>
                <a:gd name="T24" fmla="*/ 118 w 406"/>
                <a:gd name="T25" fmla="*/ 385 h 440"/>
                <a:gd name="T26" fmla="*/ 104 w 406"/>
                <a:gd name="T27" fmla="*/ 364 h 440"/>
                <a:gd name="T28" fmla="*/ 101 w 406"/>
                <a:gd name="T29" fmla="*/ 362 h 440"/>
                <a:gd name="T30" fmla="*/ 85 w 406"/>
                <a:gd name="T31" fmla="*/ 340 h 440"/>
                <a:gd name="T32" fmla="*/ 85 w 406"/>
                <a:gd name="T33" fmla="*/ 340 h 440"/>
                <a:gd name="T34" fmla="*/ 44 w 406"/>
                <a:gd name="T35" fmla="*/ 297 h 440"/>
                <a:gd name="T36" fmla="*/ 0 w 406"/>
                <a:gd name="T37" fmla="*/ 257 h 440"/>
                <a:gd name="T38" fmla="*/ 151 w 406"/>
                <a:gd name="T39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06" h="440">
                  <a:moveTo>
                    <a:pt x="151" y="0"/>
                  </a:moveTo>
                  <a:lnTo>
                    <a:pt x="201" y="41"/>
                  </a:lnTo>
                  <a:lnTo>
                    <a:pt x="249" y="85"/>
                  </a:lnTo>
                  <a:lnTo>
                    <a:pt x="294" y="133"/>
                  </a:lnTo>
                  <a:lnTo>
                    <a:pt x="334" y="183"/>
                  </a:lnTo>
                  <a:lnTo>
                    <a:pt x="372" y="237"/>
                  </a:lnTo>
                  <a:lnTo>
                    <a:pt x="406" y="293"/>
                  </a:lnTo>
                  <a:lnTo>
                    <a:pt x="152" y="440"/>
                  </a:lnTo>
                  <a:lnTo>
                    <a:pt x="152" y="440"/>
                  </a:lnTo>
                  <a:lnTo>
                    <a:pt x="137" y="414"/>
                  </a:lnTo>
                  <a:lnTo>
                    <a:pt x="134" y="409"/>
                  </a:lnTo>
                  <a:lnTo>
                    <a:pt x="121" y="389"/>
                  </a:lnTo>
                  <a:lnTo>
                    <a:pt x="118" y="385"/>
                  </a:lnTo>
                  <a:lnTo>
                    <a:pt x="104" y="364"/>
                  </a:lnTo>
                  <a:lnTo>
                    <a:pt x="101" y="362"/>
                  </a:lnTo>
                  <a:lnTo>
                    <a:pt x="85" y="340"/>
                  </a:lnTo>
                  <a:lnTo>
                    <a:pt x="85" y="340"/>
                  </a:lnTo>
                  <a:lnTo>
                    <a:pt x="44" y="297"/>
                  </a:lnTo>
                  <a:lnTo>
                    <a:pt x="0" y="257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8" name="Freeform 121"/>
            <p:cNvSpPr>
              <a:spLocks/>
            </p:cNvSpPr>
            <p:nvPr/>
          </p:nvSpPr>
          <p:spPr bwMode="auto">
            <a:xfrm>
              <a:off x="3717909" y="3292122"/>
              <a:ext cx="480540" cy="538787"/>
            </a:xfrm>
            <a:custGeom>
              <a:avLst/>
              <a:gdLst>
                <a:gd name="T0" fmla="*/ 258 w 327"/>
                <a:gd name="T1" fmla="*/ 0 h 369"/>
                <a:gd name="T2" fmla="*/ 282 w 327"/>
                <a:gd name="T3" fmla="*/ 66 h 369"/>
                <a:gd name="T4" fmla="*/ 301 w 327"/>
                <a:gd name="T5" fmla="*/ 133 h 369"/>
                <a:gd name="T6" fmla="*/ 315 w 327"/>
                <a:gd name="T7" fmla="*/ 202 h 369"/>
                <a:gd name="T8" fmla="*/ 323 w 327"/>
                <a:gd name="T9" fmla="*/ 273 h 369"/>
                <a:gd name="T10" fmla="*/ 327 w 327"/>
                <a:gd name="T11" fmla="*/ 345 h 369"/>
                <a:gd name="T12" fmla="*/ 325 w 327"/>
                <a:gd name="T13" fmla="*/ 366 h 369"/>
                <a:gd name="T14" fmla="*/ 33 w 327"/>
                <a:gd name="T15" fmla="*/ 369 h 369"/>
                <a:gd name="T16" fmla="*/ 33 w 327"/>
                <a:gd name="T17" fmla="*/ 345 h 369"/>
                <a:gd name="T18" fmla="*/ 33 w 327"/>
                <a:gd name="T19" fmla="*/ 316 h 369"/>
                <a:gd name="T20" fmla="*/ 32 w 327"/>
                <a:gd name="T21" fmla="*/ 306 h 369"/>
                <a:gd name="T22" fmla="*/ 31 w 327"/>
                <a:gd name="T23" fmla="*/ 289 h 369"/>
                <a:gd name="T24" fmla="*/ 30 w 327"/>
                <a:gd name="T25" fmla="*/ 275 h 369"/>
                <a:gd name="T26" fmla="*/ 27 w 327"/>
                <a:gd name="T27" fmla="*/ 262 h 369"/>
                <a:gd name="T28" fmla="*/ 25 w 327"/>
                <a:gd name="T29" fmla="*/ 246 h 369"/>
                <a:gd name="T30" fmla="*/ 24 w 327"/>
                <a:gd name="T31" fmla="*/ 238 h 369"/>
                <a:gd name="T32" fmla="*/ 14 w 327"/>
                <a:gd name="T33" fmla="*/ 193 h 369"/>
                <a:gd name="T34" fmla="*/ 0 w 327"/>
                <a:gd name="T35" fmla="*/ 149 h 369"/>
                <a:gd name="T36" fmla="*/ 0 w 327"/>
                <a:gd name="T37" fmla="*/ 149 h 369"/>
                <a:gd name="T38" fmla="*/ 258 w 327"/>
                <a:gd name="T39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7" h="369">
                  <a:moveTo>
                    <a:pt x="258" y="0"/>
                  </a:moveTo>
                  <a:lnTo>
                    <a:pt x="282" y="66"/>
                  </a:lnTo>
                  <a:lnTo>
                    <a:pt x="301" y="133"/>
                  </a:lnTo>
                  <a:lnTo>
                    <a:pt x="315" y="202"/>
                  </a:lnTo>
                  <a:lnTo>
                    <a:pt x="323" y="273"/>
                  </a:lnTo>
                  <a:lnTo>
                    <a:pt x="327" y="345"/>
                  </a:lnTo>
                  <a:lnTo>
                    <a:pt x="325" y="366"/>
                  </a:lnTo>
                  <a:lnTo>
                    <a:pt x="33" y="369"/>
                  </a:lnTo>
                  <a:lnTo>
                    <a:pt x="33" y="345"/>
                  </a:lnTo>
                  <a:lnTo>
                    <a:pt x="33" y="316"/>
                  </a:lnTo>
                  <a:lnTo>
                    <a:pt x="32" y="306"/>
                  </a:lnTo>
                  <a:lnTo>
                    <a:pt x="31" y="289"/>
                  </a:lnTo>
                  <a:lnTo>
                    <a:pt x="30" y="275"/>
                  </a:lnTo>
                  <a:lnTo>
                    <a:pt x="27" y="262"/>
                  </a:lnTo>
                  <a:lnTo>
                    <a:pt x="25" y="246"/>
                  </a:lnTo>
                  <a:lnTo>
                    <a:pt x="24" y="238"/>
                  </a:lnTo>
                  <a:lnTo>
                    <a:pt x="14" y="193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9" name="Freeform 122"/>
            <p:cNvSpPr>
              <a:spLocks/>
            </p:cNvSpPr>
            <p:nvPr/>
          </p:nvSpPr>
          <p:spPr bwMode="auto">
            <a:xfrm>
              <a:off x="2975256" y="2476661"/>
              <a:ext cx="560630" cy="546068"/>
            </a:xfrm>
            <a:custGeom>
              <a:avLst/>
              <a:gdLst>
                <a:gd name="T0" fmla="*/ 0 w 383"/>
                <a:gd name="T1" fmla="*/ 0 h 375"/>
                <a:gd name="T2" fmla="*/ 69 w 383"/>
                <a:gd name="T3" fmla="*/ 8 h 375"/>
                <a:gd name="T4" fmla="*/ 135 w 383"/>
                <a:gd name="T5" fmla="*/ 20 h 375"/>
                <a:gd name="T6" fmla="*/ 200 w 383"/>
                <a:gd name="T7" fmla="*/ 38 h 375"/>
                <a:gd name="T8" fmla="*/ 264 w 383"/>
                <a:gd name="T9" fmla="*/ 61 h 375"/>
                <a:gd name="T10" fmla="*/ 325 w 383"/>
                <a:gd name="T11" fmla="*/ 88 h 375"/>
                <a:gd name="T12" fmla="*/ 383 w 383"/>
                <a:gd name="T13" fmla="*/ 119 h 375"/>
                <a:gd name="T14" fmla="*/ 234 w 383"/>
                <a:gd name="T15" fmla="*/ 375 h 375"/>
                <a:gd name="T16" fmla="*/ 180 w 383"/>
                <a:gd name="T17" fmla="*/ 347 h 375"/>
                <a:gd name="T18" fmla="*/ 179 w 383"/>
                <a:gd name="T19" fmla="*/ 347 h 375"/>
                <a:gd name="T20" fmla="*/ 152 w 383"/>
                <a:gd name="T21" fmla="*/ 335 h 375"/>
                <a:gd name="T22" fmla="*/ 151 w 383"/>
                <a:gd name="T23" fmla="*/ 335 h 375"/>
                <a:gd name="T24" fmla="*/ 124 w 383"/>
                <a:gd name="T25" fmla="*/ 325 h 375"/>
                <a:gd name="T26" fmla="*/ 121 w 383"/>
                <a:gd name="T27" fmla="*/ 325 h 375"/>
                <a:gd name="T28" fmla="*/ 94 w 383"/>
                <a:gd name="T29" fmla="*/ 317 h 375"/>
                <a:gd name="T30" fmla="*/ 92 w 383"/>
                <a:gd name="T31" fmla="*/ 316 h 375"/>
                <a:gd name="T32" fmla="*/ 65 w 383"/>
                <a:gd name="T33" fmla="*/ 309 h 375"/>
                <a:gd name="T34" fmla="*/ 62 w 383"/>
                <a:gd name="T35" fmla="*/ 308 h 375"/>
                <a:gd name="T36" fmla="*/ 35 w 383"/>
                <a:gd name="T37" fmla="*/ 304 h 375"/>
                <a:gd name="T38" fmla="*/ 30 w 383"/>
                <a:gd name="T39" fmla="*/ 303 h 375"/>
                <a:gd name="T40" fmla="*/ 0 w 383"/>
                <a:gd name="T41" fmla="*/ 299 h 375"/>
                <a:gd name="T42" fmla="*/ 0 w 383"/>
                <a:gd name="T43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83" h="375">
                  <a:moveTo>
                    <a:pt x="0" y="0"/>
                  </a:moveTo>
                  <a:lnTo>
                    <a:pt x="69" y="8"/>
                  </a:lnTo>
                  <a:lnTo>
                    <a:pt x="135" y="20"/>
                  </a:lnTo>
                  <a:lnTo>
                    <a:pt x="200" y="38"/>
                  </a:lnTo>
                  <a:lnTo>
                    <a:pt x="264" y="61"/>
                  </a:lnTo>
                  <a:lnTo>
                    <a:pt x="325" y="88"/>
                  </a:lnTo>
                  <a:lnTo>
                    <a:pt x="383" y="119"/>
                  </a:lnTo>
                  <a:lnTo>
                    <a:pt x="234" y="375"/>
                  </a:lnTo>
                  <a:lnTo>
                    <a:pt x="180" y="347"/>
                  </a:lnTo>
                  <a:lnTo>
                    <a:pt x="179" y="347"/>
                  </a:lnTo>
                  <a:lnTo>
                    <a:pt x="152" y="335"/>
                  </a:lnTo>
                  <a:lnTo>
                    <a:pt x="151" y="335"/>
                  </a:lnTo>
                  <a:lnTo>
                    <a:pt x="124" y="325"/>
                  </a:lnTo>
                  <a:lnTo>
                    <a:pt x="121" y="325"/>
                  </a:lnTo>
                  <a:lnTo>
                    <a:pt x="94" y="317"/>
                  </a:lnTo>
                  <a:lnTo>
                    <a:pt x="92" y="316"/>
                  </a:lnTo>
                  <a:lnTo>
                    <a:pt x="65" y="309"/>
                  </a:lnTo>
                  <a:lnTo>
                    <a:pt x="62" y="308"/>
                  </a:lnTo>
                  <a:lnTo>
                    <a:pt x="35" y="304"/>
                  </a:lnTo>
                  <a:lnTo>
                    <a:pt x="30" y="303"/>
                  </a:lnTo>
                  <a:lnTo>
                    <a:pt x="0" y="2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0" name="Freeform 123"/>
            <p:cNvSpPr>
              <a:spLocks/>
            </p:cNvSpPr>
            <p:nvPr/>
          </p:nvSpPr>
          <p:spPr bwMode="auto">
            <a:xfrm>
              <a:off x="3361144" y="4369695"/>
              <a:ext cx="575192" cy="553348"/>
            </a:xfrm>
            <a:custGeom>
              <a:avLst/>
              <a:gdLst>
                <a:gd name="T0" fmla="*/ 139 w 396"/>
                <a:gd name="T1" fmla="*/ 0 h 379"/>
                <a:gd name="T2" fmla="*/ 396 w 396"/>
                <a:gd name="T3" fmla="*/ 150 h 379"/>
                <a:gd name="T4" fmla="*/ 354 w 396"/>
                <a:gd name="T5" fmla="*/ 202 h 379"/>
                <a:gd name="T6" fmla="*/ 308 w 396"/>
                <a:gd name="T7" fmla="*/ 252 h 379"/>
                <a:gd name="T8" fmla="*/ 257 w 396"/>
                <a:gd name="T9" fmla="*/ 298 h 379"/>
                <a:gd name="T10" fmla="*/ 204 w 396"/>
                <a:gd name="T11" fmla="*/ 341 h 379"/>
                <a:gd name="T12" fmla="*/ 148 w 396"/>
                <a:gd name="T13" fmla="*/ 379 h 379"/>
                <a:gd name="T14" fmla="*/ 0 w 396"/>
                <a:gd name="T15" fmla="*/ 121 h 379"/>
                <a:gd name="T16" fmla="*/ 0 w 396"/>
                <a:gd name="T17" fmla="*/ 121 h 379"/>
                <a:gd name="T18" fmla="*/ 38 w 396"/>
                <a:gd name="T19" fmla="*/ 95 h 379"/>
                <a:gd name="T20" fmla="*/ 73 w 396"/>
                <a:gd name="T21" fmla="*/ 67 h 379"/>
                <a:gd name="T22" fmla="*/ 75 w 396"/>
                <a:gd name="T23" fmla="*/ 65 h 379"/>
                <a:gd name="T24" fmla="*/ 91 w 396"/>
                <a:gd name="T25" fmla="*/ 52 h 379"/>
                <a:gd name="T26" fmla="*/ 93 w 396"/>
                <a:gd name="T27" fmla="*/ 49 h 379"/>
                <a:gd name="T28" fmla="*/ 117 w 396"/>
                <a:gd name="T29" fmla="*/ 25 h 379"/>
                <a:gd name="T30" fmla="*/ 139 w 396"/>
                <a:gd name="T3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6" h="379">
                  <a:moveTo>
                    <a:pt x="139" y="0"/>
                  </a:moveTo>
                  <a:lnTo>
                    <a:pt x="396" y="150"/>
                  </a:lnTo>
                  <a:lnTo>
                    <a:pt x="354" y="202"/>
                  </a:lnTo>
                  <a:lnTo>
                    <a:pt x="308" y="252"/>
                  </a:lnTo>
                  <a:lnTo>
                    <a:pt x="257" y="298"/>
                  </a:lnTo>
                  <a:lnTo>
                    <a:pt x="204" y="341"/>
                  </a:lnTo>
                  <a:lnTo>
                    <a:pt x="148" y="379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38" y="95"/>
                  </a:lnTo>
                  <a:lnTo>
                    <a:pt x="73" y="67"/>
                  </a:lnTo>
                  <a:lnTo>
                    <a:pt x="75" y="65"/>
                  </a:lnTo>
                  <a:lnTo>
                    <a:pt x="91" y="52"/>
                  </a:lnTo>
                  <a:lnTo>
                    <a:pt x="93" y="49"/>
                  </a:lnTo>
                  <a:lnTo>
                    <a:pt x="117" y="25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1" name="Freeform 124"/>
            <p:cNvSpPr>
              <a:spLocks/>
            </p:cNvSpPr>
            <p:nvPr/>
          </p:nvSpPr>
          <p:spPr bwMode="auto">
            <a:xfrm>
              <a:off x="2975256" y="4617246"/>
              <a:ext cx="465978" cy="502382"/>
            </a:xfrm>
            <a:custGeom>
              <a:avLst/>
              <a:gdLst>
                <a:gd name="T0" fmla="*/ 171 w 320"/>
                <a:gd name="T1" fmla="*/ 0 h 344"/>
                <a:gd name="T2" fmla="*/ 320 w 320"/>
                <a:gd name="T3" fmla="*/ 259 h 344"/>
                <a:gd name="T4" fmla="*/ 260 w 320"/>
                <a:gd name="T5" fmla="*/ 285 h 344"/>
                <a:gd name="T6" fmla="*/ 198 w 320"/>
                <a:gd name="T7" fmla="*/ 307 h 344"/>
                <a:gd name="T8" fmla="*/ 134 w 320"/>
                <a:gd name="T9" fmla="*/ 324 h 344"/>
                <a:gd name="T10" fmla="*/ 67 w 320"/>
                <a:gd name="T11" fmla="*/ 336 h 344"/>
                <a:gd name="T12" fmla="*/ 0 w 320"/>
                <a:gd name="T13" fmla="*/ 344 h 344"/>
                <a:gd name="T14" fmla="*/ 0 w 320"/>
                <a:gd name="T15" fmla="*/ 44 h 344"/>
                <a:gd name="T16" fmla="*/ 25 w 320"/>
                <a:gd name="T17" fmla="*/ 40 h 344"/>
                <a:gd name="T18" fmla="*/ 35 w 320"/>
                <a:gd name="T19" fmla="*/ 38 h 344"/>
                <a:gd name="T20" fmla="*/ 52 w 320"/>
                <a:gd name="T21" fmla="*/ 36 h 344"/>
                <a:gd name="T22" fmla="*/ 63 w 320"/>
                <a:gd name="T23" fmla="*/ 34 h 344"/>
                <a:gd name="T24" fmla="*/ 82 w 320"/>
                <a:gd name="T25" fmla="*/ 29 h 344"/>
                <a:gd name="T26" fmla="*/ 93 w 320"/>
                <a:gd name="T27" fmla="*/ 26 h 344"/>
                <a:gd name="T28" fmla="*/ 112 w 320"/>
                <a:gd name="T29" fmla="*/ 20 h 344"/>
                <a:gd name="T30" fmla="*/ 122 w 320"/>
                <a:gd name="T31" fmla="*/ 18 h 344"/>
                <a:gd name="T32" fmla="*/ 138 w 320"/>
                <a:gd name="T33" fmla="*/ 12 h 344"/>
                <a:gd name="T34" fmla="*/ 148 w 320"/>
                <a:gd name="T35" fmla="*/ 9 h 344"/>
                <a:gd name="T36" fmla="*/ 171 w 320"/>
                <a:gd name="T37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0" h="344">
                  <a:moveTo>
                    <a:pt x="171" y="0"/>
                  </a:moveTo>
                  <a:lnTo>
                    <a:pt x="320" y="259"/>
                  </a:lnTo>
                  <a:lnTo>
                    <a:pt x="260" y="285"/>
                  </a:lnTo>
                  <a:lnTo>
                    <a:pt x="198" y="307"/>
                  </a:lnTo>
                  <a:lnTo>
                    <a:pt x="134" y="324"/>
                  </a:lnTo>
                  <a:lnTo>
                    <a:pt x="67" y="336"/>
                  </a:lnTo>
                  <a:lnTo>
                    <a:pt x="0" y="344"/>
                  </a:lnTo>
                  <a:lnTo>
                    <a:pt x="0" y="44"/>
                  </a:lnTo>
                  <a:lnTo>
                    <a:pt x="25" y="40"/>
                  </a:lnTo>
                  <a:lnTo>
                    <a:pt x="35" y="38"/>
                  </a:lnTo>
                  <a:lnTo>
                    <a:pt x="52" y="36"/>
                  </a:lnTo>
                  <a:lnTo>
                    <a:pt x="63" y="34"/>
                  </a:lnTo>
                  <a:lnTo>
                    <a:pt x="82" y="29"/>
                  </a:lnTo>
                  <a:lnTo>
                    <a:pt x="93" y="26"/>
                  </a:lnTo>
                  <a:lnTo>
                    <a:pt x="112" y="20"/>
                  </a:lnTo>
                  <a:lnTo>
                    <a:pt x="122" y="18"/>
                  </a:lnTo>
                  <a:lnTo>
                    <a:pt x="138" y="12"/>
                  </a:lnTo>
                  <a:lnTo>
                    <a:pt x="148" y="9"/>
                  </a:lnTo>
                  <a:lnTo>
                    <a:pt x="171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2" name="Freeform 125"/>
            <p:cNvSpPr>
              <a:spLocks/>
            </p:cNvSpPr>
            <p:nvPr/>
          </p:nvSpPr>
          <p:spPr bwMode="auto">
            <a:xfrm>
              <a:off x="2975256" y="3066414"/>
              <a:ext cx="648001" cy="1463461"/>
            </a:xfrm>
            <a:custGeom>
              <a:avLst/>
              <a:gdLst>
                <a:gd name="T0" fmla="*/ 0 w 442"/>
                <a:gd name="T1" fmla="*/ 0 h 1006"/>
                <a:gd name="T2" fmla="*/ 111 w 442"/>
                <a:gd name="T3" fmla="*/ 27 h 1006"/>
                <a:gd name="T4" fmla="*/ 212 w 442"/>
                <a:gd name="T5" fmla="*/ 77 h 1006"/>
                <a:gd name="T6" fmla="*/ 229 w 442"/>
                <a:gd name="T7" fmla="*/ 90 h 1006"/>
                <a:gd name="T8" fmla="*/ 247 w 442"/>
                <a:gd name="T9" fmla="*/ 103 h 1006"/>
                <a:gd name="T10" fmla="*/ 265 w 442"/>
                <a:gd name="T11" fmla="*/ 118 h 1006"/>
                <a:gd name="T12" fmla="*/ 281 w 442"/>
                <a:gd name="T13" fmla="*/ 133 h 1006"/>
                <a:gd name="T14" fmla="*/ 298 w 442"/>
                <a:gd name="T15" fmla="*/ 148 h 1006"/>
                <a:gd name="T16" fmla="*/ 314 w 442"/>
                <a:gd name="T17" fmla="*/ 165 h 1006"/>
                <a:gd name="T18" fmla="*/ 328 w 442"/>
                <a:gd name="T19" fmla="*/ 183 h 1006"/>
                <a:gd name="T20" fmla="*/ 350 w 442"/>
                <a:gd name="T21" fmla="*/ 211 h 1006"/>
                <a:gd name="T22" fmla="*/ 368 w 442"/>
                <a:gd name="T23" fmla="*/ 238 h 1006"/>
                <a:gd name="T24" fmla="*/ 380 w 442"/>
                <a:gd name="T25" fmla="*/ 259 h 1006"/>
                <a:gd name="T26" fmla="*/ 390 w 442"/>
                <a:gd name="T27" fmla="*/ 280 h 1006"/>
                <a:gd name="T28" fmla="*/ 400 w 442"/>
                <a:gd name="T29" fmla="*/ 301 h 1006"/>
                <a:gd name="T30" fmla="*/ 409 w 442"/>
                <a:gd name="T31" fmla="*/ 324 h 1006"/>
                <a:gd name="T32" fmla="*/ 417 w 442"/>
                <a:gd name="T33" fmla="*/ 346 h 1006"/>
                <a:gd name="T34" fmla="*/ 424 w 442"/>
                <a:gd name="T35" fmla="*/ 370 h 1006"/>
                <a:gd name="T36" fmla="*/ 431 w 442"/>
                <a:gd name="T37" fmla="*/ 394 h 1006"/>
                <a:gd name="T38" fmla="*/ 435 w 442"/>
                <a:gd name="T39" fmla="*/ 417 h 1006"/>
                <a:gd name="T40" fmla="*/ 439 w 442"/>
                <a:gd name="T41" fmla="*/ 443 h 1006"/>
                <a:gd name="T42" fmla="*/ 441 w 442"/>
                <a:gd name="T43" fmla="*/ 469 h 1006"/>
                <a:gd name="T44" fmla="*/ 442 w 442"/>
                <a:gd name="T45" fmla="*/ 503 h 1006"/>
                <a:gd name="T46" fmla="*/ 441 w 442"/>
                <a:gd name="T47" fmla="*/ 536 h 1006"/>
                <a:gd name="T48" fmla="*/ 439 w 442"/>
                <a:gd name="T49" fmla="*/ 563 h 1006"/>
                <a:gd name="T50" fmla="*/ 435 w 442"/>
                <a:gd name="T51" fmla="*/ 587 h 1006"/>
                <a:gd name="T52" fmla="*/ 431 w 442"/>
                <a:gd name="T53" fmla="*/ 612 h 1006"/>
                <a:gd name="T54" fmla="*/ 424 w 442"/>
                <a:gd name="T55" fmla="*/ 636 h 1006"/>
                <a:gd name="T56" fmla="*/ 417 w 442"/>
                <a:gd name="T57" fmla="*/ 658 h 1006"/>
                <a:gd name="T58" fmla="*/ 409 w 442"/>
                <a:gd name="T59" fmla="*/ 682 h 1006"/>
                <a:gd name="T60" fmla="*/ 400 w 442"/>
                <a:gd name="T61" fmla="*/ 703 h 1006"/>
                <a:gd name="T62" fmla="*/ 390 w 442"/>
                <a:gd name="T63" fmla="*/ 726 h 1006"/>
                <a:gd name="T64" fmla="*/ 380 w 442"/>
                <a:gd name="T65" fmla="*/ 746 h 1006"/>
                <a:gd name="T66" fmla="*/ 368 w 442"/>
                <a:gd name="T67" fmla="*/ 768 h 1006"/>
                <a:gd name="T68" fmla="*/ 350 w 442"/>
                <a:gd name="T69" fmla="*/ 795 h 1006"/>
                <a:gd name="T70" fmla="*/ 328 w 442"/>
                <a:gd name="T71" fmla="*/ 823 h 1006"/>
                <a:gd name="T72" fmla="*/ 314 w 442"/>
                <a:gd name="T73" fmla="*/ 840 h 1006"/>
                <a:gd name="T74" fmla="*/ 298 w 442"/>
                <a:gd name="T75" fmla="*/ 857 h 1006"/>
                <a:gd name="T76" fmla="*/ 281 w 442"/>
                <a:gd name="T77" fmla="*/ 873 h 1006"/>
                <a:gd name="T78" fmla="*/ 265 w 442"/>
                <a:gd name="T79" fmla="*/ 888 h 1006"/>
                <a:gd name="T80" fmla="*/ 247 w 442"/>
                <a:gd name="T81" fmla="*/ 903 h 1006"/>
                <a:gd name="T82" fmla="*/ 229 w 442"/>
                <a:gd name="T83" fmla="*/ 915 h 1006"/>
                <a:gd name="T84" fmla="*/ 212 w 442"/>
                <a:gd name="T85" fmla="*/ 927 h 1006"/>
                <a:gd name="T86" fmla="*/ 111 w 442"/>
                <a:gd name="T87" fmla="*/ 978 h 1006"/>
                <a:gd name="T88" fmla="*/ 0 w 442"/>
                <a:gd name="T89" fmla="*/ 1006 h 1006"/>
                <a:gd name="T90" fmla="*/ 0 w 442"/>
                <a:gd name="T91" fmla="*/ 903 h 1006"/>
                <a:gd name="T92" fmla="*/ 0 w 442"/>
                <a:gd name="T93" fmla="*/ 869 h 1006"/>
                <a:gd name="T94" fmla="*/ 0 w 442"/>
                <a:gd name="T95" fmla="*/ 414 h 1006"/>
                <a:gd name="T96" fmla="*/ 0 w 442"/>
                <a:gd name="T97" fmla="*/ 192 h 1006"/>
                <a:gd name="T98" fmla="*/ 0 w 442"/>
                <a:gd name="T99" fmla="*/ 88 h 1006"/>
                <a:gd name="T100" fmla="*/ 0 w 442"/>
                <a:gd name="T101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2" h="1006">
                  <a:moveTo>
                    <a:pt x="0" y="0"/>
                  </a:moveTo>
                  <a:lnTo>
                    <a:pt x="0" y="0"/>
                  </a:lnTo>
                  <a:lnTo>
                    <a:pt x="57" y="10"/>
                  </a:lnTo>
                  <a:lnTo>
                    <a:pt x="111" y="27"/>
                  </a:lnTo>
                  <a:lnTo>
                    <a:pt x="163" y="49"/>
                  </a:lnTo>
                  <a:lnTo>
                    <a:pt x="212" y="77"/>
                  </a:lnTo>
                  <a:lnTo>
                    <a:pt x="212" y="79"/>
                  </a:lnTo>
                  <a:lnTo>
                    <a:pt x="229" y="90"/>
                  </a:lnTo>
                  <a:lnTo>
                    <a:pt x="232" y="91"/>
                  </a:lnTo>
                  <a:lnTo>
                    <a:pt x="247" y="103"/>
                  </a:lnTo>
                  <a:lnTo>
                    <a:pt x="251" y="106"/>
                  </a:lnTo>
                  <a:lnTo>
                    <a:pt x="265" y="118"/>
                  </a:lnTo>
                  <a:lnTo>
                    <a:pt x="269" y="120"/>
                  </a:lnTo>
                  <a:lnTo>
                    <a:pt x="281" y="133"/>
                  </a:lnTo>
                  <a:lnTo>
                    <a:pt x="286" y="136"/>
                  </a:lnTo>
                  <a:lnTo>
                    <a:pt x="298" y="148"/>
                  </a:lnTo>
                  <a:lnTo>
                    <a:pt x="301" y="152"/>
                  </a:lnTo>
                  <a:lnTo>
                    <a:pt x="314" y="165"/>
                  </a:lnTo>
                  <a:lnTo>
                    <a:pt x="317" y="169"/>
                  </a:lnTo>
                  <a:lnTo>
                    <a:pt x="328" y="183"/>
                  </a:lnTo>
                  <a:lnTo>
                    <a:pt x="331" y="185"/>
                  </a:lnTo>
                  <a:lnTo>
                    <a:pt x="350" y="211"/>
                  </a:lnTo>
                  <a:lnTo>
                    <a:pt x="368" y="238"/>
                  </a:lnTo>
                  <a:lnTo>
                    <a:pt x="368" y="238"/>
                  </a:lnTo>
                  <a:lnTo>
                    <a:pt x="376" y="251"/>
                  </a:lnTo>
                  <a:lnTo>
                    <a:pt x="380" y="259"/>
                  </a:lnTo>
                  <a:lnTo>
                    <a:pt x="386" y="271"/>
                  </a:lnTo>
                  <a:lnTo>
                    <a:pt x="390" y="280"/>
                  </a:lnTo>
                  <a:lnTo>
                    <a:pt x="396" y="291"/>
                  </a:lnTo>
                  <a:lnTo>
                    <a:pt x="400" y="301"/>
                  </a:lnTo>
                  <a:lnTo>
                    <a:pt x="405" y="313"/>
                  </a:lnTo>
                  <a:lnTo>
                    <a:pt x="409" y="324"/>
                  </a:lnTo>
                  <a:lnTo>
                    <a:pt x="414" y="335"/>
                  </a:lnTo>
                  <a:lnTo>
                    <a:pt x="417" y="346"/>
                  </a:lnTo>
                  <a:lnTo>
                    <a:pt x="421" y="358"/>
                  </a:lnTo>
                  <a:lnTo>
                    <a:pt x="424" y="370"/>
                  </a:lnTo>
                  <a:lnTo>
                    <a:pt x="427" y="380"/>
                  </a:lnTo>
                  <a:lnTo>
                    <a:pt x="431" y="394"/>
                  </a:lnTo>
                  <a:lnTo>
                    <a:pt x="433" y="404"/>
                  </a:lnTo>
                  <a:lnTo>
                    <a:pt x="435" y="417"/>
                  </a:lnTo>
                  <a:lnTo>
                    <a:pt x="436" y="429"/>
                  </a:lnTo>
                  <a:lnTo>
                    <a:pt x="439" y="443"/>
                  </a:lnTo>
                  <a:lnTo>
                    <a:pt x="440" y="452"/>
                  </a:lnTo>
                  <a:lnTo>
                    <a:pt x="441" y="469"/>
                  </a:lnTo>
                  <a:lnTo>
                    <a:pt x="442" y="477"/>
                  </a:lnTo>
                  <a:lnTo>
                    <a:pt x="442" y="503"/>
                  </a:lnTo>
                  <a:lnTo>
                    <a:pt x="442" y="528"/>
                  </a:lnTo>
                  <a:lnTo>
                    <a:pt x="441" y="536"/>
                  </a:lnTo>
                  <a:lnTo>
                    <a:pt x="440" y="553"/>
                  </a:lnTo>
                  <a:lnTo>
                    <a:pt x="439" y="563"/>
                  </a:lnTo>
                  <a:lnTo>
                    <a:pt x="436" y="577"/>
                  </a:lnTo>
                  <a:lnTo>
                    <a:pt x="435" y="587"/>
                  </a:lnTo>
                  <a:lnTo>
                    <a:pt x="433" y="601"/>
                  </a:lnTo>
                  <a:lnTo>
                    <a:pt x="431" y="612"/>
                  </a:lnTo>
                  <a:lnTo>
                    <a:pt x="427" y="625"/>
                  </a:lnTo>
                  <a:lnTo>
                    <a:pt x="424" y="636"/>
                  </a:lnTo>
                  <a:lnTo>
                    <a:pt x="421" y="648"/>
                  </a:lnTo>
                  <a:lnTo>
                    <a:pt x="417" y="658"/>
                  </a:lnTo>
                  <a:lnTo>
                    <a:pt x="414" y="671"/>
                  </a:lnTo>
                  <a:lnTo>
                    <a:pt x="409" y="682"/>
                  </a:lnTo>
                  <a:lnTo>
                    <a:pt x="405" y="693"/>
                  </a:lnTo>
                  <a:lnTo>
                    <a:pt x="400" y="703"/>
                  </a:lnTo>
                  <a:lnTo>
                    <a:pt x="396" y="715"/>
                  </a:lnTo>
                  <a:lnTo>
                    <a:pt x="390" y="726"/>
                  </a:lnTo>
                  <a:lnTo>
                    <a:pt x="386" y="735"/>
                  </a:lnTo>
                  <a:lnTo>
                    <a:pt x="380" y="746"/>
                  </a:lnTo>
                  <a:lnTo>
                    <a:pt x="376" y="754"/>
                  </a:lnTo>
                  <a:lnTo>
                    <a:pt x="368" y="768"/>
                  </a:lnTo>
                  <a:lnTo>
                    <a:pt x="368" y="768"/>
                  </a:lnTo>
                  <a:lnTo>
                    <a:pt x="350" y="795"/>
                  </a:lnTo>
                  <a:lnTo>
                    <a:pt x="331" y="820"/>
                  </a:lnTo>
                  <a:lnTo>
                    <a:pt x="328" y="823"/>
                  </a:lnTo>
                  <a:lnTo>
                    <a:pt x="317" y="836"/>
                  </a:lnTo>
                  <a:lnTo>
                    <a:pt x="314" y="840"/>
                  </a:lnTo>
                  <a:lnTo>
                    <a:pt x="301" y="853"/>
                  </a:lnTo>
                  <a:lnTo>
                    <a:pt x="298" y="857"/>
                  </a:lnTo>
                  <a:lnTo>
                    <a:pt x="286" y="870"/>
                  </a:lnTo>
                  <a:lnTo>
                    <a:pt x="281" y="873"/>
                  </a:lnTo>
                  <a:lnTo>
                    <a:pt x="269" y="885"/>
                  </a:lnTo>
                  <a:lnTo>
                    <a:pt x="265" y="888"/>
                  </a:lnTo>
                  <a:lnTo>
                    <a:pt x="251" y="900"/>
                  </a:lnTo>
                  <a:lnTo>
                    <a:pt x="247" y="903"/>
                  </a:lnTo>
                  <a:lnTo>
                    <a:pt x="232" y="914"/>
                  </a:lnTo>
                  <a:lnTo>
                    <a:pt x="229" y="915"/>
                  </a:lnTo>
                  <a:lnTo>
                    <a:pt x="212" y="927"/>
                  </a:lnTo>
                  <a:lnTo>
                    <a:pt x="212" y="927"/>
                  </a:lnTo>
                  <a:lnTo>
                    <a:pt x="163" y="956"/>
                  </a:lnTo>
                  <a:lnTo>
                    <a:pt x="111" y="978"/>
                  </a:lnTo>
                  <a:lnTo>
                    <a:pt x="57" y="996"/>
                  </a:lnTo>
                  <a:lnTo>
                    <a:pt x="0" y="1006"/>
                  </a:lnTo>
                  <a:lnTo>
                    <a:pt x="0" y="1006"/>
                  </a:lnTo>
                  <a:lnTo>
                    <a:pt x="0" y="903"/>
                  </a:lnTo>
                  <a:lnTo>
                    <a:pt x="0" y="903"/>
                  </a:lnTo>
                  <a:lnTo>
                    <a:pt x="0" y="869"/>
                  </a:lnTo>
                  <a:lnTo>
                    <a:pt x="0" y="414"/>
                  </a:lnTo>
                  <a:lnTo>
                    <a:pt x="0" y="414"/>
                  </a:lnTo>
                  <a:lnTo>
                    <a:pt x="0" y="412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768409" y="6611491"/>
            <a:ext cx="902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en-US" sz="140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1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24714" y="1039722"/>
            <a:ext cx="869311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 1 июля 2017 года с письменного согласия застрахованного лица (работника) возможно оформление листка нетрудоспособности в виде электронного документа.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2544" y="3853298"/>
            <a:ext cx="110793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/>
              <a:t>Федеральный закон от 01.05.2017г. №86-ФЗ</a:t>
            </a:r>
          </a:p>
        </p:txBody>
      </p:sp>
    </p:spTree>
    <p:extLst>
      <p:ext uri="{BB962C8B-B14F-4D97-AF65-F5344CB8AC3E}">
        <p14:creationId xmlns:p14="http://schemas.microsoft.com/office/powerpoint/2010/main" val="52089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1999" cy="6885384"/>
            <a:chOff x="0" y="0"/>
            <a:chExt cx="9147111" cy="688538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260648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111" y="6624736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111" y="6547095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Rectangle 2"/>
          <p:cNvSpPr txBox="1">
            <a:spLocks/>
          </p:cNvSpPr>
          <p:nvPr/>
        </p:nvSpPr>
        <p:spPr>
          <a:xfrm>
            <a:off x="2740137" y="5877272"/>
            <a:ext cx="2592288" cy="52235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800" b="1" dirty="0">
              <a:ln w="1905"/>
              <a:solidFill>
                <a:srgbClr val="E68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28908" y="521296"/>
            <a:ext cx="2472111" cy="2126188"/>
            <a:chOff x="179388" y="1988841"/>
            <a:chExt cx="5395152" cy="460881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4409595" y="4238639"/>
              <a:ext cx="196584" cy="196584"/>
            </a:xfrm>
            <a:custGeom>
              <a:avLst/>
              <a:gdLst>
                <a:gd name="T0" fmla="*/ 71 w 135"/>
                <a:gd name="T1" fmla="*/ 0 h 135"/>
                <a:gd name="T2" fmla="*/ 75 w 135"/>
                <a:gd name="T3" fmla="*/ 3 h 135"/>
                <a:gd name="T4" fmla="*/ 79 w 135"/>
                <a:gd name="T5" fmla="*/ 11 h 135"/>
                <a:gd name="T6" fmla="*/ 97 w 135"/>
                <a:gd name="T7" fmla="*/ 20 h 135"/>
                <a:gd name="T8" fmla="*/ 104 w 135"/>
                <a:gd name="T9" fmla="*/ 17 h 135"/>
                <a:gd name="T10" fmla="*/ 111 w 135"/>
                <a:gd name="T11" fmla="*/ 17 h 135"/>
                <a:gd name="T12" fmla="*/ 118 w 135"/>
                <a:gd name="T13" fmla="*/ 23 h 135"/>
                <a:gd name="T14" fmla="*/ 118 w 135"/>
                <a:gd name="T15" fmla="*/ 31 h 135"/>
                <a:gd name="T16" fmla="*/ 116 w 135"/>
                <a:gd name="T17" fmla="*/ 37 h 135"/>
                <a:gd name="T18" fmla="*/ 124 w 135"/>
                <a:gd name="T19" fmla="*/ 56 h 135"/>
                <a:gd name="T20" fmla="*/ 129 w 135"/>
                <a:gd name="T21" fmla="*/ 57 h 135"/>
                <a:gd name="T22" fmla="*/ 134 w 135"/>
                <a:gd name="T23" fmla="*/ 62 h 135"/>
                <a:gd name="T24" fmla="*/ 135 w 135"/>
                <a:gd name="T25" fmla="*/ 67 h 135"/>
                <a:gd name="T26" fmla="*/ 134 w 135"/>
                <a:gd name="T27" fmla="*/ 74 h 135"/>
                <a:gd name="T28" fmla="*/ 127 w 135"/>
                <a:gd name="T29" fmla="*/ 79 h 135"/>
                <a:gd name="T30" fmla="*/ 98 w 135"/>
                <a:gd name="T31" fmla="*/ 80 h 135"/>
                <a:gd name="T32" fmla="*/ 118 w 135"/>
                <a:gd name="T33" fmla="*/ 102 h 135"/>
                <a:gd name="T34" fmla="*/ 118 w 135"/>
                <a:gd name="T35" fmla="*/ 110 h 135"/>
                <a:gd name="T36" fmla="*/ 116 w 135"/>
                <a:gd name="T37" fmla="*/ 116 h 135"/>
                <a:gd name="T38" fmla="*/ 106 w 135"/>
                <a:gd name="T39" fmla="*/ 119 h 135"/>
                <a:gd name="T40" fmla="*/ 97 w 135"/>
                <a:gd name="T41" fmla="*/ 115 h 135"/>
                <a:gd name="T42" fmla="*/ 79 w 135"/>
                <a:gd name="T43" fmla="*/ 122 h 135"/>
                <a:gd name="T44" fmla="*/ 78 w 135"/>
                <a:gd name="T45" fmla="*/ 129 h 135"/>
                <a:gd name="T46" fmla="*/ 72 w 135"/>
                <a:gd name="T47" fmla="*/ 135 h 135"/>
                <a:gd name="T48" fmla="*/ 64 w 135"/>
                <a:gd name="T49" fmla="*/ 135 h 135"/>
                <a:gd name="T50" fmla="*/ 59 w 135"/>
                <a:gd name="T51" fmla="*/ 131 h 135"/>
                <a:gd name="T52" fmla="*/ 55 w 135"/>
                <a:gd name="T53" fmla="*/ 126 h 135"/>
                <a:gd name="T54" fmla="*/ 55 w 135"/>
                <a:gd name="T55" fmla="*/ 98 h 135"/>
                <a:gd name="T56" fmla="*/ 32 w 135"/>
                <a:gd name="T57" fmla="*/ 118 h 135"/>
                <a:gd name="T58" fmla="*/ 24 w 135"/>
                <a:gd name="T59" fmla="*/ 119 h 135"/>
                <a:gd name="T60" fmla="*/ 19 w 135"/>
                <a:gd name="T61" fmla="*/ 116 h 135"/>
                <a:gd name="T62" fmla="*/ 16 w 135"/>
                <a:gd name="T63" fmla="*/ 112 h 135"/>
                <a:gd name="T64" fmla="*/ 15 w 135"/>
                <a:gd name="T65" fmla="*/ 107 h 135"/>
                <a:gd name="T66" fmla="*/ 18 w 135"/>
                <a:gd name="T67" fmla="*/ 99 h 135"/>
                <a:gd name="T68" fmla="*/ 11 w 135"/>
                <a:gd name="T69" fmla="*/ 80 h 135"/>
                <a:gd name="T70" fmla="*/ 6 w 135"/>
                <a:gd name="T71" fmla="*/ 79 h 135"/>
                <a:gd name="T72" fmla="*/ 0 w 135"/>
                <a:gd name="T73" fmla="*/ 72 h 135"/>
                <a:gd name="T74" fmla="*/ 0 w 135"/>
                <a:gd name="T75" fmla="*/ 64 h 135"/>
                <a:gd name="T76" fmla="*/ 3 w 135"/>
                <a:gd name="T77" fmla="*/ 59 h 135"/>
                <a:gd name="T78" fmla="*/ 8 w 135"/>
                <a:gd name="T79" fmla="*/ 56 h 135"/>
                <a:gd name="T80" fmla="*/ 37 w 135"/>
                <a:gd name="T81" fmla="*/ 56 h 135"/>
                <a:gd name="T82" fmla="*/ 16 w 135"/>
                <a:gd name="T83" fmla="*/ 32 h 135"/>
                <a:gd name="T84" fmla="*/ 16 w 135"/>
                <a:gd name="T85" fmla="*/ 24 h 135"/>
                <a:gd name="T86" fmla="*/ 19 w 135"/>
                <a:gd name="T87" fmla="*/ 19 h 135"/>
                <a:gd name="T88" fmla="*/ 28 w 135"/>
                <a:gd name="T89" fmla="*/ 15 h 135"/>
                <a:gd name="T90" fmla="*/ 36 w 135"/>
                <a:gd name="T91" fmla="*/ 19 h 135"/>
                <a:gd name="T92" fmla="*/ 55 w 135"/>
                <a:gd name="T93" fmla="*/ 11 h 135"/>
                <a:gd name="T94" fmla="*/ 57 w 135"/>
                <a:gd name="T95" fmla="*/ 3 h 135"/>
                <a:gd name="T96" fmla="*/ 64 w 135"/>
                <a:gd name="T9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5" h="135">
                  <a:moveTo>
                    <a:pt x="68" y="0"/>
                  </a:moveTo>
                  <a:lnTo>
                    <a:pt x="71" y="0"/>
                  </a:lnTo>
                  <a:lnTo>
                    <a:pt x="73" y="1"/>
                  </a:lnTo>
                  <a:lnTo>
                    <a:pt x="75" y="3"/>
                  </a:lnTo>
                  <a:lnTo>
                    <a:pt x="79" y="8"/>
                  </a:lnTo>
                  <a:lnTo>
                    <a:pt x="79" y="11"/>
                  </a:lnTo>
                  <a:lnTo>
                    <a:pt x="79" y="38"/>
                  </a:lnTo>
                  <a:lnTo>
                    <a:pt x="97" y="20"/>
                  </a:lnTo>
                  <a:lnTo>
                    <a:pt x="100" y="18"/>
                  </a:lnTo>
                  <a:lnTo>
                    <a:pt x="104" y="17"/>
                  </a:lnTo>
                  <a:lnTo>
                    <a:pt x="107" y="15"/>
                  </a:lnTo>
                  <a:lnTo>
                    <a:pt x="111" y="17"/>
                  </a:lnTo>
                  <a:lnTo>
                    <a:pt x="116" y="19"/>
                  </a:lnTo>
                  <a:lnTo>
                    <a:pt x="118" y="23"/>
                  </a:lnTo>
                  <a:lnTo>
                    <a:pt x="119" y="28"/>
                  </a:lnTo>
                  <a:lnTo>
                    <a:pt x="118" y="31"/>
                  </a:lnTo>
                  <a:lnTo>
                    <a:pt x="117" y="35"/>
                  </a:lnTo>
                  <a:lnTo>
                    <a:pt x="116" y="37"/>
                  </a:lnTo>
                  <a:lnTo>
                    <a:pt x="98" y="56"/>
                  </a:lnTo>
                  <a:lnTo>
                    <a:pt x="124" y="56"/>
                  </a:lnTo>
                  <a:lnTo>
                    <a:pt x="126" y="56"/>
                  </a:lnTo>
                  <a:lnTo>
                    <a:pt x="129" y="57"/>
                  </a:lnTo>
                  <a:lnTo>
                    <a:pt x="132" y="59"/>
                  </a:lnTo>
                  <a:lnTo>
                    <a:pt x="134" y="62"/>
                  </a:lnTo>
                  <a:lnTo>
                    <a:pt x="135" y="64"/>
                  </a:lnTo>
                  <a:lnTo>
                    <a:pt x="135" y="67"/>
                  </a:lnTo>
                  <a:lnTo>
                    <a:pt x="135" y="71"/>
                  </a:lnTo>
                  <a:lnTo>
                    <a:pt x="134" y="74"/>
                  </a:lnTo>
                  <a:lnTo>
                    <a:pt x="132" y="76"/>
                  </a:lnTo>
                  <a:lnTo>
                    <a:pt x="127" y="79"/>
                  </a:lnTo>
                  <a:lnTo>
                    <a:pt x="124" y="80"/>
                  </a:lnTo>
                  <a:lnTo>
                    <a:pt x="98" y="80"/>
                  </a:lnTo>
                  <a:lnTo>
                    <a:pt x="116" y="98"/>
                  </a:lnTo>
                  <a:lnTo>
                    <a:pt x="118" y="102"/>
                  </a:lnTo>
                  <a:lnTo>
                    <a:pt x="119" y="106"/>
                  </a:lnTo>
                  <a:lnTo>
                    <a:pt x="118" y="110"/>
                  </a:lnTo>
                  <a:lnTo>
                    <a:pt x="117" y="112"/>
                  </a:lnTo>
                  <a:lnTo>
                    <a:pt x="116" y="116"/>
                  </a:lnTo>
                  <a:lnTo>
                    <a:pt x="111" y="118"/>
                  </a:lnTo>
                  <a:lnTo>
                    <a:pt x="106" y="119"/>
                  </a:lnTo>
                  <a:lnTo>
                    <a:pt x="101" y="118"/>
                  </a:lnTo>
                  <a:lnTo>
                    <a:pt x="97" y="115"/>
                  </a:lnTo>
                  <a:lnTo>
                    <a:pt x="79" y="98"/>
                  </a:lnTo>
                  <a:lnTo>
                    <a:pt x="79" y="122"/>
                  </a:lnTo>
                  <a:lnTo>
                    <a:pt x="79" y="126"/>
                  </a:lnTo>
                  <a:lnTo>
                    <a:pt x="78" y="129"/>
                  </a:lnTo>
                  <a:lnTo>
                    <a:pt x="75" y="131"/>
                  </a:lnTo>
                  <a:lnTo>
                    <a:pt x="72" y="135"/>
                  </a:lnTo>
                  <a:lnTo>
                    <a:pt x="68" y="135"/>
                  </a:lnTo>
                  <a:lnTo>
                    <a:pt x="64" y="135"/>
                  </a:lnTo>
                  <a:lnTo>
                    <a:pt x="61" y="134"/>
                  </a:lnTo>
                  <a:lnTo>
                    <a:pt x="59" y="131"/>
                  </a:lnTo>
                  <a:lnTo>
                    <a:pt x="56" y="129"/>
                  </a:lnTo>
                  <a:lnTo>
                    <a:pt x="55" y="126"/>
                  </a:lnTo>
                  <a:lnTo>
                    <a:pt x="55" y="122"/>
                  </a:lnTo>
                  <a:lnTo>
                    <a:pt x="55" y="98"/>
                  </a:lnTo>
                  <a:lnTo>
                    <a:pt x="36" y="116"/>
                  </a:lnTo>
                  <a:lnTo>
                    <a:pt x="32" y="118"/>
                  </a:lnTo>
                  <a:lnTo>
                    <a:pt x="28" y="119"/>
                  </a:lnTo>
                  <a:lnTo>
                    <a:pt x="24" y="119"/>
                  </a:lnTo>
                  <a:lnTo>
                    <a:pt x="21" y="117"/>
                  </a:lnTo>
                  <a:lnTo>
                    <a:pt x="19" y="116"/>
                  </a:lnTo>
                  <a:lnTo>
                    <a:pt x="18" y="115"/>
                  </a:lnTo>
                  <a:lnTo>
                    <a:pt x="16" y="112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6" y="103"/>
                  </a:lnTo>
                  <a:lnTo>
                    <a:pt x="18" y="99"/>
                  </a:lnTo>
                  <a:lnTo>
                    <a:pt x="37" y="80"/>
                  </a:lnTo>
                  <a:lnTo>
                    <a:pt x="11" y="80"/>
                  </a:lnTo>
                  <a:lnTo>
                    <a:pt x="8" y="80"/>
                  </a:lnTo>
                  <a:lnTo>
                    <a:pt x="6" y="79"/>
                  </a:lnTo>
                  <a:lnTo>
                    <a:pt x="3" y="76"/>
                  </a:lnTo>
                  <a:lnTo>
                    <a:pt x="0" y="72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1" y="62"/>
                  </a:lnTo>
                  <a:lnTo>
                    <a:pt x="3" y="59"/>
                  </a:lnTo>
                  <a:lnTo>
                    <a:pt x="6" y="57"/>
                  </a:lnTo>
                  <a:lnTo>
                    <a:pt x="8" y="56"/>
                  </a:lnTo>
                  <a:lnTo>
                    <a:pt x="11" y="56"/>
                  </a:lnTo>
                  <a:lnTo>
                    <a:pt x="37" y="56"/>
                  </a:lnTo>
                  <a:lnTo>
                    <a:pt x="18" y="36"/>
                  </a:lnTo>
                  <a:lnTo>
                    <a:pt x="16" y="32"/>
                  </a:lnTo>
                  <a:lnTo>
                    <a:pt x="15" y="28"/>
                  </a:lnTo>
                  <a:lnTo>
                    <a:pt x="16" y="24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28" y="15"/>
                  </a:lnTo>
                  <a:lnTo>
                    <a:pt x="32" y="17"/>
                  </a:lnTo>
                  <a:lnTo>
                    <a:pt x="36" y="19"/>
                  </a:lnTo>
                  <a:lnTo>
                    <a:pt x="55" y="38"/>
                  </a:lnTo>
                  <a:lnTo>
                    <a:pt x="55" y="11"/>
                  </a:lnTo>
                  <a:lnTo>
                    <a:pt x="56" y="6"/>
                  </a:lnTo>
                  <a:lnTo>
                    <a:pt x="57" y="3"/>
                  </a:lnTo>
                  <a:lnTo>
                    <a:pt x="61" y="1"/>
                  </a:lnTo>
                  <a:lnTo>
                    <a:pt x="64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1140468" y="4238639"/>
              <a:ext cx="196584" cy="196584"/>
            </a:xfrm>
            <a:custGeom>
              <a:avLst/>
              <a:gdLst>
                <a:gd name="T0" fmla="*/ 71 w 135"/>
                <a:gd name="T1" fmla="*/ 0 h 135"/>
                <a:gd name="T2" fmla="*/ 76 w 135"/>
                <a:gd name="T3" fmla="*/ 3 h 135"/>
                <a:gd name="T4" fmla="*/ 80 w 135"/>
                <a:gd name="T5" fmla="*/ 11 h 135"/>
                <a:gd name="T6" fmla="*/ 98 w 135"/>
                <a:gd name="T7" fmla="*/ 20 h 135"/>
                <a:gd name="T8" fmla="*/ 103 w 135"/>
                <a:gd name="T9" fmla="*/ 17 h 135"/>
                <a:gd name="T10" fmla="*/ 111 w 135"/>
                <a:gd name="T11" fmla="*/ 17 h 135"/>
                <a:gd name="T12" fmla="*/ 118 w 135"/>
                <a:gd name="T13" fmla="*/ 23 h 135"/>
                <a:gd name="T14" fmla="*/ 119 w 135"/>
                <a:gd name="T15" fmla="*/ 31 h 135"/>
                <a:gd name="T16" fmla="*/ 116 w 135"/>
                <a:gd name="T17" fmla="*/ 37 h 135"/>
                <a:gd name="T18" fmla="*/ 124 w 135"/>
                <a:gd name="T19" fmla="*/ 56 h 135"/>
                <a:gd name="T20" fmla="*/ 129 w 135"/>
                <a:gd name="T21" fmla="*/ 57 h 135"/>
                <a:gd name="T22" fmla="*/ 134 w 135"/>
                <a:gd name="T23" fmla="*/ 62 h 135"/>
                <a:gd name="T24" fmla="*/ 135 w 135"/>
                <a:gd name="T25" fmla="*/ 67 h 135"/>
                <a:gd name="T26" fmla="*/ 132 w 135"/>
                <a:gd name="T27" fmla="*/ 76 h 135"/>
                <a:gd name="T28" fmla="*/ 124 w 135"/>
                <a:gd name="T29" fmla="*/ 80 h 135"/>
                <a:gd name="T30" fmla="*/ 117 w 135"/>
                <a:gd name="T31" fmla="*/ 98 h 135"/>
                <a:gd name="T32" fmla="*/ 119 w 135"/>
                <a:gd name="T33" fmla="*/ 106 h 135"/>
                <a:gd name="T34" fmla="*/ 118 w 135"/>
                <a:gd name="T35" fmla="*/ 112 h 135"/>
                <a:gd name="T36" fmla="*/ 111 w 135"/>
                <a:gd name="T37" fmla="*/ 118 h 135"/>
                <a:gd name="T38" fmla="*/ 102 w 135"/>
                <a:gd name="T39" fmla="*/ 118 h 135"/>
                <a:gd name="T40" fmla="*/ 80 w 135"/>
                <a:gd name="T41" fmla="*/ 98 h 135"/>
                <a:gd name="T42" fmla="*/ 79 w 135"/>
                <a:gd name="T43" fmla="*/ 126 h 135"/>
                <a:gd name="T44" fmla="*/ 75 w 135"/>
                <a:gd name="T45" fmla="*/ 131 h 135"/>
                <a:gd name="T46" fmla="*/ 71 w 135"/>
                <a:gd name="T47" fmla="*/ 135 h 135"/>
                <a:gd name="T48" fmla="*/ 64 w 135"/>
                <a:gd name="T49" fmla="*/ 135 h 135"/>
                <a:gd name="T50" fmla="*/ 58 w 135"/>
                <a:gd name="T51" fmla="*/ 131 h 135"/>
                <a:gd name="T52" fmla="*/ 55 w 135"/>
                <a:gd name="T53" fmla="*/ 126 h 135"/>
                <a:gd name="T54" fmla="*/ 55 w 135"/>
                <a:gd name="T55" fmla="*/ 98 h 135"/>
                <a:gd name="T56" fmla="*/ 33 w 135"/>
                <a:gd name="T57" fmla="*/ 118 h 135"/>
                <a:gd name="T58" fmla="*/ 25 w 135"/>
                <a:gd name="T59" fmla="*/ 119 h 135"/>
                <a:gd name="T60" fmla="*/ 19 w 135"/>
                <a:gd name="T61" fmla="*/ 116 h 135"/>
                <a:gd name="T62" fmla="*/ 17 w 135"/>
                <a:gd name="T63" fmla="*/ 112 h 135"/>
                <a:gd name="T64" fmla="*/ 16 w 135"/>
                <a:gd name="T65" fmla="*/ 107 h 135"/>
                <a:gd name="T66" fmla="*/ 17 w 135"/>
                <a:gd name="T67" fmla="*/ 101 h 135"/>
                <a:gd name="T68" fmla="*/ 37 w 135"/>
                <a:gd name="T69" fmla="*/ 80 h 135"/>
                <a:gd name="T70" fmla="*/ 8 w 135"/>
                <a:gd name="T71" fmla="*/ 80 h 135"/>
                <a:gd name="T72" fmla="*/ 3 w 135"/>
                <a:gd name="T73" fmla="*/ 76 h 135"/>
                <a:gd name="T74" fmla="*/ 0 w 135"/>
                <a:gd name="T75" fmla="*/ 71 h 135"/>
                <a:gd name="T76" fmla="*/ 0 w 135"/>
                <a:gd name="T77" fmla="*/ 64 h 135"/>
                <a:gd name="T78" fmla="*/ 3 w 135"/>
                <a:gd name="T79" fmla="*/ 59 h 135"/>
                <a:gd name="T80" fmla="*/ 8 w 135"/>
                <a:gd name="T81" fmla="*/ 56 h 135"/>
                <a:gd name="T82" fmla="*/ 37 w 135"/>
                <a:gd name="T83" fmla="*/ 56 h 135"/>
                <a:gd name="T84" fmla="*/ 17 w 135"/>
                <a:gd name="T85" fmla="*/ 32 h 135"/>
                <a:gd name="T86" fmla="*/ 16 w 135"/>
                <a:gd name="T87" fmla="*/ 24 h 135"/>
                <a:gd name="T88" fmla="*/ 19 w 135"/>
                <a:gd name="T89" fmla="*/ 19 h 135"/>
                <a:gd name="T90" fmla="*/ 28 w 135"/>
                <a:gd name="T91" fmla="*/ 15 h 135"/>
                <a:gd name="T92" fmla="*/ 36 w 135"/>
                <a:gd name="T93" fmla="*/ 19 h 135"/>
                <a:gd name="T94" fmla="*/ 55 w 135"/>
                <a:gd name="T95" fmla="*/ 11 h 135"/>
                <a:gd name="T96" fmla="*/ 58 w 135"/>
                <a:gd name="T97" fmla="*/ 3 h 135"/>
                <a:gd name="T98" fmla="*/ 64 w 135"/>
                <a:gd name="T9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5" h="135">
                  <a:moveTo>
                    <a:pt x="67" y="0"/>
                  </a:moveTo>
                  <a:lnTo>
                    <a:pt x="71" y="0"/>
                  </a:lnTo>
                  <a:lnTo>
                    <a:pt x="73" y="1"/>
                  </a:lnTo>
                  <a:lnTo>
                    <a:pt x="76" y="3"/>
                  </a:lnTo>
                  <a:lnTo>
                    <a:pt x="79" y="8"/>
                  </a:lnTo>
                  <a:lnTo>
                    <a:pt x="80" y="11"/>
                  </a:lnTo>
                  <a:lnTo>
                    <a:pt x="80" y="38"/>
                  </a:lnTo>
                  <a:lnTo>
                    <a:pt x="98" y="20"/>
                  </a:lnTo>
                  <a:lnTo>
                    <a:pt x="100" y="18"/>
                  </a:lnTo>
                  <a:lnTo>
                    <a:pt x="103" y="17"/>
                  </a:lnTo>
                  <a:lnTo>
                    <a:pt x="107" y="15"/>
                  </a:lnTo>
                  <a:lnTo>
                    <a:pt x="111" y="17"/>
                  </a:lnTo>
                  <a:lnTo>
                    <a:pt x="116" y="19"/>
                  </a:lnTo>
                  <a:lnTo>
                    <a:pt x="118" y="23"/>
                  </a:lnTo>
                  <a:lnTo>
                    <a:pt x="119" y="28"/>
                  </a:lnTo>
                  <a:lnTo>
                    <a:pt x="119" y="31"/>
                  </a:lnTo>
                  <a:lnTo>
                    <a:pt x="118" y="35"/>
                  </a:lnTo>
                  <a:lnTo>
                    <a:pt x="116" y="37"/>
                  </a:lnTo>
                  <a:lnTo>
                    <a:pt x="98" y="56"/>
                  </a:lnTo>
                  <a:lnTo>
                    <a:pt x="124" y="56"/>
                  </a:lnTo>
                  <a:lnTo>
                    <a:pt x="127" y="56"/>
                  </a:lnTo>
                  <a:lnTo>
                    <a:pt x="129" y="57"/>
                  </a:lnTo>
                  <a:lnTo>
                    <a:pt x="132" y="59"/>
                  </a:lnTo>
                  <a:lnTo>
                    <a:pt x="134" y="62"/>
                  </a:lnTo>
                  <a:lnTo>
                    <a:pt x="135" y="64"/>
                  </a:lnTo>
                  <a:lnTo>
                    <a:pt x="135" y="67"/>
                  </a:lnTo>
                  <a:lnTo>
                    <a:pt x="135" y="72"/>
                  </a:lnTo>
                  <a:lnTo>
                    <a:pt x="132" y="76"/>
                  </a:lnTo>
                  <a:lnTo>
                    <a:pt x="128" y="79"/>
                  </a:lnTo>
                  <a:lnTo>
                    <a:pt x="124" y="80"/>
                  </a:lnTo>
                  <a:lnTo>
                    <a:pt x="98" y="80"/>
                  </a:lnTo>
                  <a:lnTo>
                    <a:pt x="117" y="98"/>
                  </a:lnTo>
                  <a:lnTo>
                    <a:pt x="118" y="102"/>
                  </a:lnTo>
                  <a:lnTo>
                    <a:pt x="119" y="106"/>
                  </a:lnTo>
                  <a:lnTo>
                    <a:pt x="119" y="110"/>
                  </a:lnTo>
                  <a:lnTo>
                    <a:pt x="118" y="112"/>
                  </a:lnTo>
                  <a:lnTo>
                    <a:pt x="116" y="116"/>
                  </a:lnTo>
                  <a:lnTo>
                    <a:pt x="111" y="118"/>
                  </a:lnTo>
                  <a:lnTo>
                    <a:pt x="107" y="119"/>
                  </a:lnTo>
                  <a:lnTo>
                    <a:pt x="102" y="118"/>
                  </a:lnTo>
                  <a:lnTo>
                    <a:pt x="97" y="115"/>
                  </a:lnTo>
                  <a:lnTo>
                    <a:pt x="80" y="98"/>
                  </a:lnTo>
                  <a:lnTo>
                    <a:pt x="80" y="122"/>
                  </a:lnTo>
                  <a:lnTo>
                    <a:pt x="79" y="126"/>
                  </a:lnTo>
                  <a:lnTo>
                    <a:pt x="78" y="129"/>
                  </a:lnTo>
                  <a:lnTo>
                    <a:pt x="75" y="131"/>
                  </a:lnTo>
                  <a:lnTo>
                    <a:pt x="73" y="134"/>
                  </a:lnTo>
                  <a:lnTo>
                    <a:pt x="71" y="135"/>
                  </a:lnTo>
                  <a:lnTo>
                    <a:pt x="67" y="135"/>
                  </a:lnTo>
                  <a:lnTo>
                    <a:pt x="64" y="135"/>
                  </a:lnTo>
                  <a:lnTo>
                    <a:pt x="61" y="134"/>
                  </a:lnTo>
                  <a:lnTo>
                    <a:pt x="58" y="131"/>
                  </a:lnTo>
                  <a:lnTo>
                    <a:pt x="56" y="129"/>
                  </a:lnTo>
                  <a:lnTo>
                    <a:pt x="55" y="126"/>
                  </a:lnTo>
                  <a:lnTo>
                    <a:pt x="55" y="122"/>
                  </a:lnTo>
                  <a:lnTo>
                    <a:pt x="55" y="98"/>
                  </a:lnTo>
                  <a:lnTo>
                    <a:pt x="36" y="116"/>
                  </a:lnTo>
                  <a:lnTo>
                    <a:pt x="33" y="118"/>
                  </a:lnTo>
                  <a:lnTo>
                    <a:pt x="28" y="119"/>
                  </a:lnTo>
                  <a:lnTo>
                    <a:pt x="25" y="119"/>
                  </a:lnTo>
                  <a:lnTo>
                    <a:pt x="21" y="117"/>
                  </a:lnTo>
                  <a:lnTo>
                    <a:pt x="19" y="116"/>
                  </a:lnTo>
                  <a:lnTo>
                    <a:pt x="18" y="115"/>
                  </a:lnTo>
                  <a:lnTo>
                    <a:pt x="17" y="112"/>
                  </a:lnTo>
                  <a:lnTo>
                    <a:pt x="16" y="109"/>
                  </a:lnTo>
                  <a:lnTo>
                    <a:pt x="16" y="107"/>
                  </a:lnTo>
                  <a:lnTo>
                    <a:pt x="16" y="104"/>
                  </a:lnTo>
                  <a:lnTo>
                    <a:pt x="17" y="101"/>
                  </a:lnTo>
                  <a:lnTo>
                    <a:pt x="18" y="99"/>
                  </a:lnTo>
                  <a:lnTo>
                    <a:pt x="37" y="80"/>
                  </a:lnTo>
                  <a:lnTo>
                    <a:pt x="11" y="80"/>
                  </a:lnTo>
                  <a:lnTo>
                    <a:pt x="8" y="80"/>
                  </a:lnTo>
                  <a:lnTo>
                    <a:pt x="6" y="79"/>
                  </a:lnTo>
                  <a:lnTo>
                    <a:pt x="3" y="76"/>
                  </a:lnTo>
                  <a:lnTo>
                    <a:pt x="1" y="74"/>
                  </a:lnTo>
                  <a:lnTo>
                    <a:pt x="0" y="71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1" y="62"/>
                  </a:lnTo>
                  <a:lnTo>
                    <a:pt x="3" y="59"/>
                  </a:lnTo>
                  <a:lnTo>
                    <a:pt x="6" y="57"/>
                  </a:lnTo>
                  <a:lnTo>
                    <a:pt x="8" y="56"/>
                  </a:lnTo>
                  <a:lnTo>
                    <a:pt x="11" y="56"/>
                  </a:lnTo>
                  <a:lnTo>
                    <a:pt x="37" y="56"/>
                  </a:lnTo>
                  <a:lnTo>
                    <a:pt x="18" y="36"/>
                  </a:lnTo>
                  <a:lnTo>
                    <a:pt x="17" y="32"/>
                  </a:lnTo>
                  <a:lnTo>
                    <a:pt x="16" y="28"/>
                  </a:lnTo>
                  <a:lnTo>
                    <a:pt x="16" y="24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28" y="15"/>
                  </a:lnTo>
                  <a:lnTo>
                    <a:pt x="33" y="17"/>
                  </a:lnTo>
                  <a:lnTo>
                    <a:pt x="36" y="19"/>
                  </a:lnTo>
                  <a:lnTo>
                    <a:pt x="55" y="38"/>
                  </a:lnTo>
                  <a:lnTo>
                    <a:pt x="55" y="11"/>
                  </a:lnTo>
                  <a:lnTo>
                    <a:pt x="56" y="6"/>
                  </a:lnTo>
                  <a:lnTo>
                    <a:pt x="58" y="3"/>
                  </a:lnTo>
                  <a:lnTo>
                    <a:pt x="61" y="1"/>
                  </a:lnTo>
                  <a:lnTo>
                    <a:pt x="64" y="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2086986" y="5170595"/>
              <a:ext cx="94652" cy="72809"/>
            </a:xfrm>
            <a:custGeom>
              <a:avLst/>
              <a:gdLst>
                <a:gd name="T0" fmla="*/ 14 w 62"/>
                <a:gd name="T1" fmla="*/ 0 h 47"/>
                <a:gd name="T2" fmla="*/ 16 w 62"/>
                <a:gd name="T3" fmla="*/ 1 h 47"/>
                <a:gd name="T4" fmla="*/ 21 w 62"/>
                <a:gd name="T5" fmla="*/ 4 h 47"/>
                <a:gd name="T6" fmla="*/ 22 w 62"/>
                <a:gd name="T7" fmla="*/ 10 h 47"/>
                <a:gd name="T8" fmla="*/ 18 w 62"/>
                <a:gd name="T9" fmla="*/ 16 h 47"/>
                <a:gd name="T10" fmla="*/ 16 w 62"/>
                <a:gd name="T11" fmla="*/ 19 h 47"/>
                <a:gd name="T12" fmla="*/ 15 w 62"/>
                <a:gd name="T13" fmla="*/ 20 h 47"/>
                <a:gd name="T14" fmla="*/ 13 w 62"/>
                <a:gd name="T15" fmla="*/ 22 h 47"/>
                <a:gd name="T16" fmla="*/ 13 w 62"/>
                <a:gd name="T17" fmla="*/ 26 h 47"/>
                <a:gd name="T18" fmla="*/ 16 w 62"/>
                <a:gd name="T19" fmla="*/ 30 h 47"/>
                <a:gd name="T20" fmla="*/ 24 w 62"/>
                <a:gd name="T21" fmla="*/ 35 h 47"/>
                <a:gd name="T22" fmla="*/ 31 w 62"/>
                <a:gd name="T23" fmla="*/ 38 h 47"/>
                <a:gd name="T24" fmla="*/ 36 w 62"/>
                <a:gd name="T25" fmla="*/ 39 h 47"/>
                <a:gd name="T26" fmla="*/ 40 w 62"/>
                <a:gd name="T27" fmla="*/ 38 h 47"/>
                <a:gd name="T28" fmla="*/ 42 w 62"/>
                <a:gd name="T29" fmla="*/ 36 h 47"/>
                <a:gd name="T30" fmla="*/ 42 w 62"/>
                <a:gd name="T31" fmla="*/ 35 h 47"/>
                <a:gd name="T32" fmla="*/ 42 w 62"/>
                <a:gd name="T33" fmla="*/ 32 h 47"/>
                <a:gd name="T34" fmla="*/ 42 w 62"/>
                <a:gd name="T35" fmla="*/ 29 h 47"/>
                <a:gd name="T36" fmla="*/ 42 w 62"/>
                <a:gd name="T37" fmla="*/ 27 h 47"/>
                <a:gd name="T38" fmla="*/ 43 w 62"/>
                <a:gd name="T39" fmla="*/ 24 h 47"/>
                <a:gd name="T40" fmla="*/ 49 w 62"/>
                <a:gd name="T41" fmla="*/ 20 h 47"/>
                <a:gd name="T42" fmla="*/ 56 w 62"/>
                <a:gd name="T43" fmla="*/ 21 h 47"/>
                <a:gd name="T44" fmla="*/ 59 w 62"/>
                <a:gd name="T45" fmla="*/ 22 h 47"/>
                <a:gd name="T46" fmla="*/ 61 w 62"/>
                <a:gd name="T47" fmla="*/ 26 h 47"/>
                <a:gd name="T48" fmla="*/ 62 w 62"/>
                <a:gd name="T49" fmla="*/ 31 h 47"/>
                <a:gd name="T50" fmla="*/ 58 w 62"/>
                <a:gd name="T51" fmla="*/ 39 h 47"/>
                <a:gd name="T52" fmla="*/ 50 w 62"/>
                <a:gd name="T53" fmla="*/ 45 h 47"/>
                <a:gd name="T54" fmla="*/ 42 w 62"/>
                <a:gd name="T55" fmla="*/ 47 h 47"/>
                <a:gd name="T56" fmla="*/ 33 w 62"/>
                <a:gd name="T57" fmla="*/ 47 h 47"/>
                <a:gd name="T58" fmla="*/ 21 w 62"/>
                <a:gd name="T59" fmla="*/ 42 h 47"/>
                <a:gd name="T60" fmla="*/ 9 w 62"/>
                <a:gd name="T61" fmla="*/ 35 h 47"/>
                <a:gd name="T62" fmla="*/ 3 w 62"/>
                <a:gd name="T63" fmla="*/ 26 h 47"/>
                <a:gd name="T64" fmla="*/ 3 w 62"/>
                <a:gd name="T65" fmla="*/ 5 h 47"/>
                <a:gd name="T66" fmla="*/ 7 w 62"/>
                <a:gd name="T67" fmla="*/ 1 h 47"/>
                <a:gd name="T68" fmla="*/ 12 w 62"/>
                <a:gd name="T6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2" h="47">
                  <a:moveTo>
                    <a:pt x="12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2" y="10"/>
                  </a:lnTo>
                  <a:lnTo>
                    <a:pt x="21" y="13"/>
                  </a:lnTo>
                  <a:lnTo>
                    <a:pt x="18" y="16"/>
                  </a:lnTo>
                  <a:lnTo>
                    <a:pt x="17" y="18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5" y="20"/>
                  </a:lnTo>
                  <a:lnTo>
                    <a:pt x="10" y="21"/>
                  </a:lnTo>
                  <a:lnTo>
                    <a:pt x="13" y="22"/>
                  </a:lnTo>
                  <a:lnTo>
                    <a:pt x="13" y="23"/>
                  </a:lnTo>
                  <a:lnTo>
                    <a:pt x="13" y="26"/>
                  </a:lnTo>
                  <a:lnTo>
                    <a:pt x="14" y="27"/>
                  </a:lnTo>
                  <a:lnTo>
                    <a:pt x="16" y="30"/>
                  </a:lnTo>
                  <a:lnTo>
                    <a:pt x="19" y="32"/>
                  </a:lnTo>
                  <a:lnTo>
                    <a:pt x="24" y="35"/>
                  </a:lnTo>
                  <a:lnTo>
                    <a:pt x="27" y="37"/>
                  </a:lnTo>
                  <a:lnTo>
                    <a:pt x="31" y="38"/>
                  </a:lnTo>
                  <a:lnTo>
                    <a:pt x="33" y="38"/>
                  </a:lnTo>
                  <a:lnTo>
                    <a:pt x="36" y="39"/>
                  </a:lnTo>
                  <a:lnTo>
                    <a:pt x="38" y="38"/>
                  </a:lnTo>
                  <a:lnTo>
                    <a:pt x="40" y="38"/>
                  </a:lnTo>
                  <a:lnTo>
                    <a:pt x="41" y="38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2" y="35"/>
                  </a:lnTo>
                  <a:lnTo>
                    <a:pt x="42" y="33"/>
                  </a:lnTo>
                  <a:lnTo>
                    <a:pt x="42" y="32"/>
                  </a:lnTo>
                  <a:lnTo>
                    <a:pt x="42" y="31"/>
                  </a:lnTo>
                  <a:lnTo>
                    <a:pt x="42" y="29"/>
                  </a:lnTo>
                  <a:lnTo>
                    <a:pt x="42" y="28"/>
                  </a:lnTo>
                  <a:lnTo>
                    <a:pt x="42" y="27"/>
                  </a:lnTo>
                  <a:lnTo>
                    <a:pt x="43" y="26"/>
                  </a:lnTo>
                  <a:lnTo>
                    <a:pt x="43" y="24"/>
                  </a:lnTo>
                  <a:lnTo>
                    <a:pt x="45" y="22"/>
                  </a:lnTo>
                  <a:lnTo>
                    <a:pt x="49" y="20"/>
                  </a:lnTo>
                  <a:lnTo>
                    <a:pt x="52" y="20"/>
                  </a:lnTo>
                  <a:lnTo>
                    <a:pt x="56" y="21"/>
                  </a:lnTo>
                  <a:lnTo>
                    <a:pt x="58" y="21"/>
                  </a:lnTo>
                  <a:lnTo>
                    <a:pt x="59" y="22"/>
                  </a:lnTo>
                  <a:lnTo>
                    <a:pt x="60" y="23"/>
                  </a:lnTo>
                  <a:lnTo>
                    <a:pt x="61" y="26"/>
                  </a:lnTo>
                  <a:lnTo>
                    <a:pt x="62" y="28"/>
                  </a:lnTo>
                  <a:lnTo>
                    <a:pt x="62" y="31"/>
                  </a:lnTo>
                  <a:lnTo>
                    <a:pt x="60" y="36"/>
                  </a:lnTo>
                  <a:lnTo>
                    <a:pt x="58" y="39"/>
                  </a:lnTo>
                  <a:lnTo>
                    <a:pt x="54" y="42"/>
                  </a:lnTo>
                  <a:lnTo>
                    <a:pt x="50" y="45"/>
                  </a:lnTo>
                  <a:lnTo>
                    <a:pt x="45" y="47"/>
                  </a:lnTo>
                  <a:lnTo>
                    <a:pt x="42" y="47"/>
                  </a:lnTo>
                  <a:lnTo>
                    <a:pt x="38" y="47"/>
                  </a:lnTo>
                  <a:lnTo>
                    <a:pt x="33" y="47"/>
                  </a:lnTo>
                  <a:lnTo>
                    <a:pt x="26" y="45"/>
                  </a:lnTo>
                  <a:lnTo>
                    <a:pt x="21" y="42"/>
                  </a:lnTo>
                  <a:lnTo>
                    <a:pt x="14" y="39"/>
                  </a:lnTo>
                  <a:lnTo>
                    <a:pt x="9" y="35"/>
                  </a:lnTo>
                  <a:lnTo>
                    <a:pt x="5" y="30"/>
                  </a:lnTo>
                  <a:lnTo>
                    <a:pt x="3" y="26"/>
                  </a:lnTo>
                  <a:lnTo>
                    <a:pt x="0" y="15"/>
                  </a:lnTo>
                  <a:lnTo>
                    <a:pt x="3" y="5"/>
                  </a:lnTo>
                  <a:lnTo>
                    <a:pt x="5" y="2"/>
                  </a:lnTo>
                  <a:lnTo>
                    <a:pt x="7" y="1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1395299" y="4719179"/>
              <a:ext cx="196584" cy="196584"/>
            </a:xfrm>
            <a:custGeom>
              <a:avLst/>
              <a:gdLst>
                <a:gd name="T0" fmla="*/ 82 w 133"/>
                <a:gd name="T1" fmla="*/ 18 h 134"/>
                <a:gd name="T2" fmla="*/ 42 w 133"/>
                <a:gd name="T3" fmla="*/ 31 h 134"/>
                <a:gd name="T4" fmla="*/ 32 w 133"/>
                <a:gd name="T5" fmla="*/ 39 h 134"/>
                <a:gd name="T6" fmla="*/ 14 w 133"/>
                <a:gd name="T7" fmla="*/ 67 h 134"/>
                <a:gd name="T8" fmla="*/ 13 w 133"/>
                <a:gd name="T9" fmla="*/ 88 h 134"/>
                <a:gd name="T10" fmla="*/ 27 w 133"/>
                <a:gd name="T11" fmla="*/ 108 h 134"/>
                <a:gd name="T12" fmla="*/ 47 w 133"/>
                <a:gd name="T13" fmla="*/ 116 h 134"/>
                <a:gd name="T14" fmla="*/ 64 w 133"/>
                <a:gd name="T15" fmla="*/ 113 h 134"/>
                <a:gd name="T16" fmla="*/ 85 w 133"/>
                <a:gd name="T17" fmla="*/ 106 h 134"/>
                <a:gd name="T18" fmla="*/ 102 w 133"/>
                <a:gd name="T19" fmla="*/ 92 h 134"/>
                <a:gd name="T20" fmla="*/ 118 w 133"/>
                <a:gd name="T21" fmla="*/ 70 h 134"/>
                <a:gd name="T22" fmla="*/ 119 w 133"/>
                <a:gd name="T23" fmla="*/ 46 h 134"/>
                <a:gd name="T24" fmla="*/ 105 w 133"/>
                <a:gd name="T25" fmla="*/ 26 h 134"/>
                <a:gd name="T26" fmla="*/ 83 w 133"/>
                <a:gd name="T27" fmla="*/ 18 h 134"/>
                <a:gd name="T28" fmla="*/ 68 w 133"/>
                <a:gd name="T29" fmla="*/ 0 h 134"/>
                <a:gd name="T30" fmla="*/ 79 w 133"/>
                <a:gd name="T31" fmla="*/ 1 h 134"/>
                <a:gd name="T32" fmla="*/ 93 w 133"/>
                <a:gd name="T33" fmla="*/ 5 h 134"/>
                <a:gd name="T34" fmla="*/ 96 w 133"/>
                <a:gd name="T35" fmla="*/ 6 h 134"/>
                <a:gd name="T36" fmla="*/ 103 w 133"/>
                <a:gd name="T37" fmla="*/ 11 h 134"/>
                <a:gd name="T38" fmla="*/ 112 w 133"/>
                <a:gd name="T39" fmla="*/ 19 h 134"/>
                <a:gd name="T40" fmla="*/ 119 w 133"/>
                <a:gd name="T41" fmla="*/ 27 h 134"/>
                <a:gd name="T42" fmla="*/ 127 w 133"/>
                <a:gd name="T43" fmla="*/ 40 h 134"/>
                <a:gd name="T44" fmla="*/ 132 w 133"/>
                <a:gd name="T45" fmla="*/ 62 h 134"/>
                <a:gd name="T46" fmla="*/ 132 w 133"/>
                <a:gd name="T47" fmla="*/ 80 h 134"/>
                <a:gd name="T48" fmla="*/ 126 w 133"/>
                <a:gd name="T49" fmla="*/ 95 h 134"/>
                <a:gd name="T50" fmla="*/ 118 w 133"/>
                <a:gd name="T51" fmla="*/ 108 h 134"/>
                <a:gd name="T52" fmla="*/ 108 w 133"/>
                <a:gd name="T53" fmla="*/ 118 h 134"/>
                <a:gd name="T54" fmla="*/ 88 w 133"/>
                <a:gd name="T55" fmla="*/ 129 h 134"/>
                <a:gd name="T56" fmla="*/ 65 w 133"/>
                <a:gd name="T57" fmla="*/ 134 h 134"/>
                <a:gd name="T58" fmla="*/ 45 w 133"/>
                <a:gd name="T59" fmla="*/ 130 h 134"/>
                <a:gd name="T60" fmla="*/ 27 w 133"/>
                <a:gd name="T61" fmla="*/ 119 h 134"/>
                <a:gd name="T62" fmla="*/ 12 w 133"/>
                <a:gd name="T63" fmla="*/ 103 h 134"/>
                <a:gd name="T64" fmla="*/ 5 w 133"/>
                <a:gd name="T65" fmla="*/ 92 h 134"/>
                <a:gd name="T66" fmla="*/ 2 w 133"/>
                <a:gd name="T67" fmla="*/ 81 h 134"/>
                <a:gd name="T68" fmla="*/ 0 w 133"/>
                <a:gd name="T69" fmla="*/ 70 h 134"/>
                <a:gd name="T70" fmla="*/ 2 w 133"/>
                <a:gd name="T71" fmla="*/ 49 h 134"/>
                <a:gd name="T72" fmla="*/ 16 w 133"/>
                <a:gd name="T73" fmla="*/ 23 h 134"/>
                <a:gd name="T74" fmla="*/ 34 w 133"/>
                <a:gd name="T75" fmla="*/ 9 h 134"/>
                <a:gd name="T76" fmla="*/ 47 w 133"/>
                <a:gd name="T77" fmla="*/ 3 h 134"/>
                <a:gd name="T78" fmla="*/ 61 w 133"/>
                <a:gd name="T79" fmla="*/ 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3" h="134">
                  <a:moveTo>
                    <a:pt x="82" y="15"/>
                  </a:moveTo>
                  <a:lnTo>
                    <a:pt x="82" y="18"/>
                  </a:lnTo>
                  <a:lnTo>
                    <a:pt x="63" y="21"/>
                  </a:lnTo>
                  <a:lnTo>
                    <a:pt x="42" y="31"/>
                  </a:lnTo>
                  <a:lnTo>
                    <a:pt x="38" y="35"/>
                  </a:lnTo>
                  <a:lnTo>
                    <a:pt x="32" y="39"/>
                  </a:lnTo>
                  <a:lnTo>
                    <a:pt x="21" y="53"/>
                  </a:lnTo>
                  <a:lnTo>
                    <a:pt x="14" y="67"/>
                  </a:lnTo>
                  <a:lnTo>
                    <a:pt x="12" y="77"/>
                  </a:lnTo>
                  <a:lnTo>
                    <a:pt x="13" y="88"/>
                  </a:lnTo>
                  <a:lnTo>
                    <a:pt x="19" y="99"/>
                  </a:lnTo>
                  <a:lnTo>
                    <a:pt x="27" y="108"/>
                  </a:lnTo>
                  <a:lnTo>
                    <a:pt x="36" y="113"/>
                  </a:lnTo>
                  <a:lnTo>
                    <a:pt x="47" y="116"/>
                  </a:lnTo>
                  <a:lnTo>
                    <a:pt x="49" y="116"/>
                  </a:lnTo>
                  <a:lnTo>
                    <a:pt x="64" y="113"/>
                  </a:lnTo>
                  <a:lnTo>
                    <a:pt x="78" y="109"/>
                  </a:lnTo>
                  <a:lnTo>
                    <a:pt x="85" y="106"/>
                  </a:lnTo>
                  <a:lnTo>
                    <a:pt x="91" y="102"/>
                  </a:lnTo>
                  <a:lnTo>
                    <a:pt x="102" y="92"/>
                  </a:lnTo>
                  <a:lnTo>
                    <a:pt x="111" y="82"/>
                  </a:lnTo>
                  <a:lnTo>
                    <a:pt x="118" y="70"/>
                  </a:lnTo>
                  <a:lnTo>
                    <a:pt x="120" y="58"/>
                  </a:lnTo>
                  <a:lnTo>
                    <a:pt x="119" y="46"/>
                  </a:lnTo>
                  <a:lnTo>
                    <a:pt x="113" y="35"/>
                  </a:lnTo>
                  <a:lnTo>
                    <a:pt x="105" y="26"/>
                  </a:lnTo>
                  <a:lnTo>
                    <a:pt x="95" y="20"/>
                  </a:lnTo>
                  <a:lnTo>
                    <a:pt x="83" y="18"/>
                  </a:lnTo>
                  <a:lnTo>
                    <a:pt x="82" y="15"/>
                  </a:lnTo>
                  <a:close/>
                  <a:moveTo>
                    <a:pt x="68" y="0"/>
                  </a:moveTo>
                  <a:lnTo>
                    <a:pt x="70" y="0"/>
                  </a:lnTo>
                  <a:lnTo>
                    <a:pt x="79" y="1"/>
                  </a:lnTo>
                  <a:lnTo>
                    <a:pt x="88" y="3"/>
                  </a:lnTo>
                  <a:lnTo>
                    <a:pt x="93" y="5"/>
                  </a:lnTo>
                  <a:lnTo>
                    <a:pt x="94" y="6"/>
                  </a:lnTo>
                  <a:lnTo>
                    <a:pt x="96" y="6"/>
                  </a:lnTo>
                  <a:lnTo>
                    <a:pt x="96" y="8"/>
                  </a:lnTo>
                  <a:lnTo>
                    <a:pt x="103" y="11"/>
                  </a:lnTo>
                  <a:lnTo>
                    <a:pt x="108" y="14"/>
                  </a:lnTo>
                  <a:lnTo>
                    <a:pt x="112" y="19"/>
                  </a:lnTo>
                  <a:lnTo>
                    <a:pt x="115" y="23"/>
                  </a:lnTo>
                  <a:lnTo>
                    <a:pt x="119" y="27"/>
                  </a:lnTo>
                  <a:lnTo>
                    <a:pt x="121" y="30"/>
                  </a:lnTo>
                  <a:lnTo>
                    <a:pt x="127" y="40"/>
                  </a:lnTo>
                  <a:lnTo>
                    <a:pt x="131" y="52"/>
                  </a:lnTo>
                  <a:lnTo>
                    <a:pt x="132" y="62"/>
                  </a:lnTo>
                  <a:lnTo>
                    <a:pt x="133" y="71"/>
                  </a:lnTo>
                  <a:lnTo>
                    <a:pt x="132" y="80"/>
                  </a:lnTo>
                  <a:lnTo>
                    <a:pt x="129" y="88"/>
                  </a:lnTo>
                  <a:lnTo>
                    <a:pt x="126" y="95"/>
                  </a:lnTo>
                  <a:lnTo>
                    <a:pt x="122" y="102"/>
                  </a:lnTo>
                  <a:lnTo>
                    <a:pt x="118" y="108"/>
                  </a:lnTo>
                  <a:lnTo>
                    <a:pt x="113" y="113"/>
                  </a:lnTo>
                  <a:lnTo>
                    <a:pt x="108" y="118"/>
                  </a:lnTo>
                  <a:lnTo>
                    <a:pt x="103" y="121"/>
                  </a:lnTo>
                  <a:lnTo>
                    <a:pt x="88" y="129"/>
                  </a:lnTo>
                  <a:lnTo>
                    <a:pt x="73" y="133"/>
                  </a:lnTo>
                  <a:lnTo>
                    <a:pt x="65" y="134"/>
                  </a:lnTo>
                  <a:lnTo>
                    <a:pt x="55" y="133"/>
                  </a:lnTo>
                  <a:lnTo>
                    <a:pt x="45" y="130"/>
                  </a:lnTo>
                  <a:lnTo>
                    <a:pt x="34" y="126"/>
                  </a:lnTo>
                  <a:lnTo>
                    <a:pt x="27" y="119"/>
                  </a:lnTo>
                  <a:lnTo>
                    <a:pt x="19" y="112"/>
                  </a:lnTo>
                  <a:lnTo>
                    <a:pt x="12" y="103"/>
                  </a:lnTo>
                  <a:lnTo>
                    <a:pt x="9" y="99"/>
                  </a:lnTo>
                  <a:lnTo>
                    <a:pt x="5" y="92"/>
                  </a:lnTo>
                  <a:lnTo>
                    <a:pt x="3" y="86"/>
                  </a:lnTo>
                  <a:lnTo>
                    <a:pt x="2" y="81"/>
                  </a:lnTo>
                  <a:lnTo>
                    <a:pt x="1" y="75"/>
                  </a:lnTo>
                  <a:lnTo>
                    <a:pt x="0" y="70"/>
                  </a:lnTo>
                  <a:lnTo>
                    <a:pt x="0" y="63"/>
                  </a:lnTo>
                  <a:lnTo>
                    <a:pt x="2" y="49"/>
                  </a:lnTo>
                  <a:lnTo>
                    <a:pt x="7" y="36"/>
                  </a:lnTo>
                  <a:lnTo>
                    <a:pt x="16" y="23"/>
                  </a:lnTo>
                  <a:lnTo>
                    <a:pt x="30" y="12"/>
                  </a:lnTo>
                  <a:lnTo>
                    <a:pt x="34" y="9"/>
                  </a:lnTo>
                  <a:lnTo>
                    <a:pt x="40" y="6"/>
                  </a:lnTo>
                  <a:lnTo>
                    <a:pt x="47" y="3"/>
                  </a:lnTo>
                  <a:lnTo>
                    <a:pt x="54" y="2"/>
                  </a:lnTo>
                  <a:lnTo>
                    <a:pt x="61" y="1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10"/>
            <p:cNvSpPr>
              <a:spLocks noEditPoints="1"/>
            </p:cNvSpPr>
            <p:nvPr/>
          </p:nvSpPr>
          <p:spPr bwMode="auto">
            <a:xfrm>
              <a:off x="1271524" y="4551718"/>
              <a:ext cx="211146" cy="160180"/>
            </a:xfrm>
            <a:custGeom>
              <a:avLst/>
              <a:gdLst>
                <a:gd name="T0" fmla="*/ 70 w 146"/>
                <a:gd name="T1" fmla="*/ 66 h 114"/>
                <a:gd name="T2" fmla="*/ 72 w 146"/>
                <a:gd name="T3" fmla="*/ 72 h 114"/>
                <a:gd name="T4" fmla="*/ 77 w 146"/>
                <a:gd name="T5" fmla="*/ 80 h 114"/>
                <a:gd name="T6" fmla="*/ 95 w 146"/>
                <a:gd name="T7" fmla="*/ 94 h 114"/>
                <a:gd name="T8" fmla="*/ 106 w 146"/>
                <a:gd name="T9" fmla="*/ 94 h 114"/>
                <a:gd name="T10" fmla="*/ 117 w 146"/>
                <a:gd name="T11" fmla="*/ 90 h 114"/>
                <a:gd name="T12" fmla="*/ 127 w 146"/>
                <a:gd name="T13" fmla="*/ 82 h 114"/>
                <a:gd name="T14" fmla="*/ 133 w 146"/>
                <a:gd name="T15" fmla="*/ 72 h 114"/>
                <a:gd name="T16" fmla="*/ 130 w 146"/>
                <a:gd name="T17" fmla="*/ 49 h 114"/>
                <a:gd name="T18" fmla="*/ 123 w 146"/>
                <a:gd name="T19" fmla="*/ 42 h 114"/>
                <a:gd name="T20" fmla="*/ 118 w 146"/>
                <a:gd name="T21" fmla="*/ 38 h 114"/>
                <a:gd name="T22" fmla="*/ 127 w 146"/>
                <a:gd name="T23" fmla="*/ 30 h 114"/>
                <a:gd name="T24" fmla="*/ 130 w 146"/>
                <a:gd name="T25" fmla="*/ 33 h 114"/>
                <a:gd name="T26" fmla="*/ 134 w 146"/>
                <a:gd name="T27" fmla="*/ 40 h 114"/>
                <a:gd name="T28" fmla="*/ 137 w 146"/>
                <a:gd name="T29" fmla="*/ 46 h 114"/>
                <a:gd name="T30" fmla="*/ 146 w 146"/>
                <a:gd name="T31" fmla="*/ 72 h 114"/>
                <a:gd name="T32" fmla="*/ 144 w 146"/>
                <a:gd name="T33" fmla="*/ 94 h 114"/>
                <a:gd name="T34" fmla="*/ 128 w 146"/>
                <a:gd name="T35" fmla="*/ 110 h 114"/>
                <a:gd name="T36" fmla="*/ 117 w 146"/>
                <a:gd name="T37" fmla="*/ 114 h 114"/>
                <a:gd name="T38" fmla="*/ 104 w 146"/>
                <a:gd name="T39" fmla="*/ 114 h 114"/>
                <a:gd name="T40" fmla="*/ 81 w 146"/>
                <a:gd name="T41" fmla="*/ 101 h 114"/>
                <a:gd name="T42" fmla="*/ 67 w 146"/>
                <a:gd name="T43" fmla="*/ 81 h 114"/>
                <a:gd name="T44" fmla="*/ 63 w 146"/>
                <a:gd name="T45" fmla="*/ 73 h 114"/>
                <a:gd name="T46" fmla="*/ 32 w 146"/>
                <a:gd name="T47" fmla="*/ 89 h 114"/>
                <a:gd name="T48" fmla="*/ 28 w 146"/>
                <a:gd name="T49" fmla="*/ 91 h 114"/>
                <a:gd name="T50" fmla="*/ 28 w 146"/>
                <a:gd name="T51" fmla="*/ 94 h 114"/>
                <a:gd name="T52" fmla="*/ 27 w 146"/>
                <a:gd name="T53" fmla="*/ 110 h 114"/>
                <a:gd name="T54" fmla="*/ 8 w 146"/>
                <a:gd name="T55" fmla="*/ 59 h 114"/>
                <a:gd name="T56" fmla="*/ 14 w 146"/>
                <a:gd name="T57" fmla="*/ 73 h 114"/>
                <a:gd name="T58" fmla="*/ 16 w 146"/>
                <a:gd name="T59" fmla="*/ 72 h 114"/>
                <a:gd name="T60" fmla="*/ 18 w 146"/>
                <a:gd name="T61" fmla="*/ 72 h 114"/>
                <a:gd name="T62" fmla="*/ 22 w 146"/>
                <a:gd name="T63" fmla="*/ 71 h 114"/>
                <a:gd name="T64" fmla="*/ 108 w 146"/>
                <a:gd name="T65" fmla="*/ 21 h 114"/>
                <a:gd name="T66" fmla="*/ 109 w 146"/>
                <a:gd name="T67" fmla="*/ 19 h 114"/>
                <a:gd name="T68" fmla="*/ 109 w 146"/>
                <a:gd name="T69" fmla="*/ 17 h 114"/>
                <a:gd name="T70" fmla="*/ 110 w 146"/>
                <a:gd name="T7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" h="114">
                  <a:moveTo>
                    <a:pt x="118" y="38"/>
                  </a:moveTo>
                  <a:lnTo>
                    <a:pt x="70" y="66"/>
                  </a:lnTo>
                  <a:lnTo>
                    <a:pt x="71" y="68"/>
                  </a:lnTo>
                  <a:lnTo>
                    <a:pt x="72" y="72"/>
                  </a:lnTo>
                  <a:lnTo>
                    <a:pt x="74" y="75"/>
                  </a:lnTo>
                  <a:lnTo>
                    <a:pt x="77" y="80"/>
                  </a:lnTo>
                  <a:lnTo>
                    <a:pt x="85" y="90"/>
                  </a:lnTo>
                  <a:lnTo>
                    <a:pt x="95" y="94"/>
                  </a:lnTo>
                  <a:lnTo>
                    <a:pt x="100" y="94"/>
                  </a:lnTo>
                  <a:lnTo>
                    <a:pt x="106" y="94"/>
                  </a:lnTo>
                  <a:lnTo>
                    <a:pt x="112" y="92"/>
                  </a:lnTo>
                  <a:lnTo>
                    <a:pt x="117" y="90"/>
                  </a:lnTo>
                  <a:lnTo>
                    <a:pt x="123" y="86"/>
                  </a:lnTo>
                  <a:lnTo>
                    <a:pt x="127" y="82"/>
                  </a:lnTo>
                  <a:lnTo>
                    <a:pt x="131" y="77"/>
                  </a:lnTo>
                  <a:lnTo>
                    <a:pt x="133" y="72"/>
                  </a:lnTo>
                  <a:lnTo>
                    <a:pt x="134" y="60"/>
                  </a:lnTo>
                  <a:lnTo>
                    <a:pt x="130" y="49"/>
                  </a:lnTo>
                  <a:lnTo>
                    <a:pt x="126" y="45"/>
                  </a:lnTo>
                  <a:lnTo>
                    <a:pt x="123" y="42"/>
                  </a:lnTo>
                  <a:lnTo>
                    <a:pt x="121" y="40"/>
                  </a:lnTo>
                  <a:lnTo>
                    <a:pt x="118" y="38"/>
                  </a:lnTo>
                  <a:close/>
                  <a:moveTo>
                    <a:pt x="110" y="0"/>
                  </a:moveTo>
                  <a:lnTo>
                    <a:pt x="127" y="30"/>
                  </a:lnTo>
                  <a:lnTo>
                    <a:pt x="128" y="31"/>
                  </a:lnTo>
                  <a:lnTo>
                    <a:pt x="130" y="33"/>
                  </a:lnTo>
                  <a:lnTo>
                    <a:pt x="131" y="36"/>
                  </a:lnTo>
                  <a:lnTo>
                    <a:pt x="134" y="40"/>
                  </a:lnTo>
                  <a:lnTo>
                    <a:pt x="135" y="42"/>
                  </a:lnTo>
                  <a:lnTo>
                    <a:pt x="137" y="46"/>
                  </a:lnTo>
                  <a:lnTo>
                    <a:pt x="144" y="59"/>
                  </a:lnTo>
                  <a:lnTo>
                    <a:pt x="146" y="72"/>
                  </a:lnTo>
                  <a:lnTo>
                    <a:pt x="146" y="83"/>
                  </a:lnTo>
                  <a:lnTo>
                    <a:pt x="144" y="94"/>
                  </a:lnTo>
                  <a:lnTo>
                    <a:pt x="137" y="102"/>
                  </a:lnTo>
                  <a:lnTo>
                    <a:pt x="128" y="110"/>
                  </a:lnTo>
                  <a:lnTo>
                    <a:pt x="123" y="112"/>
                  </a:lnTo>
                  <a:lnTo>
                    <a:pt x="117" y="114"/>
                  </a:lnTo>
                  <a:lnTo>
                    <a:pt x="110" y="114"/>
                  </a:lnTo>
                  <a:lnTo>
                    <a:pt x="104" y="114"/>
                  </a:lnTo>
                  <a:lnTo>
                    <a:pt x="96" y="111"/>
                  </a:lnTo>
                  <a:lnTo>
                    <a:pt x="81" y="101"/>
                  </a:lnTo>
                  <a:lnTo>
                    <a:pt x="68" y="84"/>
                  </a:lnTo>
                  <a:lnTo>
                    <a:pt x="67" y="81"/>
                  </a:lnTo>
                  <a:lnTo>
                    <a:pt x="65" y="78"/>
                  </a:lnTo>
                  <a:lnTo>
                    <a:pt x="63" y="73"/>
                  </a:lnTo>
                  <a:lnTo>
                    <a:pt x="62" y="71"/>
                  </a:lnTo>
                  <a:lnTo>
                    <a:pt x="32" y="89"/>
                  </a:lnTo>
                  <a:lnTo>
                    <a:pt x="29" y="90"/>
                  </a:lnTo>
                  <a:lnTo>
                    <a:pt x="28" y="91"/>
                  </a:lnTo>
                  <a:lnTo>
                    <a:pt x="28" y="91"/>
                  </a:lnTo>
                  <a:lnTo>
                    <a:pt x="28" y="94"/>
                  </a:lnTo>
                  <a:lnTo>
                    <a:pt x="35" y="105"/>
                  </a:lnTo>
                  <a:lnTo>
                    <a:pt x="27" y="110"/>
                  </a:lnTo>
                  <a:lnTo>
                    <a:pt x="0" y="64"/>
                  </a:lnTo>
                  <a:lnTo>
                    <a:pt x="8" y="59"/>
                  </a:lnTo>
                  <a:lnTo>
                    <a:pt x="14" y="69"/>
                  </a:lnTo>
                  <a:lnTo>
                    <a:pt x="14" y="73"/>
                  </a:lnTo>
                  <a:lnTo>
                    <a:pt x="15" y="72"/>
                  </a:lnTo>
                  <a:lnTo>
                    <a:pt x="16" y="72"/>
                  </a:lnTo>
                  <a:lnTo>
                    <a:pt x="17" y="73"/>
                  </a:lnTo>
                  <a:lnTo>
                    <a:pt x="18" y="72"/>
                  </a:lnTo>
                  <a:lnTo>
                    <a:pt x="20" y="72"/>
                  </a:lnTo>
                  <a:lnTo>
                    <a:pt x="22" y="71"/>
                  </a:lnTo>
                  <a:lnTo>
                    <a:pt x="106" y="22"/>
                  </a:lnTo>
                  <a:lnTo>
                    <a:pt x="108" y="21"/>
                  </a:lnTo>
                  <a:lnTo>
                    <a:pt x="109" y="20"/>
                  </a:lnTo>
                  <a:lnTo>
                    <a:pt x="109" y="19"/>
                  </a:lnTo>
                  <a:lnTo>
                    <a:pt x="109" y="18"/>
                  </a:lnTo>
                  <a:lnTo>
                    <a:pt x="109" y="17"/>
                  </a:lnTo>
                  <a:lnTo>
                    <a:pt x="103" y="4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8" name="Freeform 11"/>
            <p:cNvSpPr>
              <a:spLocks noEditPoints="1"/>
            </p:cNvSpPr>
            <p:nvPr/>
          </p:nvSpPr>
          <p:spPr bwMode="auto">
            <a:xfrm>
              <a:off x="1664693" y="5003134"/>
              <a:ext cx="203865" cy="189303"/>
            </a:xfrm>
            <a:custGeom>
              <a:avLst/>
              <a:gdLst>
                <a:gd name="T0" fmla="*/ 58 w 140"/>
                <a:gd name="T1" fmla="*/ 126 h 128"/>
                <a:gd name="T2" fmla="*/ 58 w 140"/>
                <a:gd name="T3" fmla="*/ 126 h 128"/>
                <a:gd name="T4" fmla="*/ 78 w 140"/>
                <a:gd name="T5" fmla="*/ 0 h 128"/>
                <a:gd name="T6" fmla="*/ 111 w 140"/>
                <a:gd name="T7" fmla="*/ 18 h 128"/>
                <a:gd name="T8" fmla="*/ 119 w 140"/>
                <a:gd name="T9" fmla="*/ 24 h 128"/>
                <a:gd name="T10" fmla="*/ 125 w 140"/>
                <a:gd name="T11" fmla="*/ 33 h 128"/>
                <a:gd name="T12" fmla="*/ 130 w 140"/>
                <a:gd name="T13" fmla="*/ 43 h 128"/>
                <a:gd name="T14" fmla="*/ 140 w 140"/>
                <a:gd name="T15" fmla="*/ 47 h 128"/>
                <a:gd name="T16" fmla="*/ 111 w 140"/>
                <a:gd name="T17" fmla="*/ 69 h 128"/>
                <a:gd name="T18" fmla="*/ 118 w 140"/>
                <a:gd name="T19" fmla="*/ 51 h 128"/>
                <a:gd name="T20" fmla="*/ 110 w 140"/>
                <a:gd name="T21" fmla="*/ 30 h 128"/>
                <a:gd name="T22" fmla="*/ 90 w 140"/>
                <a:gd name="T23" fmla="*/ 14 h 128"/>
                <a:gd name="T24" fmla="*/ 63 w 140"/>
                <a:gd name="T25" fmla="*/ 18 h 128"/>
                <a:gd name="T26" fmla="*/ 46 w 140"/>
                <a:gd name="T27" fmla="*/ 28 h 128"/>
                <a:gd name="T28" fmla="*/ 38 w 140"/>
                <a:gd name="T29" fmla="*/ 34 h 128"/>
                <a:gd name="T30" fmla="*/ 24 w 140"/>
                <a:gd name="T31" fmla="*/ 51 h 128"/>
                <a:gd name="T32" fmla="*/ 18 w 140"/>
                <a:gd name="T33" fmla="*/ 78 h 128"/>
                <a:gd name="T34" fmla="*/ 24 w 140"/>
                <a:gd name="T35" fmla="*/ 101 h 128"/>
                <a:gd name="T36" fmla="*/ 41 w 140"/>
                <a:gd name="T37" fmla="*/ 115 h 128"/>
                <a:gd name="T38" fmla="*/ 66 w 140"/>
                <a:gd name="T39" fmla="*/ 118 h 128"/>
                <a:gd name="T40" fmla="*/ 83 w 140"/>
                <a:gd name="T41" fmla="*/ 112 h 128"/>
                <a:gd name="T42" fmla="*/ 84 w 140"/>
                <a:gd name="T43" fmla="*/ 121 h 128"/>
                <a:gd name="T44" fmla="*/ 59 w 140"/>
                <a:gd name="T45" fmla="*/ 128 h 128"/>
                <a:gd name="T46" fmla="*/ 48 w 140"/>
                <a:gd name="T47" fmla="*/ 127 h 128"/>
                <a:gd name="T48" fmla="*/ 33 w 140"/>
                <a:gd name="T49" fmla="*/ 122 h 128"/>
                <a:gd name="T50" fmla="*/ 24 w 140"/>
                <a:gd name="T51" fmla="*/ 117 h 128"/>
                <a:gd name="T52" fmla="*/ 9 w 140"/>
                <a:gd name="T53" fmla="*/ 99 h 128"/>
                <a:gd name="T54" fmla="*/ 0 w 140"/>
                <a:gd name="T55" fmla="*/ 67 h 128"/>
                <a:gd name="T56" fmla="*/ 8 w 140"/>
                <a:gd name="T57" fmla="*/ 36 h 128"/>
                <a:gd name="T58" fmla="*/ 20 w 140"/>
                <a:gd name="T59" fmla="*/ 20 h 128"/>
                <a:gd name="T60" fmla="*/ 35 w 140"/>
                <a:gd name="T61" fmla="*/ 9 h 128"/>
                <a:gd name="T62" fmla="*/ 63 w 140"/>
                <a:gd name="T6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0" h="128">
                  <a:moveTo>
                    <a:pt x="58" y="126"/>
                  </a:moveTo>
                  <a:lnTo>
                    <a:pt x="58" y="126"/>
                  </a:lnTo>
                  <a:lnTo>
                    <a:pt x="58" y="126"/>
                  </a:lnTo>
                  <a:lnTo>
                    <a:pt x="58" y="126"/>
                  </a:lnTo>
                  <a:close/>
                  <a:moveTo>
                    <a:pt x="63" y="0"/>
                  </a:moveTo>
                  <a:lnTo>
                    <a:pt x="78" y="0"/>
                  </a:lnTo>
                  <a:lnTo>
                    <a:pt x="95" y="5"/>
                  </a:lnTo>
                  <a:lnTo>
                    <a:pt x="111" y="18"/>
                  </a:lnTo>
                  <a:lnTo>
                    <a:pt x="114" y="21"/>
                  </a:lnTo>
                  <a:lnTo>
                    <a:pt x="119" y="24"/>
                  </a:lnTo>
                  <a:lnTo>
                    <a:pt x="121" y="29"/>
                  </a:lnTo>
                  <a:lnTo>
                    <a:pt x="125" y="33"/>
                  </a:lnTo>
                  <a:lnTo>
                    <a:pt x="127" y="38"/>
                  </a:lnTo>
                  <a:lnTo>
                    <a:pt x="130" y="43"/>
                  </a:lnTo>
                  <a:lnTo>
                    <a:pt x="134" y="40"/>
                  </a:lnTo>
                  <a:lnTo>
                    <a:pt x="140" y="47"/>
                  </a:lnTo>
                  <a:lnTo>
                    <a:pt x="118" y="75"/>
                  </a:lnTo>
                  <a:lnTo>
                    <a:pt x="111" y="69"/>
                  </a:lnTo>
                  <a:lnTo>
                    <a:pt x="117" y="61"/>
                  </a:lnTo>
                  <a:lnTo>
                    <a:pt x="118" y="51"/>
                  </a:lnTo>
                  <a:lnTo>
                    <a:pt x="116" y="40"/>
                  </a:lnTo>
                  <a:lnTo>
                    <a:pt x="110" y="30"/>
                  </a:lnTo>
                  <a:lnTo>
                    <a:pt x="102" y="21"/>
                  </a:lnTo>
                  <a:lnTo>
                    <a:pt x="90" y="14"/>
                  </a:lnTo>
                  <a:lnTo>
                    <a:pt x="76" y="13"/>
                  </a:lnTo>
                  <a:lnTo>
                    <a:pt x="63" y="18"/>
                  </a:lnTo>
                  <a:lnTo>
                    <a:pt x="50" y="24"/>
                  </a:lnTo>
                  <a:lnTo>
                    <a:pt x="46" y="28"/>
                  </a:lnTo>
                  <a:lnTo>
                    <a:pt x="41" y="31"/>
                  </a:lnTo>
                  <a:lnTo>
                    <a:pt x="38" y="34"/>
                  </a:lnTo>
                  <a:lnTo>
                    <a:pt x="35" y="38"/>
                  </a:lnTo>
                  <a:lnTo>
                    <a:pt x="24" y="51"/>
                  </a:lnTo>
                  <a:lnTo>
                    <a:pt x="19" y="65"/>
                  </a:lnTo>
                  <a:lnTo>
                    <a:pt x="18" y="78"/>
                  </a:lnTo>
                  <a:lnTo>
                    <a:pt x="20" y="90"/>
                  </a:lnTo>
                  <a:lnTo>
                    <a:pt x="24" y="101"/>
                  </a:lnTo>
                  <a:lnTo>
                    <a:pt x="32" y="109"/>
                  </a:lnTo>
                  <a:lnTo>
                    <a:pt x="41" y="115"/>
                  </a:lnTo>
                  <a:lnTo>
                    <a:pt x="53" y="119"/>
                  </a:lnTo>
                  <a:lnTo>
                    <a:pt x="66" y="118"/>
                  </a:lnTo>
                  <a:lnTo>
                    <a:pt x="82" y="113"/>
                  </a:lnTo>
                  <a:lnTo>
                    <a:pt x="83" y="112"/>
                  </a:lnTo>
                  <a:lnTo>
                    <a:pt x="86" y="120"/>
                  </a:lnTo>
                  <a:lnTo>
                    <a:pt x="84" y="121"/>
                  </a:lnTo>
                  <a:lnTo>
                    <a:pt x="71" y="126"/>
                  </a:lnTo>
                  <a:lnTo>
                    <a:pt x="59" y="128"/>
                  </a:lnTo>
                  <a:lnTo>
                    <a:pt x="58" y="128"/>
                  </a:lnTo>
                  <a:lnTo>
                    <a:pt x="48" y="127"/>
                  </a:lnTo>
                  <a:lnTo>
                    <a:pt x="39" y="124"/>
                  </a:lnTo>
                  <a:lnTo>
                    <a:pt x="33" y="122"/>
                  </a:lnTo>
                  <a:lnTo>
                    <a:pt x="29" y="119"/>
                  </a:lnTo>
                  <a:lnTo>
                    <a:pt x="24" y="117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1" y="83"/>
                  </a:lnTo>
                  <a:lnTo>
                    <a:pt x="0" y="67"/>
                  </a:lnTo>
                  <a:lnTo>
                    <a:pt x="2" y="50"/>
                  </a:lnTo>
                  <a:lnTo>
                    <a:pt x="8" y="36"/>
                  </a:lnTo>
                  <a:lnTo>
                    <a:pt x="18" y="22"/>
                  </a:lnTo>
                  <a:lnTo>
                    <a:pt x="20" y="20"/>
                  </a:lnTo>
                  <a:lnTo>
                    <a:pt x="22" y="18"/>
                  </a:lnTo>
                  <a:lnTo>
                    <a:pt x="35" y="9"/>
                  </a:lnTo>
                  <a:lnTo>
                    <a:pt x="48" y="3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2691301" y="5418145"/>
              <a:ext cx="189304" cy="189303"/>
            </a:xfrm>
            <a:custGeom>
              <a:avLst/>
              <a:gdLst>
                <a:gd name="T0" fmla="*/ 62 w 129"/>
                <a:gd name="T1" fmla="*/ 9 h 133"/>
                <a:gd name="T2" fmla="*/ 52 w 129"/>
                <a:gd name="T3" fmla="*/ 14 h 133"/>
                <a:gd name="T4" fmla="*/ 43 w 129"/>
                <a:gd name="T5" fmla="*/ 32 h 133"/>
                <a:gd name="T6" fmla="*/ 48 w 129"/>
                <a:gd name="T7" fmla="*/ 52 h 133"/>
                <a:gd name="T8" fmla="*/ 69 w 129"/>
                <a:gd name="T9" fmla="*/ 62 h 133"/>
                <a:gd name="T10" fmla="*/ 79 w 129"/>
                <a:gd name="T11" fmla="*/ 62 h 133"/>
                <a:gd name="T12" fmla="*/ 80 w 129"/>
                <a:gd name="T13" fmla="*/ 62 h 133"/>
                <a:gd name="T14" fmla="*/ 82 w 129"/>
                <a:gd name="T15" fmla="*/ 62 h 133"/>
                <a:gd name="T16" fmla="*/ 92 w 129"/>
                <a:gd name="T17" fmla="*/ 15 h 133"/>
                <a:gd name="T18" fmla="*/ 81 w 129"/>
                <a:gd name="T19" fmla="*/ 10 h 133"/>
                <a:gd name="T20" fmla="*/ 67 w 129"/>
                <a:gd name="T21" fmla="*/ 8 h 133"/>
                <a:gd name="T22" fmla="*/ 75 w 129"/>
                <a:gd name="T23" fmla="*/ 0 h 133"/>
                <a:gd name="T24" fmla="*/ 83 w 129"/>
                <a:gd name="T25" fmla="*/ 1 h 133"/>
                <a:gd name="T26" fmla="*/ 88 w 129"/>
                <a:gd name="T27" fmla="*/ 4 h 133"/>
                <a:gd name="T28" fmla="*/ 90 w 129"/>
                <a:gd name="T29" fmla="*/ 2 h 133"/>
                <a:gd name="T30" fmla="*/ 101 w 129"/>
                <a:gd name="T31" fmla="*/ 5 h 133"/>
                <a:gd name="T32" fmla="*/ 129 w 129"/>
                <a:gd name="T33" fmla="*/ 7 h 133"/>
                <a:gd name="T34" fmla="*/ 116 w 129"/>
                <a:gd name="T35" fmla="*/ 15 h 133"/>
                <a:gd name="T36" fmla="*/ 112 w 129"/>
                <a:gd name="T37" fmla="*/ 17 h 133"/>
                <a:gd name="T38" fmla="*/ 111 w 129"/>
                <a:gd name="T39" fmla="*/ 21 h 133"/>
                <a:gd name="T40" fmla="*/ 103 w 129"/>
                <a:gd name="T41" fmla="*/ 120 h 133"/>
                <a:gd name="T42" fmla="*/ 103 w 129"/>
                <a:gd name="T43" fmla="*/ 122 h 133"/>
                <a:gd name="T44" fmla="*/ 108 w 129"/>
                <a:gd name="T45" fmla="*/ 125 h 133"/>
                <a:gd name="T46" fmla="*/ 119 w 129"/>
                <a:gd name="T47" fmla="*/ 125 h 133"/>
                <a:gd name="T48" fmla="*/ 65 w 129"/>
                <a:gd name="T49" fmla="*/ 129 h 133"/>
                <a:gd name="T50" fmla="*/ 78 w 129"/>
                <a:gd name="T51" fmla="*/ 121 h 133"/>
                <a:gd name="T52" fmla="*/ 82 w 129"/>
                <a:gd name="T53" fmla="*/ 120 h 133"/>
                <a:gd name="T54" fmla="*/ 83 w 129"/>
                <a:gd name="T55" fmla="*/ 118 h 133"/>
                <a:gd name="T56" fmla="*/ 88 w 129"/>
                <a:gd name="T57" fmla="*/ 70 h 133"/>
                <a:gd name="T58" fmla="*/ 67 w 129"/>
                <a:gd name="T59" fmla="*/ 75 h 133"/>
                <a:gd name="T60" fmla="*/ 58 w 129"/>
                <a:gd name="T61" fmla="*/ 82 h 133"/>
                <a:gd name="T62" fmla="*/ 53 w 129"/>
                <a:gd name="T63" fmla="*/ 91 h 133"/>
                <a:gd name="T64" fmla="*/ 46 w 129"/>
                <a:gd name="T65" fmla="*/ 104 h 133"/>
                <a:gd name="T66" fmla="*/ 33 w 129"/>
                <a:gd name="T67" fmla="*/ 120 h 133"/>
                <a:gd name="T68" fmla="*/ 15 w 129"/>
                <a:gd name="T69" fmla="*/ 126 h 133"/>
                <a:gd name="T70" fmla="*/ 7 w 129"/>
                <a:gd name="T71" fmla="*/ 124 h 133"/>
                <a:gd name="T72" fmla="*/ 1 w 129"/>
                <a:gd name="T73" fmla="*/ 118 h 133"/>
                <a:gd name="T74" fmla="*/ 0 w 129"/>
                <a:gd name="T75" fmla="*/ 109 h 133"/>
                <a:gd name="T76" fmla="*/ 9 w 129"/>
                <a:gd name="T77" fmla="*/ 106 h 133"/>
                <a:gd name="T78" fmla="*/ 8 w 129"/>
                <a:gd name="T79" fmla="*/ 111 h 133"/>
                <a:gd name="T80" fmla="*/ 9 w 129"/>
                <a:gd name="T81" fmla="*/ 114 h 133"/>
                <a:gd name="T82" fmla="*/ 10 w 129"/>
                <a:gd name="T83" fmla="*/ 115 h 133"/>
                <a:gd name="T84" fmla="*/ 13 w 129"/>
                <a:gd name="T85" fmla="*/ 113 h 133"/>
                <a:gd name="T86" fmla="*/ 16 w 129"/>
                <a:gd name="T87" fmla="*/ 111 h 133"/>
                <a:gd name="T88" fmla="*/ 21 w 129"/>
                <a:gd name="T89" fmla="*/ 100 h 133"/>
                <a:gd name="T90" fmla="*/ 38 w 129"/>
                <a:gd name="T91" fmla="*/ 79 h 133"/>
                <a:gd name="T92" fmla="*/ 56 w 129"/>
                <a:gd name="T93" fmla="*/ 68 h 133"/>
                <a:gd name="T94" fmla="*/ 33 w 129"/>
                <a:gd name="T95" fmla="*/ 57 h 133"/>
                <a:gd name="T96" fmla="*/ 22 w 129"/>
                <a:gd name="T97" fmla="*/ 41 h 133"/>
                <a:gd name="T98" fmla="*/ 22 w 129"/>
                <a:gd name="T99" fmla="*/ 26 h 133"/>
                <a:gd name="T100" fmla="*/ 24 w 129"/>
                <a:gd name="T101" fmla="*/ 21 h 133"/>
                <a:gd name="T102" fmla="*/ 29 w 129"/>
                <a:gd name="T103" fmla="*/ 13 h 133"/>
                <a:gd name="T104" fmla="*/ 39 w 129"/>
                <a:gd name="T105" fmla="*/ 5 h 133"/>
                <a:gd name="T106" fmla="*/ 61 w 129"/>
                <a:gd name="T10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133">
                  <a:moveTo>
                    <a:pt x="67" y="8"/>
                  </a:moveTo>
                  <a:lnTo>
                    <a:pt x="62" y="9"/>
                  </a:lnTo>
                  <a:lnTo>
                    <a:pt x="56" y="10"/>
                  </a:lnTo>
                  <a:lnTo>
                    <a:pt x="52" y="14"/>
                  </a:lnTo>
                  <a:lnTo>
                    <a:pt x="46" y="22"/>
                  </a:lnTo>
                  <a:lnTo>
                    <a:pt x="43" y="32"/>
                  </a:lnTo>
                  <a:lnTo>
                    <a:pt x="44" y="43"/>
                  </a:lnTo>
                  <a:lnTo>
                    <a:pt x="48" y="52"/>
                  </a:lnTo>
                  <a:lnTo>
                    <a:pt x="56" y="59"/>
                  </a:lnTo>
                  <a:lnTo>
                    <a:pt x="69" y="62"/>
                  </a:lnTo>
                  <a:lnTo>
                    <a:pt x="75" y="62"/>
                  </a:lnTo>
                  <a:lnTo>
                    <a:pt x="79" y="62"/>
                  </a:lnTo>
                  <a:lnTo>
                    <a:pt x="79" y="62"/>
                  </a:lnTo>
                  <a:lnTo>
                    <a:pt x="80" y="62"/>
                  </a:lnTo>
                  <a:lnTo>
                    <a:pt x="81" y="64"/>
                  </a:lnTo>
                  <a:lnTo>
                    <a:pt x="82" y="62"/>
                  </a:lnTo>
                  <a:lnTo>
                    <a:pt x="88" y="62"/>
                  </a:lnTo>
                  <a:lnTo>
                    <a:pt x="92" y="15"/>
                  </a:lnTo>
                  <a:lnTo>
                    <a:pt x="87" y="13"/>
                  </a:lnTo>
                  <a:lnTo>
                    <a:pt x="81" y="10"/>
                  </a:lnTo>
                  <a:lnTo>
                    <a:pt x="74" y="9"/>
                  </a:lnTo>
                  <a:lnTo>
                    <a:pt x="67" y="8"/>
                  </a:lnTo>
                  <a:close/>
                  <a:moveTo>
                    <a:pt x="61" y="0"/>
                  </a:moveTo>
                  <a:lnTo>
                    <a:pt x="75" y="0"/>
                  </a:lnTo>
                  <a:lnTo>
                    <a:pt x="80" y="0"/>
                  </a:lnTo>
                  <a:lnTo>
                    <a:pt x="83" y="1"/>
                  </a:lnTo>
                  <a:lnTo>
                    <a:pt x="85" y="1"/>
                  </a:lnTo>
                  <a:lnTo>
                    <a:pt x="88" y="4"/>
                  </a:lnTo>
                  <a:lnTo>
                    <a:pt x="88" y="2"/>
                  </a:lnTo>
                  <a:lnTo>
                    <a:pt x="90" y="2"/>
                  </a:lnTo>
                  <a:lnTo>
                    <a:pt x="97" y="4"/>
                  </a:lnTo>
                  <a:lnTo>
                    <a:pt x="101" y="5"/>
                  </a:lnTo>
                  <a:lnTo>
                    <a:pt x="106" y="5"/>
                  </a:lnTo>
                  <a:lnTo>
                    <a:pt x="129" y="7"/>
                  </a:lnTo>
                  <a:lnTo>
                    <a:pt x="129" y="16"/>
                  </a:lnTo>
                  <a:lnTo>
                    <a:pt x="116" y="15"/>
                  </a:lnTo>
                  <a:lnTo>
                    <a:pt x="114" y="16"/>
                  </a:lnTo>
                  <a:lnTo>
                    <a:pt x="112" y="17"/>
                  </a:lnTo>
                  <a:lnTo>
                    <a:pt x="112" y="18"/>
                  </a:lnTo>
                  <a:lnTo>
                    <a:pt x="111" y="21"/>
                  </a:lnTo>
                  <a:lnTo>
                    <a:pt x="103" y="117"/>
                  </a:lnTo>
                  <a:lnTo>
                    <a:pt x="103" y="120"/>
                  </a:lnTo>
                  <a:lnTo>
                    <a:pt x="103" y="121"/>
                  </a:lnTo>
                  <a:lnTo>
                    <a:pt x="103" y="122"/>
                  </a:lnTo>
                  <a:lnTo>
                    <a:pt x="106" y="123"/>
                  </a:lnTo>
                  <a:lnTo>
                    <a:pt x="108" y="125"/>
                  </a:lnTo>
                  <a:lnTo>
                    <a:pt x="108" y="124"/>
                  </a:lnTo>
                  <a:lnTo>
                    <a:pt x="119" y="125"/>
                  </a:lnTo>
                  <a:lnTo>
                    <a:pt x="119" y="133"/>
                  </a:lnTo>
                  <a:lnTo>
                    <a:pt x="65" y="129"/>
                  </a:lnTo>
                  <a:lnTo>
                    <a:pt x="66" y="120"/>
                  </a:lnTo>
                  <a:lnTo>
                    <a:pt x="78" y="121"/>
                  </a:lnTo>
                  <a:lnTo>
                    <a:pt x="80" y="121"/>
                  </a:lnTo>
                  <a:lnTo>
                    <a:pt x="82" y="120"/>
                  </a:lnTo>
                  <a:lnTo>
                    <a:pt x="82" y="120"/>
                  </a:lnTo>
                  <a:lnTo>
                    <a:pt x="83" y="118"/>
                  </a:lnTo>
                  <a:lnTo>
                    <a:pt x="83" y="115"/>
                  </a:lnTo>
                  <a:lnTo>
                    <a:pt x="88" y="70"/>
                  </a:lnTo>
                  <a:lnTo>
                    <a:pt x="75" y="72"/>
                  </a:lnTo>
                  <a:lnTo>
                    <a:pt x="67" y="75"/>
                  </a:lnTo>
                  <a:lnTo>
                    <a:pt x="63" y="78"/>
                  </a:lnTo>
                  <a:lnTo>
                    <a:pt x="58" y="82"/>
                  </a:lnTo>
                  <a:lnTo>
                    <a:pt x="55" y="88"/>
                  </a:lnTo>
                  <a:lnTo>
                    <a:pt x="53" y="91"/>
                  </a:lnTo>
                  <a:lnTo>
                    <a:pt x="48" y="100"/>
                  </a:lnTo>
                  <a:lnTo>
                    <a:pt x="46" y="104"/>
                  </a:lnTo>
                  <a:lnTo>
                    <a:pt x="39" y="112"/>
                  </a:lnTo>
                  <a:lnTo>
                    <a:pt x="33" y="120"/>
                  </a:lnTo>
                  <a:lnTo>
                    <a:pt x="25" y="125"/>
                  </a:lnTo>
                  <a:lnTo>
                    <a:pt x="15" y="126"/>
                  </a:lnTo>
                  <a:lnTo>
                    <a:pt x="10" y="126"/>
                  </a:lnTo>
                  <a:lnTo>
                    <a:pt x="7" y="124"/>
                  </a:lnTo>
                  <a:lnTo>
                    <a:pt x="3" y="122"/>
                  </a:lnTo>
                  <a:lnTo>
                    <a:pt x="1" y="118"/>
                  </a:lnTo>
                  <a:lnTo>
                    <a:pt x="0" y="114"/>
                  </a:lnTo>
                  <a:lnTo>
                    <a:pt x="0" y="109"/>
                  </a:lnTo>
                  <a:lnTo>
                    <a:pt x="0" y="105"/>
                  </a:lnTo>
                  <a:lnTo>
                    <a:pt x="9" y="106"/>
                  </a:lnTo>
                  <a:lnTo>
                    <a:pt x="8" y="108"/>
                  </a:lnTo>
                  <a:lnTo>
                    <a:pt x="8" y="111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10" y="115"/>
                  </a:lnTo>
                  <a:lnTo>
                    <a:pt x="12" y="114"/>
                  </a:lnTo>
                  <a:lnTo>
                    <a:pt x="13" y="113"/>
                  </a:lnTo>
                  <a:lnTo>
                    <a:pt x="15" y="112"/>
                  </a:lnTo>
                  <a:lnTo>
                    <a:pt x="16" y="111"/>
                  </a:lnTo>
                  <a:lnTo>
                    <a:pt x="17" y="107"/>
                  </a:lnTo>
                  <a:lnTo>
                    <a:pt x="21" y="100"/>
                  </a:lnTo>
                  <a:lnTo>
                    <a:pt x="29" y="89"/>
                  </a:lnTo>
                  <a:lnTo>
                    <a:pt x="38" y="79"/>
                  </a:lnTo>
                  <a:lnTo>
                    <a:pt x="46" y="72"/>
                  </a:lnTo>
                  <a:lnTo>
                    <a:pt x="56" y="68"/>
                  </a:lnTo>
                  <a:lnTo>
                    <a:pt x="44" y="63"/>
                  </a:lnTo>
                  <a:lnTo>
                    <a:pt x="33" y="57"/>
                  </a:lnTo>
                  <a:lnTo>
                    <a:pt x="26" y="50"/>
                  </a:lnTo>
                  <a:lnTo>
                    <a:pt x="22" y="41"/>
                  </a:lnTo>
                  <a:lnTo>
                    <a:pt x="21" y="31"/>
                  </a:lnTo>
                  <a:lnTo>
                    <a:pt x="22" y="26"/>
                  </a:lnTo>
                  <a:lnTo>
                    <a:pt x="22" y="24"/>
                  </a:lnTo>
                  <a:lnTo>
                    <a:pt x="24" y="21"/>
                  </a:lnTo>
                  <a:lnTo>
                    <a:pt x="26" y="16"/>
                  </a:lnTo>
                  <a:lnTo>
                    <a:pt x="29" y="13"/>
                  </a:lnTo>
                  <a:lnTo>
                    <a:pt x="34" y="8"/>
                  </a:lnTo>
                  <a:lnTo>
                    <a:pt x="39" y="5"/>
                  </a:lnTo>
                  <a:lnTo>
                    <a:pt x="48" y="1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2509278" y="5403583"/>
              <a:ext cx="174742" cy="196584"/>
            </a:xfrm>
            <a:custGeom>
              <a:avLst/>
              <a:gdLst>
                <a:gd name="T0" fmla="*/ 75 w 122"/>
                <a:gd name="T1" fmla="*/ 26 h 136"/>
                <a:gd name="T2" fmla="*/ 51 w 122"/>
                <a:gd name="T3" fmla="*/ 64 h 136"/>
                <a:gd name="T4" fmla="*/ 82 w 122"/>
                <a:gd name="T5" fmla="*/ 71 h 136"/>
                <a:gd name="T6" fmla="*/ 75 w 122"/>
                <a:gd name="T7" fmla="*/ 26 h 136"/>
                <a:gd name="T8" fmla="*/ 80 w 122"/>
                <a:gd name="T9" fmla="*/ 0 h 136"/>
                <a:gd name="T10" fmla="*/ 90 w 122"/>
                <a:gd name="T11" fmla="*/ 1 h 136"/>
                <a:gd name="T12" fmla="*/ 108 w 122"/>
                <a:gd name="T13" fmla="*/ 117 h 136"/>
                <a:gd name="T14" fmla="*/ 108 w 122"/>
                <a:gd name="T15" fmla="*/ 120 h 136"/>
                <a:gd name="T16" fmla="*/ 109 w 122"/>
                <a:gd name="T17" fmla="*/ 122 h 136"/>
                <a:gd name="T18" fmla="*/ 112 w 122"/>
                <a:gd name="T19" fmla="*/ 124 h 136"/>
                <a:gd name="T20" fmla="*/ 114 w 122"/>
                <a:gd name="T21" fmla="*/ 126 h 136"/>
                <a:gd name="T22" fmla="*/ 116 w 122"/>
                <a:gd name="T23" fmla="*/ 126 h 136"/>
                <a:gd name="T24" fmla="*/ 122 w 122"/>
                <a:gd name="T25" fmla="*/ 127 h 136"/>
                <a:gd name="T26" fmla="*/ 121 w 122"/>
                <a:gd name="T27" fmla="*/ 136 h 136"/>
                <a:gd name="T28" fmla="*/ 72 w 122"/>
                <a:gd name="T29" fmla="*/ 127 h 136"/>
                <a:gd name="T30" fmla="*/ 73 w 122"/>
                <a:gd name="T31" fmla="*/ 118 h 136"/>
                <a:gd name="T32" fmla="*/ 82 w 122"/>
                <a:gd name="T33" fmla="*/ 121 h 136"/>
                <a:gd name="T34" fmla="*/ 85 w 122"/>
                <a:gd name="T35" fmla="*/ 123 h 136"/>
                <a:gd name="T36" fmla="*/ 85 w 122"/>
                <a:gd name="T37" fmla="*/ 121 h 136"/>
                <a:gd name="T38" fmla="*/ 86 w 122"/>
                <a:gd name="T39" fmla="*/ 121 h 136"/>
                <a:gd name="T40" fmla="*/ 87 w 122"/>
                <a:gd name="T41" fmla="*/ 121 h 136"/>
                <a:gd name="T42" fmla="*/ 88 w 122"/>
                <a:gd name="T43" fmla="*/ 120 h 136"/>
                <a:gd name="T44" fmla="*/ 88 w 122"/>
                <a:gd name="T45" fmla="*/ 118 h 136"/>
                <a:gd name="T46" fmla="*/ 88 w 122"/>
                <a:gd name="T47" fmla="*/ 116 h 136"/>
                <a:gd name="T48" fmla="*/ 88 w 122"/>
                <a:gd name="T49" fmla="*/ 114 h 136"/>
                <a:gd name="T50" fmla="*/ 88 w 122"/>
                <a:gd name="T51" fmla="*/ 112 h 136"/>
                <a:gd name="T52" fmla="*/ 88 w 122"/>
                <a:gd name="T53" fmla="*/ 108 h 136"/>
                <a:gd name="T54" fmla="*/ 87 w 122"/>
                <a:gd name="T55" fmla="*/ 105 h 136"/>
                <a:gd name="T56" fmla="*/ 84 w 122"/>
                <a:gd name="T57" fmla="*/ 80 h 136"/>
                <a:gd name="T58" fmla="*/ 46 w 122"/>
                <a:gd name="T59" fmla="*/ 73 h 136"/>
                <a:gd name="T60" fmla="*/ 34 w 122"/>
                <a:gd name="T61" fmla="*/ 94 h 136"/>
                <a:gd name="T62" fmla="*/ 32 w 122"/>
                <a:gd name="T63" fmla="*/ 98 h 136"/>
                <a:gd name="T64" fmla="*/ 31 w 122"/>
                <a:gd name="T65" fmla="*/ 100 h 136"/>
                <a:gd name="T66" fmla="*/ 30 w 122"/>
                <a:gd name="T67" fmla="*/ 104 h 136"/>
                <a:gd name="T68" fmla="*/ 30 w 122"/>
                <a:gd name="T69" fmla="*/ 104 h 136"/>
                <a:gd name="T70" fmla="*/ 30 w 122"/>
                <a:gd name="T71" fmla="*/ 106 h 136"/>
                <a:gd name="T72" fmla="*/ 30 w 122"/>
                <a:gd name="T73" fmla="*/ 108 h 136"/>
                <a:gd name="T74" fmla="*/ 30 w 122"/>
                <a:gd name="T75" fmla="*/ 109 h 136"/>
                <a:gd name="T76" fmla="*/ 41 w 122"/>
                <a:gd name="T77" fmla="*/ 112 h 136"/>
                <a:gd name="T78" fmla="*/ 39 w 122"/>
                <a:gd name="T79" fmla="*/ 121 h 136"/>
                <a:gd name="T80" fmla="*/ 0 w 122"/>
                <a:gd name="T81" fmla="*/ 113 h 136"/>
                <a:gd name="T82" fmla="*/ 1 w 122"/>
                <a:gd name="T83" fmla="*/ 105 h 136"/>
                <a:gd name="T84" fmla="*/ 7 w 122"/>
                <a:gd name="T85" fmla="*/ 106 h 136"/>
                <a:gd name="T86" fmla="*/ 9 w 122"/>
                <a:gd name="T87" fmla="*/ 106 h 136"/>
                <a:gd name="T88" fmla="*/ 10 w 122"/>
                <a:gd name="T89" fmla="*/ 105 h 136"/>
                <a:gd name="T90" fmla="*/ 13 w 122"/>
                <a:gd name="T91" fmla="*/ 104 h 136"/>
                <a:gd name="T92" fmla="*/ 15 w 122"/>
                <a:gd name="T93" fmla="*/ 102 h 136"/>
                <a:gd name="T94" fmla="*/ 17 w 122"/>
                <a:gd name="T95" fmla="*/ 99 h 136"/>
                <a:gd name="T96" fmla="*/ 19 w 122"/>
                <a:gd name="T97" fmla="*/ 96 h 136"/>
                <a:gd name="T98" fmla="*/ 23 w 122"/>
                <a:gd name="T99" fmla="*/ 91 h 136"/>
                <a:gd name="T100" fmla="*/ 26 w 122"/>
                <a:gd name="T101" fmla="*/ 87 h 136"/>
                <a:gd name="T102" fmla="*/ 31 w 122"/>
                <a:gd name="T103" fmla="*/ 79 h 136"/>
                <a:gd name="T104" fmla="*/ 37 w 122"/>
                <a:gd name="T105" fmla="*/ 69 h 136"/>
                <a:gd name="T106" fmla="*/ 45 w 122"/>
                <a:gd name="T107" fmla="*/ 58 h 136"/>
                <a:gd name="T108" fmla="*/ 54 w 122"/>
                <a:gd name="T109" fmla="*/ 42 h 136"/>
                <a:gd name="T110" fmla="*/ 66 w 122"/>
                <a:gd name="T111" fmla="*/ 23 h 136"/>
                <a:gd name="T112" fmla="*/ 79 w 122"/>
                <a:gd name="T113" fmla="*/ 1 h 136"/>
                <a:gd name="T114" fmla="*/ 80 w 122"/>
                <a:gd name="T11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2" h="136">
                  <a:moveTo>
                    <a:pt x="75" y="26"/>
                  </a:moveTo>
                  <a:lnTo>
                    <a:pt x="51" y="64"/>
                  </a:lnTo>
                  <a:lnTo>
                    <a:pt x="82" y="71"/>
                  </a:lnTo>
                  <a:lnTo>
                    <a:pt x="75" y="26"/>
                  </a:lnTo>
                  <a:close/>
                  <a:moveTo>
                    <a:pt x="80" y="0"/>
                  </a:moveTo>
                  <a:lnTo>
                    <a:pt x="90" y="1"/>
                  </a:lnTo>
                  <a:lnTo>
                    <a:pt x="108" y="117"/>
                  </a:lnTo>
                  <a:lnTo>
                    <a:pt x="108" y="120"/>
                  </a:lnTo>
                  <a:lnTo>
                    <a:pt x="109" y="122"/>
                  </a:lnTo>
                  <a:lnTo>
                    <a:pt x="112" y="124"/>
                  </a:lnTo>
                  <a:lnTo>
                    <a:pt x="114" y="126"/>
                  </a:lnTo>
                  <a:lnTo>
                    <a:pt x="116" y="126"/>
                  </a:lnTo>
                  <a:lnTo>
                    <a:pt x="122" y="127"/>
                  </a:lnTo>
                  <a:lnTo>
                    <a:pt x="121" y="136"/>
                  </a:lnTo>
                  <a:lnTo>
                    <a:pt x="72" y="127"/>
                  </a:lnTo>
                  <a:lnTo>
                    <a:pt x="73" y="118"/>
                  </a:lnTo>
                  <a:lnTo>
                    <a:pt x="82" y="121"/>
                  </a:lnTo>
                  <a:lnTo>
                    <a:pt x="85" y="123"/>
                  </a:lnTo>
                  <a:lnTo>
                    <a:pt x="85" y="121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8" y="120"/>
                  </a:lnTo>
                  <a:lnTo>
                    <a:pt x="88" y="118"/>
                  </a:lnTo>
                  <a:lnTo>
                    <a:pt x="88" y="116"/>
                  </a:lnTo>
                  <a:lnTo>
                    <a:pt x="88" y="114"/>
                  </a:lnTo>
                  <a:lnTo>
                    <a:pt x="88" y="112"/>
                  </a:lnTo>
                  <a:lnTo>
                    <a:pt x="88" y="108"/>
                  </a:lnTo>
                  <a:lnTo>
                    <a:pt x="87" y="105"/>
                  </a:lnTo>
                  <a:lnTo>
                    <a:pt x="84" y="80"/>
                  </a:lnTo>
                  <a:lnTo>
                    <a:pt x="46" y="73"/>
                  </a:lnTo>
                  <a:lnTo>
                    <a:pt x="34" y="94"/>
                  </a:lnTo>
                  <a:lnTo>
                    <a:pt x="32" y="98"/>
                  </a:lnTo>
                  <a:lnTo>
                    <a:pt x="31" y="100"/>
                  </a:lnTo>
                  <a:lnTo>
                    <a:pt x="30" y="104"/>
                  </a:lnTo>
                  <a:lnTo>
                    <a:pt x="30" y="104"/>
                  </a:lnTo>
                  <a:lnTo>
                    <a:pt x="30" y="106"/>
                  </a:lnTo>
                  <a:lnTo>
                    <a:pt x="30" y="108"/>
                  </a:lnTo>
                  <a:lnTo>
                    <a:pt x="30" y="109"/>
                  </a:lnTo>
                  <a:lnTo>
                    <a:pt x="41" y="112"/>
                  </a:lnTo>
                  <a:lnTo>
                    <a:pt x="39" y="121"/>
                  </a:lnTo>
                  <a:lnTo>
                    <a:pt x="0" y="113"/>
                  </a:lnTo>
                  <a:lnTo>
                    <a:pt x="1" y="105"/>
                  </a:lnTo>
                  <a:lnTo>
                    <a:pt x="7" y="106"/>
                  </a:lnTo>
                  <a:lnTo>
                    <a:pt x="9" y="106"/>
                  </a:lnTo>
                  <a:lnTo>
                    <a:pt x="10" y="105"/>
                  </a:lnTo>
                  <a:lnTo>
                    <a:pt x="13" y="104"/>
                  </a:lnTo>
                  <a:lnTo>
                    <a:pt x="15" y="102"/>
                  </a:lnTo>
                  <a:lnTo>
                    <a:pt x="17" y="99"/>
                  </a:lnTo>
                  <a:lnTo>
                    <a:pt x="19" y="96"/>
                  </a:lnTo>
                  <a:lnTo>
                    <a:pt x="23" y="91"/>
                  </a:lnTo>
                  <a:lnTo>
                    <a:pt x="26" y="87"/>
                  </a:lnTo>
                  <a:lnTo>
                    <a:pt x="31" y="79"/>
                  </a:lnTo>
                  <a:lnTo>
                    <a:pt x="37" y="69"/>
                  </a:lnTo>
                  <a:lnTo>
                    <a:pt x="45" y="58"/>
                  </a:lnTo>
                  <a:lnTo>
                    <a:pt x="54" y="42"/>
                  </a:lnTo>
                  <a:lnTo>
                    <a:pt x="66" y="23"/>
                  </a:lnTo>
                  <a:lnTo>
                    <a:pt x="79" y="1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3281054" y="5330774"/>
              <a:ext cx="189304" cy="218427"/>
            </a:xfrm>
            <a:custGeom>
              <a:avLst/>
              <a:gdLst>
                <a:gd name="T0" fmla="*/ 105 w 132"/>
                <a:gd name="T1" fmla="*/ 27 h 149"/>
                <a:gd name="T2" fmla="*/ 93 w 132"/>
                <a:gd name="T3" fmla="*/ 20 h 149"/>
                <a:gd name="T4" fmla="*/ 72 w 132"/>
                <a:gd name="T5" fmla="*/ 18 h 149"/>
                <a:gd name="T6" fmla="*/ 43 w 132"/>
                <a:gd name="T7" fmla="*/ 24 h 149"/>
                <a:gd name="T8" fmla="*/ 39 w 132"/>
                <a:gd name="T9" fmla="*/ 27 h 149"/>
                <a:gd name="T10" fmla="*/ 39 w 132"/>
                <a:gd name="T11" fmla="*/ 31 h 149"/>
                <a:gd name="T12" fmla="*/ 57 w 132"/>
                <a:gd name="T13" fmla="*/ 68 h 149"/>
                <a:gd name="T14" fmla="*/ 75 w 132"/>
                <a:gd name="T15" fmla="*/ 63 h 149"/>
                <a:gd name="T16" fmla="*/ 81 w 132"/>
                <a:gd name="T17" fmla="*/ 59 h 149"/>
                <a:gd name="T18" fmla="*/ 83 w 132"/>
                <a:gd name="T19" fmla="*/ 55 h 149"/>
                <a:gd name="T20" fmla="*/ 81 w 132"/>
                <a:gd name="T21" fmla="*/ 47 h 149"/>
                <a:gd name="T22" fmla="*/ 100 w 132"/>
                <a:gd name="T23" fmla="*/ 81 h 149"/>
                <a:gd name="T24" fmla="*/ 90 w 132"/>
                <a:gd name="T25" fmla="*/ 77 h 149"/>
                <a:gd name="T26" fmla="*/ 87 w 132"/>
                <a:gd name="T27" fmla="*/ 74 h 149"/>
                <a:gd name="T28" fmla="*/ 80 w 132"/>
                <a:gd name="T29" fmla="*/ 73 h 149"/>
                <a:gd name="T30" fmla="*/ 60 w 132"/>
                <a:gd name="T31" fmla="*/ 77 h 149"/>
                <a:gd name="T32" fmla="*/ 66 w 132"/>
                <a:gd name="T33" fmla="*/ 125 h 149"/>
                <a:gd name="T34" fmla="*/ 69 w 132"/>
                <a:gd name="T35" fmla="*/ 128 h 149"/>
                <a:gd name="T36" fmla="*/ 71 w 132"/>
                <a:gd name="T37" fmla="*/ 129 h 149"/>
                <a:gd name="T38" fmla="*/ 80 w 132"/>
                <a:gd name="T39" fmla="*/ 127 h 149"/>
                <a:gd name="T40" fmla="*/ 97 w 132"/>
                <a:gd name="T41" fmla="*/ 120 h 149"/>
                <a:gd name="T42" fmla="*/ 115 w 132"/>
                <a:gd name="T43" fmla="*/ 109 h 149"/>
                <a:gd name="T44" fmla="*/ 120 w 132"/>
                <a:gd name="T45" fmla="*/ 102 h 149"/>
                <a:gd name="T46" fmla="*/ 120 w 132"/>
                <a:gd name="T47" fmla="*/ 92 h 149"/>
                <a:gd name="T48" fmla="*/ 132 w 132"/>
                <a:gd name="T49" fmla="*/ 121 h 149"/>
                <a:gd name="T50" fmla="*/ 33 w 132"/>
                <a:gd name="T51" fmla="*/ 140 h 149"/>
                <a:gd name="T52" fmla="*/ 47 w 132"/>
                <a:gd name="T53" fmla="*/ 138 h 149"/>
                <a:gd name="T54" fmla="*/ 47 w 132"/>
                <a:gd name="T55" fmla="*/ 135 h 149"/>
                <a:gd name="T56" fmla="*/ 47 w 132"/>
                <a:gd name="T57" fmla="*/ 132 h 149"/>
                <a:gd name="T58" fmla="*/ 20 w 132"/>
                <a:gd name="T59" fmla="*/ 37 h 149"/>
                <a:gd name="T60" fmla="*/ 19 w 132"/>
                <a:gd name="T61" fmla="*/ 33 h 149"/>
                <a:gd name="T62" fmla="*/ 17 w 132"/>
                <a:gd name="T63" fmla="*/ 32 h 149"/>
                <a:gd name="T64" fmla="*/ 2 w 132"/>
                <a:gd name="T65" fmla="*/ 36 h 149"/>
                <a:gd name="T66" fmla="*/ 96 w 132"/>
                <a:gd name="T6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2" h="149">
                  <a:moveTo>
                    <a:pt x="96" y="0"/>
                  </a:moveTo>
                  <a:lnTo>
                    <a:pt x="105" y="27"/>
                  </a:lnTo>
                  <a:lnTo>
                    <a:pt x="96" y="29"/>
                  </a:lnTo>
                  <a:lnTo>
                    <a:pt x="93" y="20"/>
                  </a:lnTo>
                  <a:lnTo>
                    <a:pt x="82" y="18"/>
                  </a:lnTo>
                  <a:lnTo>
                    <a:pt x="72" y="18"/>
                  </a:lnTo>
                  <a:lnTo>
                    <a:pt x="53" y="21"/>
                  </a:lnTo>
                  <a:lnTo>
                    <a:pt x="43" y="24"/>
                  </a:lnTo>
                  <a:lnTo>
                    <a:pt x="40" y="25"/>
                  </a:lnTo>
                  <a:lnTo>
                    <a:pt x="39" y="27"/>
                  </a:lnTo>
                  <a:lnTo>
                    <a:pt x="39" y="29"/>
                  </a:lnTo>
                  <a:lnTo>
                    <a:pt x="39" y="31"/>
                  </a:lnTo>
                  <a:lnTo>
                    <a:pt x="51" y="70"/>
                  </a:lnTo>
                  <a:lnTo>
                    <a:pt x="57" y="68"/>
                  </a:lnTo>
                  <a:lnTo>
                    <a:pt x="67" y="65"/>
                  </a:lnTo>
                  <a:lnTo>
                    <a:pt x="75" y="63"/>
                  </a:lnTo>
                  <a:lnTo>
                    <a:pt x="79" y="60"/>
                  </a:lnTo>
                  <a:lnTo>
                    <a:pt x="81" y="59"/>
                  </a:lnTo>
                  <a:lnTo>
                    <a:pt x="82" y="57"/>
                  </a:lnTo>
                  <a:lnTo>
                    <a:pt x="83" y="55"/>
                  </a:lnTo>
                  <a:lnTo>
                    <a:pt x="83" y="52"/>
                  </a:lnTo>
                  <a:lnTo>
                    <a:pt x="81" y="47"/>
                  </a:lnTo>
                  <a:lnTo>
                    <a:pt x="90" y="45"/>
                  </a:lnTo>
                  <a:lnTo>
                    <a:pt x="100" y="81"/>
                  </a:lnTo>
                  <a:lnTo>
                    <a:pt x="91" y="83"/>
                  </a:lnTo>
                  <a:lnTo>
                    <a:pt x="90" y="77"/>
                  </a:lnTo>
                  <a:lnTo>
                    <a:pt x="89" y="75"/>
                  </a:lnTo>
                  <a:lnTo>
                    <a:pt x="87" y="74"/>
                  </a:lnTo>
                  <a:lnTo>
                    <a:pt x="84" y="73"/>
                  </a:lnTo>
                  <a:lnTo>
                    <a:pt x="80" y="73"/>
                  </a:lnTo>
                  <a:lnTo>
                    <a:pt x="72" y="74"/>
                  </a:lnTo>
                  <a:lnTo>
                    <a:pt x="60" y="77"/>
                  </a:lnTo>
                  <a:lnTo>
                    <a:pt x="53" y="78"/>
                  </a:lnTo>
                  <a:lnTo>
                    <a:pt x="66" y="125"/>
                  </a:lnTo>
                  <a:lnTo>
                    <a:pt x="67" y="127"/>
                  </a:lnTo>
                  <a:lnTo>
                    <a:pt x="69" y="128"/>
                  </a:lnTo>
                  <a:lnTo>
                    <a:pt x="69" y="129"/>
                  </a:lnTo>
                  <a:lnTo>
                    <a:pt x="71" y="129"/>
                  </a:lnTo>
                  <a:lnTo>
                    <a:pt x="75" y="128"/>
                  </a:lnTo>
                  <a:lnTo>
                    <a:pt x="80" y="127"/>
                  </a:lnTo>
                  <a:lnTo>
                    <a:pt x="85" y="125"/>
                  </a:lnTo>
                  <a:lnTo>
                    <a:pt x="97" y="120"/>
                  </a:lnTo>
                  <a:lnTo>
                    <a:pt x="106" y="116"/>
                  </a:lnTo>
                  <a:lnTo>
                    <a:pt x="115" y="109"/>
                  </a:lnTo>
                  <a:lnTo>
                    <a:pt x="118" y="105"/>
                  </a:lnTo>
                  <a:lnTo>
                    <a:pt x="120" y="102"/>
                  </a:lnTo>
                  <a:lnTo>
                    <a:pt x="121" y="99"/>
                  </a:lnTo>
                  <a:lnTo>
                    <a:pt x="120" y="92"/>
                  </a:lnTo>
                  <a:lnTo>
                    <a:pt x="129" y="90"/>
                  </a:lnTo>
                  <a:lnTo>
                    <a:pt x="132" y="121"/>
                  </a:lnTo>
                  <a:lnTo>
                    <a:pt x="35" y="149"/>
                  </a:lnTo>
                  <a:lnTo>
                    <a:pt x="33" y="140"/>
                  </a:lnTo>
                  <a:lnTo>
                    <a:pt x="44" y="137"/>
                  </a:lnTo>
                  <a:lnTo>
                    <a:pt x="47" y="138"/>
                  </a:lnTo>
                  <a:lnTo>
                    <a:pt x="46" y="137"/>
                  </a:lnTo>
                  <a:lnTo>
                    <a:pt x="47" y="135"/>
                  </a:lnTo>
                  <a:lnTo>
                    <a:pt x="48" y="134"/>
                  </a:lnTo>
                  <a:lnTo>
                    <a:pt x="47" y="132"/>
                  </a:lnTo>
                  <a:lnTo>
                    <a:pt x="47" y="130"/>
                  </a:lnTo>
                  <a:lnTo>
                    <a:pt x="20" y="37"/>
                  </a:lnTo>
                  <a:lnTo>
                    <a:pt x="20" y="34"/>
                  </a:lnTo>
                  <a:lnTo>
                    <a:pt x="19" y="33"/>
                  </a:lnTo>
                  <a:lnTo>
                    <a:pt x="18" y="32"/>
                  </a:lnTo>
                  <a:lnTo>
                    <a:pt x="17" y="32"/>
                  </a:lnTo>
                  <a:lnTo>
                    <a:pt x="16" y="32"/>
                  </a:lnTo>
                  <a:lnTo>
                    <a:pt x="2" y="36"/>
                  </a:lnTo>
                  <a:lnTo>
                    <a:pt x="0" y="27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2" name="Freeform 15"/>
            <p:cNvSpPr>
              <a:spLocks/>
            </p:cNvSpPr>
            <p:nvPr/>
          </p:nvSpPr>
          <p:spPr bwMode="auto">
            <a:xfrm>
              <a:off x="1526356" y="4872078"/>
              <a:ext cx="203865" cy="189303"/>
            </a:xfrm>
            <a:custGeom>
              <a:avLst/>
              <a:gdLst>
                <a:gd name="T0" fmla="*/ 72 w 141"/>
                <a:gd name="T1" fmla="*/ 0 h 128"/>
                <a:gd name="T2" fmla="*/ 86 w 141"/>
                <a:gd name="T3" fmla="*/ 2 h 128"/>
                <a:gd name="T4" fmla="*/ 101 w 141"/>
                <a:gd name="T5" fmla="*/ 10 h 128"/>
                <a:gd name="T6" fmla="*/ 115 w 141"/>
                <a:gd name="T7" fmla="*/ 22 h 128"/>
                <a:gd name="T8" fmla="*/ 119 w 141"/>
                <a:gd name="T9" fmla="*/ 27 h 128"/>
                <a:gd name="T10" fmla="*/ 121 w 141"/>
                <a:gd name="T11" fmla="*/ 29 h 128"/>
                <a:gd name="T12" fmla="*/ 124 w 141"/>
                <a:gd name="T13" fmla="*/ 35 h 128"/>
                <a:gd name="T14" fmla="*/ 128 w 141"/>
                <a:gd name="T15" fmla="*/ 40 h 128"/>
                <a:gd name="T16" fmla="*/ 130 w 141"/>
                <a:gd name="T17" fmla="*/ 45 h 128"/>
                <a:gd name="T18" fmla="*/ 132 w 141"/>
                <a:gd name="T19" fmla="*/ 50 h 128"/>
                <a:gd name="T20" fmla="*/ 136 w 141"/>
                <a:gd name="T21" fmla="*/ 47 h 128"/>
                <a:gd name="T22" fmla="*/ 141 w 141"/>
                <a:gd name="T23" fmla="*/ 54 h 128"/>
                <a:gd name="T24" fmla="*/ 116 w 141"/>
                <a:gd name="T25" fmla="*/ 81 h 128"/>
                <a:gd name="T26" fmla="*/ 111 w 141"/>
                <a:gd name="T27" fmla="*/ 74 h 128"/>
                <a:gd name="T28" fmla="*/ 116 w 141"/>
                <a:gd name="T29" fmla="*/ 67 h 128"/>
                <a:gd name="T30" fmla="*/ 119 w 141"/>
                <a:gd name="T31" fmla="*/ 57 h 128"/>
                <a:gd name="T32" fmla="*/ 118 w 141"/>
                <a:gd name="T33" fmla="*/ 46 h 128"/>
                <a:gd name="T34" fmla="*/ 113 w 141"/>
                <a:gd name="T35" fmla="*/ 35 h 128"/>
                <a:gd name="T36" fmla="*/ 106 w 141"/>
                <a:gd name="T37" fmla="*/ 26 h 128"/>
                <a:gd name="T38" fmla="*/ 95 w 141"/>
                <a:gd name="T39" fmla="*/ 17 h 128"/>
                <a:gd name="T40" fmla="*/ 82 w 141"/>
                <a:gd name="T41" fmla="*/ 15 h 128"/>
                <a:gd name="T42" fmla="*/ 68 w 141"/>
                <a:gd name="T43" fmla="*/ 18 h 128"/>
                <a:gd name="T44" fmla="*/ 55 w 141"/>
                <a:gd name="T45" fmla="*/ 23 h 128"/>
                <a:gd name="T46" fmla="*/ 46 w 141"/>
                <a:gd name="T47" fmla="*/ 30 h 128"/>
                <a:gd name="T48" fmla="*/ 41 w 141"/>
                <a:gd name="T49" fmla="*/ 33 h 128"/>
                <a:gd name="T50" fmla="*/ 38 w 141"/>
                <a:gd name="T51" fmla="*/ 36 h 128"/>
                <a:gd name="T52" fmla="*/ 27 w 141"/>
                <a:gd name="T53" fmla="*/ 49 h 128"/>
                <a:gd name="T54" fmla="*/ 20 w 141"/>
                <a:gd name="T55" fmla="*/ 62 h 128"/>
                <a:gd name="T56" fmla="*/ 16 w 141"/>
                <a:gd name="T57" fmla="*/ 74 h 128"/>
                <a:gd name="T58" fmla="*/ 18 w 141"/>
                <a:gd name="T59" fmla="*/ 86 h 128"/>
                <a:gd name="T60" fmla="*/ 22 w 141"/>
                <a:gd name="T61" fmla="*/ 98 h 128"/>
                <a:gd name="T62" fmla="*/ 29 w 141"/>
                <a:gd name="T63" fmla="*/ 107 h 128"/>
                <a:gd name="T64" fmla="*/ 38 w 141"/>
                <a:gd name="T65" fmla="*/ 115 h 128"/>
                <a:gd name="T66" fmla="*/ 49 w 141"/>
                <a:gd name="T67" fmla="*/ 118 h 128"/>
                <a:gd name="T68" fmla="*/ 63 w 141"/>
                <a:gd name="T69" fmla="*/ 119 h 128"/>
                <a:gd name="T70" fmla="*/ 77 w 141"/>
                <a:gd name="T71" fmla="*/ 116 h 128"/>
                <a:gd name="T72" fmla="*/ 79 w 141"/>
                <a:gd name="T73" fmla="*/ 115 h 128"/>
                <a:gd name="T74" fmla="*/ 82 w 141"/>
                <a:gd name="T75" fmla="*/ 122 h 128"/>
                <a:gd name="T76" fmla="*/ 79 w 141"/>
                <a:gd name="T77" fmla="*/ 124 h 128"/>
                <a:gd name="T78" fmla="*/ 68 w 141"/>
                <a:gd name="T79" fmla="*/ 127 h 128"/>
                <a:gd name="T80" fmla="*/ 57 w 141"/>
                <a:gd name="T81" fmla="*/ 128 h 128"/>
                <a:gd name="T82" fmla="*/ 54 w 141"/>
                <a:gd name="T83" fmla="*/ 127 h 128"/>
                <a:gd name="T84" fmla="*/ 43 w 141"/>
                <a:gd name="T85" fmla="*/ 126 h 128"/>
                <a:gd name="T86" fmla="*/ 34 w 141"/>
                <a:gd name="T87" fmla="*/ 122 h 128"/>
                <a:gd name="T88" fmla="*/ 29 w 141"/>
                <a:gd name="T89" fmla="*/ 120 h 128"/>
                <a:gd name="T90" fmla="*/ 25 w 141"/>
                <a:gd name="T91" fmla="*/ 117 h 128"/>
                <a:gd name="T92" fmla="*/ 21 w 141"/>
                <a:gd name="T93" fmla="*/ 113 h 128"/>
                <a:gd name="T94" fmla="*/ 18 w 141"/>
                <a:gd name="T95" fmla="*/ 110 h 128"/>
                <a:gd name="T96" fmla="*/ 6 w 141"/>
                <a:gd name="T97" fmla="*/ 94 h 128"/>
                <a:gd name="T98" fmla="*/ 1 w 141"/>
                <a:gd name="T99" fmla="*/ 79 h 128"/>
                <a:gd name="T100" fmla="*/ 0 w 141"/>
                <a:gd name="T101" fmla="*/ 62 h 128"/>
                <a:gd name="T102" fmla="*/ 4 w 141"/>
                <a:gd name="T103" fmla="*/ 46 h 128"/>
                <a:gd name="T104" fmla="*/ 11 w 141"/>
                <a:gd name="T105" fmla="*/ 31 h 128"/>
                <a:gd name="T106" fmla="*/ 22 w 141"/>
                <a:gd name="T107" fmla="*/ 19 h 128"/>
                <a:gd name="T108" fmla="*/ 24 w 141"/>
                <a:gd name="T109" fmla="*/ 17 h 128"/>
                <a:gd name="T110" fmla="*/ 28 w 141"/>
                <a:gd name="T111" fmla="*/ 14 h 128"/>
                <a:gd name="T112" fmla="*/ 40 w 141"/>
                <a:gd name="T113" fmla="*/ 6 h 128"/>
                <a:gd name="T114" fmla="*/ 54 w 141"/>
                <a:gd name="T115" fmla="*/ 2 h 128"/>
                <a:gd name="T116" fmla="*/ 69 w 141"/>
                <a:gd name="T117" fmla="*/ 0 h 128"/>
                <a:gd name="T118" fmla="*/ 72 w 141"/>
                <a:gd name="T11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1" h="128">
                  <a:moveTo>
                    <a:pt x="72" y="0"/>
                  </a:moveTo>
                  <a:lnTo>
                    <a:pt x="86" y="2"/>
                  </a:lnTo>
                  <a:lnTo>
                    <a:pt x="101" y="10"/>
                  </a:lnTo>
                  <a:lnTo>
                    <a:pt x="115" y="22"/>
                  </a:lnTo>
                  <a:lnTo>
                    <a:pt x="119" y="27"/>
                  </a:lnTo>
                  <a:lnTo>
                    <a:pt x="121" y="29"/>
                  </a:lnTo>
                  <a:lnTo>
                    <a:pt x="124" y="35"/>
                  </a:lnTo>
                  <a:lnTo>
                    <a:pt x="128" y="40"/>
                  </a:lnTo>
                  <a:lnTo>
                    <a:pt x="130" y="45"/>
                  </a:lnTo>
                  <a:lnTo>
                    <a:pt x="132" y="50"/>
                  </a:lnTo>
                  <a:lnTo>
                    <a:pt x="136" y="47"/>
                  </a:lnTo>
                  <a:lnTo>
                    <a:pt x="141" y="54"/>
                  </a:lnTo>
                  <a:lnTo>
                    <a:pt x="116" y="81"/>
                  </a:lnTo>
                  <a:lnTo>
                    <a:pt x="111" y="74"/>
                  </a:lnTo>
                  <a:lnTo>
                    <a:pt x="116" y="67"/>
                  </a:lnTo>
                  <a:lnTo>
                    <a:pt x="119" y="57"/>
                  </a:lnTo>
                  <a:lnTo>
                    <a:pt x="118" y="46"/>
                  </a:lnTo>
                  <a:lnTo>
                    <a:pt x="113" y="35"/>
                  </a:lnTo>
                  <a:lnTo>
                    <a:pt x="106" y="26"/>
                  </a:lnTo>
                  <a:lnTo>
                    <a:pt x="95" y="17"/>
                  </a:lnTo>
                  <a:lnTo>
                    <a:pt x="82" y="15"/>
                  </a:lnTo>
                  <a:lnTo>
                    <a:pt x="68" y="18"/>
                  </a:lnTo>
                  <a:lnTo>
                    <a:pt x="55" y="23"/>
                  </a:lnTo>
                  <a:lnTo>
                    <a:pt x="46" y="30"/>
                  </a:lnTo>
                  <a:lnTo>
                    <a:pt x="41" y="33"/>
                  </a:lnTo>
                  <a:lnTo>
                    <a:pt x="38" y="36"/>
                  </a:lnTo>
                  <a:lnTo>
                    <a:pt x="27" y="49"/>
                  </a:lnTo>
                  <a:lnTo>
                    <a:pt x="20" y="62"/>
                  </a:lnTo>
                  <a:lnTo>
                    <a:pt x="16" y="74"/>
                  </a:lnTo>
                  <a:lnTo>
                    <a:pt x="18" y="86"/>
                  </a:lnTo>
                  <a:lnTo>
                    <a:pt x="22" y="98"/>
                  </a:lnTo>
                  <a:lnTo>
                    <a:pt x="29" y="107"/>
                  </a:lnTo>
                  <a:lnTo>
                    <a:pt x="38" y="115"/>
                  </a:lnTo>
                  <a:lnTo>
                    <a:pt x="49" y="118"/>
                  </a:lnTo>
                  <a:lnTo>
                    <a:pt x="63" y="119"/>
                  </a:lnTo>
                  <a:lnTo>
                    <a:pt x="77" y="116"/>
                  </a:lnTo>
                  <a:lnTo>
                    <a:pt x="79" y="115"/>
                  </a:lnTo>
                  <a:lnTo>
                    <a:pt x="82" y="122"/>
                  </a:lnTo>
                  <a:lnTo>
                    <a:pt x="79" y="124"/>
                  </a:lnTo>
                  <a:lnTo>
                    <a:pt x="68" y="127"/>
                  </a:lnTo>
                  <a:lnTo>
                    <a:pt x="57" y="128"/>
                  </a:lnTo>
                  <a:lnTo>
                    <a:pt x="54" y="127"/>
                  </a:lnTo>
                  <a:lnTo>
                    <a:pt x="43" y="126"/>
                  </a:lnTo>
                  <a:lnTo>
                    <a:pt x="34" y="122"/>
                  </a:lnTo>
                  <a:lnTo>
                    <a:pt x="29" y="120"/>
                  </a:lnTo>
                  <a:lnTo>
                    <a:pt x="25" y="117"/>
                  </a:lnTo>
                  <a:lnTo>
                    <a:pt x="21" y="113"/>
                  </a:lnTo>
                  <a:lnTo>
                    <a:pt x="18" y="110"/>
                  </a:lnTo>
                  <a:lnTo>
                    <a:pt x="6" y="94"/>
                  </a:lnTo>
                  <a:lnTo>
                    <a:pt x="1" y="79"/>
                  </a:lnTo>
                  <a:lnTo>
                    <a:pt x="0" y="62"/>
                  </a:lnTo>
                  <a:lnTo>
                    <a:pt x="4" y="46"/>
                  </a:lnTo>
                  <a:lnTo>
                    <a:pt x="11" y="31"/>
                  </a:lnTo>
                  <a:lnTo>
                    <a:pt x="22" y="19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40" y="6"/>
                  </a:lnTo>
                  <a:lnTo>
                    <a:pt x="54" y="2"/>
                  </a:lnTo>
                  <a:lnTo>
                    <a:pt x="69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2319975" y="5345336"/>
              <a:ext cx="218427" cy="225708"/>
            </a:xfrm>
            <a:custGeom>
              <a:avLst/>
              <a:gdLst>
                <a:gd name="T0" fmla="*/ 84 w 147"/>
                <a:gd name="T1" fmla="*/ 23 h 154"/>
                <a:gd name="T2" fmla="*/ 69 w 147"/>
                <a:gd name="T3" fmla="*/ 20 h 154"/>
                <a:gd name="T4" fmla="*/ 66 w 147"/>
                <a:gd name="T5" fmla="*/ 24 h 154"/>
                <a:gd name="T6" fmla="*/ 73 w 147"/>
                <a:gd name="T7" fmla="*/ 66 h 154"/>
                <a:gd name="T8" fmla="*/ 81 w 147"/>
                <a:gd name="T9" fmla="*/ 65 h 154"/>
                <a:gd name="T10" fmla="*/ 93 w 147"/>
                <a:gd name="T11" fmla="*/ 55 h 154"/>
                <a:gd name="T12" fmla="*/ 110 w 147"/>
                <a:gd name="T13" fmla="*/ 37 h 154"/>
                <a:gd name="T14" fmla="*/ 124 w 147"/>
                <a:gd name="T15" fmla="*/ 27 h 154"/>
                <a:gd name="T16" fmla="*/ 137 w 147"/>
                <a:gd name="T17" fmla="*/ 26 h 154"/>
                <a:gd name="T18" fmla="*/ 146 w 147"/>
                <a:gd name="T19" fmla="*/ 32 h 154"/>
                <a:gd name="T20" fmla="*/ 145 w 147"/>
                <a:gd name="T21" fmla="*/ 44 h 154"/>
                <a:gd name="T22" fmla="*/ 143 w 147"/>
                <a:gd name="T23" fmla="*/ 48 h 154"/>
                <a:gd name="T24" fmla="*/ 134 w 147"/>
                <a:gd name="T25" fmla="*/ 50 h 154"/>
                <a:gd name="T26" fmla="*/ 127 w 147"/>
                <a:gd name="T27" fmla="*/ 45 h 154"/>
                <a:gd name="T28" fmla="*/ 127 w 147"/>
                <a:gd name="T29" fmla="*/ 35 h 154"/>
                <a:gd name="T30" fmla="*/ 124 w 147"/>
                <a:gd name="T31" fmla="*/ 37 h 154"/>
                <a:gd name="T32" fmla="*/ 119 w 147"/>
                <a:gd name="T33" fmla="*/ 42 h 154"/>
                <a:gd name="T34" fmla="*/ 113 w 147"/>
                <a:gd name="T35" fmla="*/ 53 h 154"/>
                <a:gd name="T36" fmla="*/ 99 w 147"/>
                <a:gd name="T37" fmla="*/ 65 h 154"/>
                <a:gd name="T38" fmla="*/ 82 w 147"/>
                <a:gd name="T39" fmla="*/ 73 h 154"/>
                <a:gd name="T40" fmla="*/ 98 w 147"/>
                <a:gd name="T41" fmla="*/ 89 h 154"/>
                <a:gd name="T42" fmla="*/ 108 w 147"/>
                <a:gd name="T43" fmla="*/ 120 h 154"/>
                <a:gd name="T44" fmla="*/ 109 w 147"/>
                <a:gd name="T45" fmla="*/ 136 h 154"/>
                <a:gd name="T46" fmla="*/ 110 w 147"/>
                <a:gd name="T47" fmla="*/ 143 h 154"/>
                <a:gd name="T48" fmla="*/ 113 w 147"/>
                <a:gd name="T49" fmla="*/ 144 h 154"/>
                <a:gd name="T50" fmla="*/ 117 w 147"/>
                <a:gd name="T51" fmla="*/ 138 h 154"/>
                <a:gd name="T52" fmla="*/ 125 w 147"/>
                <a:gd name="T53" fmla="*/ 142 h 154"/>
                <a:gd name="T54" fmla="*/ 118 w 147"/>
                <a:gd name="T55" fmla="*/ 152 h 154"/>
                <a:gd name="T56" fmla="*/ 104 w 147"/>
                <a:gd name="T57" fmla="*/ 153 h 154"/>
                <a:gd name="T58" fmla="*/ 92 w 147"/>
                <a:gd name="T59" fmla="*/ 144 h 154"/>
                <a:gd name="T60" fmla="*/ 84 w 147"/>
                <a:gd name="T61" fmla="*/ 112 h 154"/>
                <a:gd name="T62" fmla="*/ 81 w 147"/>
                <a:gd name="T63" fmla="*/ 94 h 154"/>
                <a:gd name="T64" fmla="*/ 77 w 147"/>
                <a:gd name="T65" fmla="*/ 80 h 154"/>
                <a:gd name="T66" fmla="*/ 69 w 147"/>
                <a:gd name="T67" fmla="*/ 74 h 154"/>
                <a:gd name="T68" fmla="*/ 39 w 147"/>
                <a:gd name="T69" fmla="*/ 119 h 154"/>
                <a:gd name="T70" fmla="*/ 41 w 147"/>
                <a:gd name="T71" fmla="*/ 124 h 154"/>
                <a:gd name="T72" fmla="*/ 43 w 147"/>
                <a:gd name="T73" fmla="*/ 125 h 154"/>
                <a:gd name="T74" fmla="*/ 0 w 147"/>
                <a:gd name="T75" fmla="*/ 121 h 154"/>
                <a:gd name="T76" fmla="*/ 17 w 147"/>
                <a:gd name="T77" fmla="*/ 117 h 154"/>
                <a:gd name="T78" fmla="*/ 20 w 147"/>
                <a:gd name="T79" fmla="*/ 115 h 154"/>
                <a:gd name="T80" fmla="*/ 48 w 147"/>
                <a:gd name="T81" fmla="*/ 17 h 154"/>
                <a:gd name="T82" fmla="*/ 47 w 147"/>
                <a:gd name="T83" fmla="*/ 12 h 154"/>
                <a:gd name="T84" fmla="*/ 33 w 147"/>
                <a:gd name="T85" fmla="*/ 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7" h="154">
                  <a:moveTo>
                    <a:pt x="36" y="0"/>
                  </a:moveTo>
                  <a:lnTo>
                    <a:pt x="87" y="14"/>
                  </a:lnTo>
                  <a:lnTo>
                    <a:pt x="84" y="23"/>
                  </a:lnTo>
                  <a:lnTo>
                    <a:pt x="71" y="19"/>
                  </a:lnTo>
                  <a:lnTo>
                    <a:pt x="70" y="19"/>
                  </a:lnTo>
                  <a:lnTo>
                    <a:pt x="69" y="20"/>
                  </a:lnTo>
                  <a:lnTo>
                    <a:pt x="69" y="20"/>
                  </a:lnTo>
                  <a:lnTo>
                    <a:pt x="68" y="22"/>
                  </a:lnTo>
                  <a:lnTo>
                    <a:pt x="66" y="24"/>
                  </a:lnTo>
                  <a:lnTo>
                    <a:pt x="56" y="60"/>
                  </a:lnTo>
                  <a:lnTo>
                    <a:pt x="71" y="65"/>
                  </a:lnTo>
                  <a:lnTo>
                    <a:pt x="73" y="66"/>
                  </a:lnTo>
                  <a:lnTo>
                    <a:pt x="77" y="66"/>
                  </a:lnTo>
                  <a:lnTo>
                    <a:pt x="79" y="66"/>
                  </a:lnTo>
                  <a:lnTo>
                    <a:pt x="81" y="65"/>
                  </a:lnTo>
                  <a:lnTo>
                    <a:pt x="84" y="63"/>
                  </a:lnTo>
                  <a:lnTo>
                    <a:pt x="89" y="59"/>
                  </a:lnTo>
                  <a:lnTo>
                    <a:pt x="93" y="55"/>
                  </a:lnTo>
                  <a:lnTo>
                    <a:pt x="98" y="49"/>
                  </a:lnTo>
                  <a:lnTo>
                    <a:pt x="105" y="42"/>
                  </a:lnTo>
                  <a:lnTo>
                    <a:pt x="110" y="37"/>
                  </a:lnTo>
                  <a:lnTo>
                    <a:pt x="115" y="32"/>
                  </a:lnTo>
                  <a:lnTo>
                    <a:pt x="119" y="29"/>
                  </a:lnTo>
                  <a:lnTo>
                    <a:pt x="124" y="27"/>
                  </a:lnTo>
                  <a:lnTo>
                    <a:pt x="128" y="26"/>
                  </a:lnTo>
                  <a:lnTo>
                    <a:pt x="133" y="26"/>
                  </a:lnTo>
                  <a:lnTo>
                    <a:pt x="137" y="26"/>
                  </a:lnTo>
                  <a:lnTo>
                    <a:pt x="141" y="28"/>
                  </a:lnTo>
                  <a:lnTo>
                    <a:pt x="144" y="30"/>
                  </a:lnTo>
                  <a:lnTo>
                    <a:pt x="146" y="32"/>
                  </a:lnTo>
                  <a:lnTo>
                    <a:pt x="147" y="38"/>
                  </a:lnTo>
                  <a:lnTo>
                    <a:pt x="147" y="42"/>
                  </a:lnTo>
                  <a:lnTo>
                    <a:pt x="145" y="44"/>
                  </a:lnTo>
                  <a:lnTo>
                    <a:pt x="146" y="44"/>
                  </a:lnTo>
                  <a:lnTo>
                    <a:pt x="145" y="46"/>
                  </a:lnTo>
                  <a:lnTo>
                    <a:pt x="143" y="48"/>
                  </a:lnTo>
                  <a:lnTo>
                    <a:pt x="142" y="49"/>
                  </a:lnTo>
                  <a:lnTo>
                    <a:pt x="137" y="50"/>
                  </a:lnTo>
                  <a:lnTo>
                    <a:pt x="134" y="50"/>
                  </a:lnTo>
                  <a:lnTo>
                    <a:pt x="131" y="49"/>
                  </a:lnTo>
                  <a:lnTo>
                    <a:pt x="128" y="47"/>
                  </a:lnTo>
                  <a:lnTo>
                    <a:pt x="127" y="45"/>
                  </a:lnTo>
                  <a:lnTo>
                    <a:pt x="126" y="41"/>
                  </a:lnTo>
                  <a:lnTo>
                    <a:pt x="126" y="37"/>
                  </a:lnTo>
                  <a:lnTo>
                    <a:pt x="127" y="35"/>
                  </a:lnTo>
                  <a:lnTo>
                    <a:pt x="126" y="36"/>
                  </a:lnTo>
                  <a:lnTo>
                    <a:pt x="125" y="36"/>
                  </a:lnTo>
                  <a:lnTo>
                    <a:pt x="124" y="37"/>
                  </a:lnTo>
                  <a:lnTo>
                    <a:pt x="123" y="38"/>
                  </a:lnTo>
                  <a:lnTo>
                    <a:pt x="122" y="40"/>
                  </a:lnTo>
                  <a:lnTo>
                    <a:pt x="119" y="42"/>
                  </a:lnTo>
                  <a:lnTo>
                    <a:pt x="116" y="47"/>
                  </a:lnTo>
                  <a:lnTo>
                    <a:pt x="115" y="49"/>
                  </a:lnTo>
                  <a:lnTo>
                    <a:pt x="113" y="53"/>
                  </a:lnTo>
                  <a:lnTo>
                    <a:pt x="108" y="57"/>
                  </a:lnTo>
                  <a:lnTo>
                    <a:pt x="105" y="60"/>
                  </a:lnTo>
                  <a:lnTo>
                    <a:pt x="99" y="65"/>
                  </a:lnTo>
                  <a:lnTo>
                    <a:pt x="92" y="70"/>
                  </a:lnTo>
                  <a:lnTo>
                    <a:pt x="88" y="72"/>
                  </a:lnTo>
                  <a:lnTo>
                    <a:pt x="82" y="73"/>
                  </a:lnTo>
                  <a:lnTo>
                    <a:pt x="89" y="77"/>
                  </a:lnTo>
                  <a:lnTo>
                    <a:pt x="93" y="83"/>
                  </a:lnTo>
                  <a:lnTo>
                    <a:pt x="98" y="89"/>
                  </a:lnTo>
                  <a:lnTo>
                    <a:pt x="104" y="100"/>
                  </a:lnTo>
                  <a:lnTo>
                    <a:pt x="107" y="111"/>
                  </a:lnTo>
                  <a:lnTo>
                    <a:pt x="108" y="120"/>
                  </a:lnTo>
                  <a:lnTo>
                    <a:pt x="108" y="121"/>
                  </a:lnTo>
                  <a:lnTo>
                    <a:pt x="109" y="128"/>
                  </a:lnTo>
                  <a:lnTo>
                    <a:pt x="109" y="136"/>
                  </a:lnTo>
                  <a:lnTo>
                    <a:pt x="110" y="139"/>
                  </a:lnTo>
                  <a:lnTo>
                    <a:pt x="110" y="140"/>
                  </a:lnTo>
                  <a:lnTo>
                    <a:pt x="110" y="143"/>
                  </a:lnTo>
                  <a:lnTo>
                    <a:pt x="111" y="144"/>
                  </a:lnTo>
                  <a:lnTo>
                    <a:pt x="111" y="146"/>
                  </a:lnTo>
                  <a:lnTo>
                    <a:pt x="113" y="144"/>
                  </a:lnTo>
                  <a:lnTo>
                    <a:pt x="115" y="144"/>
                  </a:lnTo>
                  <a:lnTo>
                    <a:pt x="117" y="140"/>
                  </a:lnTo>
                  <a:lnTo>
                    <a:pt x="117" y="138"/>
                  </a:lnTo>
                  <a:lnTo>
                    <a:pt x="119" y="138"/>
                  </a:lnTo>
                  <a:lnTo>
                    <a:pt x="126" y="140"/>
                  </a:lnTo>
                  <a:lnTo>
                    <a:pt x="125" y="142"/>
                  </a:lnTo>
                  <a:lnTo>
                    <a:pt x="124" y="146"/>
                  </a:lnTo>
                  <a:lnTo>
                    <a:pt x="122" y="149"/>
                  </a:lnTo>
                  <a:lnTo>
                    <a:pt x="118" y="152"/>
                  </a:lnTo>
                  <a:lnTo>
                    <a:pt x="116" y="153"/>
                  </a:lnTo>
                  <a:lnTo>
                    <a:pt x="109" y="154"/>
                  </a:lnTo>
                  <a:lnTo>
                    <a:pt x="104" y="153"/>
                  </a:lnTo>
                  <a:lnTo>
                    <a:pt x="99" y="151"/>
                  </a:lnTo>
                  <a:lnTo>
                    <a:pt x="95" y="148"/>
                  </a:lnTo>
                  <a:lnTo>
                    <a:pt x="92" y="144"/>
                  </a:lnTo>
                  <a:lnTo>
                    <a:pt x="89" y="136"/>
                  </a:lnTo>
                  <a:lnTo>
                    <a:pt x="87" y="126"/>
                  </a:lnTo>
                  <a:lnTo>
                    <a:pt x="84" y="112"/>
                  </a:lnTo>
                  <a:lnTo>
                    <a:pt x="83" y="106"/>
                  </a:lnTo>
                  <a:lnTo>
                    <a:pt x="82" y="100"/>
                  </a:lnTo>
                  <a:lnTo>
                    <a:pt x="81" y="94"/>
                  </a:lnTo>
                  <a:lnTo>
                    <a:pt x="81" y="90"/>
                  </a:lnTo>
                  <a:lnTo>
                    <a:pt x="79" y="84"/>
                  </a:lnTo>
                  <a:lnTo>
                    <a:pt x="77" y="80"/>
                  </a:lnTo>
                  <a:lnTo>
                    <a:pt x="74" y="77"/>
                  </a:lnTo>
                  <a:lnTo>
                    <a:pt x="72" y="75"/>
                  </a:lnTo>
                  <a:lnTo>
                    <a:pt x="69" y="74"/>
                  </a:lnTo>
                  <a:lnTo>
                    <a:pt x="54" y="70"/>
                  </a:lnTo>
                  <a:lnTo>
                    <a:pt x="41" y="117"/>
                  </a:lnTo>
                  <a:lnTo>
                    <a:pt x="39" y="119"/>
                  </a:lnTo>
                  <a:lnTo>
                    <a:pt x="39" y="121"/>
                  </a:lnTo>
                  <a:lnTo>
                    <a:pt x="39" y="122"/>
                  </a:lnTo>
                  <a:lnTo>
                    <a:pt x="41" y="124"/>
                  </a:lnTo>
                  <a:lnTo>
                    <a:pt x="42" y="124"/>
                  </a:lnTo>
                  <a:lnTo>
                    <a:pt x="42" y="126"/>
                  </a:lnTo>
                  <a:lnTo>
                    <a:pt x="43" y="125"/>
                  </a:lnTo>
                  <a:lnTo>
                    <a:pt x="54" y="128"/>
                  </a:lnTo>
                  <a:lnTo>
                    <a:pt x="52" y="136"/>
                  </a:lnTo>
                  <a:lnTo>
                    <a:pt x="0" y="121"/>
                  </a:lnTo>
                  <a:lnTo>
                    <a:pt x="3" y="113"/>
                  </a:lnTo>
                  <a:lnTo>
                    <a:pt x="17" y="117"/>
                  </a:lnTo>
                  <a:lnTo>
                    <a:pt x="17" y="117"/>
                  </a:lnTo>
                  <a:lnTo>
                    <a:pt x="19" y="116"/>
                  </a:lnTo>
                  <a:lnTo>
                    <a:pt x="19" y="116"/>
                  </a:lnTo>
                  <a:lnTo>
                    <a:pt x="20" y="115"/>
                  </a:lnTo>
                  <a:lnTo>
                    <a:pt x="21" y="112"/>
                  </a:lnTo>
                  <a:lnTo>
                    <a:pt x="47" y="19"/>
                  </a:lnTo>
                  <a:lnTo>
                    <a:pt x="48" y="17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7" y="12"/>
                  </a:lnTo>
                  <a:lnTo>
                    <a:pt x="46" y="12"/>
                  </a:lnTo>
                  <a:lnTo>
                    <a:pt x="45" y="11"/>
                  </a:lnTo>
                  <a:lnTo>
                    <a:pt x="33" y="8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4" name="Freeform 17"/>
            <p:cNvSpPr>
              <a:spLocks noEditPoints="1"/>
            </p:cNvSpPr>
            <p:nvPr/>
          </p:nvSpPr>
          <p:spPr bwMode="auto">
            <a:xfrm>
              <a:off x="3069908" y="5389022"/>
              <a:ext cx="225708" cy="196584"/>
            </a:xfrm>
            <a:custGeom>
              <a:avLst/>
              <a:gdLst>
                <a:gd name="T0" fmla="*/ 58 w 154"/>
                <a:gd name="T1" fmla="*/ 33 h 135"/>
                <a:gd name="T2" fmla="*/ 42 w 154"/>
                <a:gd name="T3" fmla="*/ 37 h 135"/>
                <a:gd name="T4" fmla="*/ 28 w 154"/>
                <a:gd name="T5" fmla="*/ 48 h 135"/>
                <a:gd name="T6" fmla="*/ 21 w 154"/>
                <a:gd name="T7" fmla="*/ 73 h 135"/>
                <a:gd name="T8" fmla="*/ 21 w 154"/>
                <a:gd name="T9" fmla="*/ 77 h 135"/>
                <a:gd name="T10" fmla="*/ 27 w 154"/>
                <a:gd name="T11" fmla="*/ 92 h 135"/>
                <a:gd name="T12" fmla="*/ 46 w 154"/>
                <a:gd name="T13" fmla="*/ 108 h 135"/>
                <a:gd name="T14" fmla="*/ 62 w 154"/>
                <a:gd name="T15" fmla="*/ 109 h 135"/>
                <a:gd name="T16" fmla="*/ 71 w 154"/>
                <a:gd name="T17" fmla="*/ 108 h 135"/>
                <a:gd name="T18" fmla="*/ 59 w 154"/>
                <a:gd name="T19" fmla="*/ 33 h 135"/>
                <a:gd name="T20" fmla="*/ 82 w 154"/>
                <a:gd name="T21" fmla="*/ 28 h 135"/>
                <a:gd name="T22" fmla="*/ 78 w 154"/>
                <a:gd name="T23" fmla="*/ 28 h 135"/>
                <a:gd name="T24" fmla="*/ 95 w 154"/>
                <a:gd name="T25" fmla="*/ 104 h 135"/>
                <a:gd name="T26" fmla="*/ 100 w 154"/>
                <a:gd name="T27" fmla="*/ 102 h 135"/>
                <a:gd name="T28" fmla="*/ 119 w 154"/>
                <a:gd name="T29" fmla="*/ 93 h 135"/>
                <a:gd name="T30" fmla="*/ 130 w 154"/>
                <a:gd name="T31" fmla="*/ 72 h 135"/>
                <a:gd name="T32" fmla="*/ 130 w 154"/>
                <a:gd name="T33" fmla="*/ 56 h 135"/>
                <a:gd name="T34" fmla="*/ 129 w 154"/>
                <a:gd name="T35" fmla="*/ 53 h 135"/>
                <a:gd name="T36" fmla="*/ 113 w 154"/>
                <a:gd name="T37" fmla="*/ 31 h 135"/>
                <a:gd name="T38" fmla="*/ 95 w 154"/>
                <a:gd name="T39" fmla="*/ 26 h 135"/>
                <a:gd name="T40" fmla="*/ 92 w 154"/>
                <a:gd name="T41" fmla="*/ 9 h 135"/>
                <a:gd name="T42" fmla="*/ 77 w 154"/>
                <a:gd name="T43" fmla="*/ 12 h 135"/>
                <a:gd name="T44" fmla="*/ 76 w 154"/>
                <a:gd name="T45" fmla="*/ 13 h 135"/>
                <a:gd name="T46" fmla="*/ 76 w 154"/>
                <a:gd name="T47" fmla="*/ 18 h 135"/>
                <a:gd name="T48" fmla="*/ 81 w 154"/>
                <a:gd name="T49" fmla="*/ 19 h 135"/>
                <a:gd name="T50" fmla="*/ 105 w 154"/>
                <a:gd name="T51" fmla="*/ 16 h 135"/>
                <a:gd name="T52" fmla="*/ 134 w 154"/>
                <a:gd name="T53" fmla="*/ 24 h 135"/>
                <a:gd name="T54" fmla="*/ 149 w 154"/>
                <a:gd name="T55" fmla="*/ 42 h 135"/>
                <a:gd name="T56" fmla="*/ 154 w 154"/>
                <a:gd name="T57" fmla="*/ 66 h 135"/>
                <a:gd name="T58" fmla="*/ 144 w 154"/>
                <a:gd name="T59" fmla="*/ 90 h 135"/>
                <a:gd name="T60" fmla="*/ 121 w 154"/>
                <a:gd name="T61" fmla="*/ 106 h 135"/>
                <a:gd name="T62" fmla="*/ 99 w 154"/>
                <a:gd name="T63" fmla="*/ 111 h 135"/>
                <a:gd name="T64" fmla="*/ 95 w 154"/>
                <a:gd name="T65" fmla="*/ 113 h 135"/>
                <a:gd name="T66" fmla="*/ 96 w 154"/>
                <a:gd name="T67" fmla="*/ 117 h 135"/>
                <a:gd name="T68" fmla="*/ 98 w 154"/>
                <a:gd name="T69" fmla="*/ 118 h 135"/>
                <a:gd name="T70" fmla="*/ 112 w 154"/>
                <a:gd name="T71" fmla="*/ 116 h 135"/>
                <a:gd name="T72" fmla="*/ 62 w 154"/>
                <a:gd name="T73" fmla="*/ 135 h 135"/>
                <a:gd name="T74" fmla="*/ 72 w 154"/>
                <a:gd name="T75" fmla="*/ 124 h 135"/>
                <a:gd name="T76" fmla="*/ 74 w 154"/>
                <a:gd name="T77" fmla="*/ 124 h 135"/>
                <a:gd name="T78" fmla="*/ 75 w 154"/>
                <a:gd name="T79" fmla="*/ 120 h 135"/>
                <a:gd name="T80" fmla="*/ 75 w 154"/>
                <a:gd name="T81" fmla="*/ 117 h 135"/>
                <a:gd name="T82" fmla="*/ 71 w 154"/>
                <a:gd name="T83" fmla="*/ 117 h 135"/>
                <a:gd name="T84" fmla="*/ 48 w 154"/>
                <a:gd name="T85" fmla="*/ 120 h 135"/>
                <a:gd name="T86" fmla="*/ 21 w 154"/>
                <a:gd name="T87" fmla="*/ 114 h 135"/>
                <a:gd name="T88" fmla="*/ 3 w 154"/>
                <a:gd name="T89" fmla="*/ 96 h 135"/>
                <a:gd name="T90" fmla="*/ 0 w 154"/>
                <a:gd name="T91" fmla="*/ 65 h 135"/>
                <a:gd name="T92" fmla="*/ 16 w 154"/>
                <a:gd name="T93" fmla="*/ 38 h 135"/>
                <a:gd name="T94" fmla="*/ 48 w 154"/>
                <a:gd name="T95" fmla="*/ 26 h 135"/>
                <a:gd name="T96" fmla="*/ 57 w 154"/>
                <a:gd name="T97" fmla="*/ 24 h 135"/>
                <a:gd name="T98" fmla="*/ 56 w 154"/>
                <a:gd name="T99" fmla="*/ 19 h 135"/>
                <a:gd name="T100" fmla="*/ 55 w 154"/>
                <a:gd name="T101" fmla="*/ 17 h 135"/>
                <a:gd name="T102" fmla="*/ 39 w 154"/>
                <a:gd name="T103" fmla="*/ 19 h 135"/>
                <a:gd name="T104" fmla="*/ 90 w 154"/>
                <a:gd name="T10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4" h="135">
                  <a:moveTo>
                    <a:pt x="59" y="33"/>
                  </a:moveTo>
                  <a:lnTo>
                    <a:pt x="58" y="33"/>
                  </a:lnTo>
                  <a:lnTo>
                    <a:pt x="55" y="33"/>
                  </a:lnTo>
                  <a:lnTo>
                    <a:pt x="42" y="37"/>
                  </a:lnTo>
                  <a:lnTo>
                    <a:pt x="34" y="42"/>
                  </a:lnTo>
                  <a:lnTo>
                    <a:pt x="28" y="48"/>
                  </a:lnTo>
                  <a:lnTo>
                    <a:pt x="22" y="61"/>
                  </a:lnTo>
                  <a:lnTo>
                    <a:pt x="21" y="73"/>
                  </a:lnTo>
                  <a:lnTo>
                    <a:pt x="21" y="75"/>
                  </a:lnTo>
                  <a:lnTo>
                    <a:pt x="21" y="77"/>
                  </a:lnTo>
                  <a:lnTo>
                    <a:pt x="22" y="79"/>
                  </a:lnTo>
                  <a:lnTo>
                    <a:pt x="27" y="92"/>
                  </a:lnTo>
                  <a:lnTo>
                    <a:pt x="37" y="104"/>
                  </a:lnTo>
                  <a:lnTo>
                    <a:pt x="46" y="108"/>
                  </a:lnTo>
                  <a:lnTo>
                    <a:pt x="57" y="110"/>
                  </a:lnTo>
                  <a:lnTo>
                    <a:pt x="62" y="109"/>
                  </a:lnTo>
                  <a:lnTo>
                    <a:pt x="67" y="109"/>
                  </a:lnTo>
                  <a:lnTo>
                    <a:pt x="71" y="108"/>
                  </a:lnTo>
                  <a:lnTo>
                    <a:pt x="73" y="107"/>
                  </a:lnTo>
                  <a:lnTo>
                    <a:pt x="59" y="33"/>
                  </a:lnTo>
                  <a:close/>
                  <a:moveTo>
                    <a:pt x="95" y="26"/>
                  </a:moveTo>
                  <a:lnTo>
                    <a:pt x="82" y="28"/>
                  </a:lnTo>
                  <a:lnTo>
                    <a:pt x="80" y="28"/>
                  </a:lnTo>
                  <a:lnTo>
                    <a:pt x="78" y="28"/>
                  </a:lnTo>
                  <a:lnTo>
                    <a:pt x="93" y="104"/>
                  </a:lnTo>
                  <a:lnTo>
                    <a:pt x="95" y="104"/>
                  </a:lnTo>
                  <a:lnTo>
                    <a:pt x="98" y="102"/>
                  </a:lnTo>
                  <a:lnTo>
                    <a:pt x="100" y="102"/>
                  </a:lnTo>
                  <a:lnTo>
                    <a:pt x="110" y="99"/>
                  </a:lnTo>
                  <a:lnTo>
                    <a:pt x="119" y="93"/>
                  </a:lnTo>
                  <a:lnTo>
                    <a:pt x="126" y="86"/>
                  </a:lnTo>
                  <a:lnTo>
                    <a:pt x="130" y="72"/>
                  </a:lnTo>
                  <a:lnTo>
                    <a:pt x="130" y="57"/>
                  </a:lnTo>
                  <a:lnTo>
                    <a:pt x="130" y="56"/>
                  </a:lnTo>
                  <a:lnTo>
                    <a:pt x="129" y="55"/>
                  </a:lnTo>
                  <a:lnTo>
                    <a:pt x="129" y="53"/>
                  </a:lnTo>
                  <a:lnTo>
                    <a:pt x="123" y="42"/>
                  </a:lnTo>
                  <a:lnTo>
                    <a:pt x="113" y="31"/>
                  </a:lnTo>
                  <a:lnTo>
                    <a:pt x="105" y="28"/>
                  </a:lnTo>
                  <a:lnTo>
                    <a:pt x="95" y="26"/>
                  </a:lnTo>
                  <a:close/>
                  <a:moveTo>
                    <a:pt x="90" y="0"/>
                  </a:moveTo>
                  <a:lnTo>
                    <a:pt x="92" y="9"/>
                  </a:lnTo>
                  <a:lnTo>
                    <a:pt x="78" y="11"/>
                  </a:lnTo>
                  <a:lnTo>
                    <a:pt x="77" y="12"/>
                  </a:lnTo>
                  <a:lnTo>
                    <a:pt x="76" y="13"/>
                  </a:lnTo>
                  <a:lnTo>
                    <a:pt x="76" y="13"/>
                  </a:lnTo>
                  <a:lnTo>
                    <a:pt x="76" y="16"/>
                  </a:lnTo>
                  <a:lnTo>
                    <a:pt x="76" y="18"/>
                  </a:lnTo>
                  <a:lnTo>
                    <a:pt x="77" y="20"/>
                  </a:lnTo>
                  <a:lnTo>
                    <a:pt x="81" y="19"/>
                  </a:lnTo>
                  <a:lnTo>
                    <a:pt x="86" y="18"/>
                  </a:lnTo>
                  <a:lnTo>
                    <a:pt x="105" y="16"/>
                  </a:lnTo>
                  <a:lnTo>
                    <a:pt x="121" y="18"/>
                  </a:lnTo>
                  <a:lnTo>
                    <a:pt x="134" y="24"/>
                  </a:lnTo>
                  <a:lnTo>
                    <a:pt x="143" y="31"/>
                  </a:lnTo>
                  <a:lnTo>
                    <a:pt x="149" y="42"/>
                  </a:lnTo>
                  <a:lnTo>
                    <a:pt x="153" y="53"/>
                  </a:lnTo>
                  <a:lnTo>
                    <a:pt x="154" y="66"/>
                  </a:lnTo>
                  <a:lnTo>
                    <a:pt x="150" y="79"/>
                  </a:lnTo>
                  <a:lnTo>
                    <a:pt x="144" y="90"/>
                  </a:lnTo>
                  <a:lnTo>
                    <a:pt x="134" y="99"/>
                  </a:lnTo>
                  <a:lnTo>
                    <a:pt x="121" y="106"/>
                  </a:lnTo>
                  <a:lnTo>
                    <a:pt x="104" y="110"/>
                  </a:lnTo>
                  <a:lnTo>
                    <a:pt x="99" y="111"/>
                  </a:lnTo>
                  <a:lnTo>
                    <a:pt x="94" y="111"/>
                  </a:lnTo>
                  <a:lnTo>
                    <a:pt x="95" y="113"/>
                  </a:lnTo>
                  <a:lnTo>
                    <a:pt x="95" y="116"/>
                  </a:lnTo>
                  <a:lnTo>
                    <a:pt x="96" y="117"/>
                  </a:lnTo>
                  <a:lnTo>
                    <a:pt x="96" y="117"/>
                  </a:lnTo>
                  <a:lnTo>
                    <a:pt x="98" y="118"/>
                  </a:lnTo>
                  <a:lnTo>
                    <a:pt x="99" y="118"/>
                  </a:lnTo>
                  <a:lnTo>
                    <a:pt x="112" y="116"/>
                  </a:lnTo>
                  <a:lnTo>
                    <a:pt x="114" y="124"/>
                  </a:lnTo>
                  <a:lnTo>
                    <a:pt x="62" y="135"/>
                  </a:lnTo>
                  <a:lnTo>
                    <a:pt x="59" y="126"/>
                  </a:lnTo>
                  <a:lnTo>
                    <a:pt x="72" y="124"/>
                  </a:lnTo>
                  <a:lnTo>
                    <a:pt x="74" y="125"/>
                  </a:lnTo>
                  <a:lnTo>
                    <a:pt x="74" y="124"/>
                  </a:lnTo>
                  <a:lnTo>
                    <a:pt x="75" y="122"/>
                  </a:lnTo>
                  <a:lnTo>
                    <a:pt x="75" y="120"/>
                  </a:lnTo>
                  <a:lnTo>
                    <a:pt x="75" y="119"/>
                  </a:lnTo>
                  <a:lnTo>
                    <a:pt x="75" y="117"/>
                  </a:lnTo>
                  <a:lnTo>
                    <a:pt x="75" y="116"/>
                  </a:lnTo>
                  <a:lnTo>
                    <a:pt x="71" y="117"/>
                  </a:lnTo>
                  <a:lnTo>
                    <a:pt x="65" y="118"/>
                  </a:lnTo>
                  <a:lnTo>
                    <a:pt x="48" y="120"/>
                  </a:lnTo>
                  <a:lnTo>
                    <a:pt x="35" y="118"/>
                  </a:lnTo>
                  <a:lnTo>
                    <a:pt x="21" y="114"/>
                  </a:lnTo>
                  <a:lnTo>
                    <a:pt x="11" y="106"/>
                  </a:lnTo>
                  <a:lnTo>
                    <a:pt x="3" y="96"/>
                  </a:lnTo>
                  <a:lnTo>
                    <a:pt x="0" y="83"/>
                  </a:lnTo>
                  <a:lnTo>
                    <a:pt x="0" y="65"/>
                  </a:lnTo>
                  <a:lnTo>
                    <a:pt x="7" y="48"/>
                  </a:lnTo>
                  <a:lnTo>
                    <a:pt x="16" y="38"/>
                  </a:lnTo>
                  <a:lnTo>
                    <a:pt x="30" y="30"/>
                  </a:lnTo>
                  <a:lnTo>
                    <a:pt x="48" y="26"/>
                  </a:lnTo>
                  <a:lnTo>
                    <a:pt x="54" y="25"/>
                  </a:lnTo>
                  <a:lnTo>
                    <a:pt x="57" y="24"/>
                  </a:lnTo>
                  <a:lnTo>
                    <a:pt x="57" y="21"/>
                  </a:lnTo>
                  <a:lnTo>
                    <a:pt x="56" y="19"/>
                  </a:lnTo>
                  <a:lnTo>
                    <a:pt x="56" y="18"/>
                  </a:lnTo>
                  <a:lnTo>
                    <a:pt x="55" y="17"/>
                  </a:lnTo>
                  <a:lnTo>
                    <a:pt x="53" y="16"/>
                  </a:lnTo>
                  <a:lnTo>
                    <a:pt x="39" y="19"/>
                  </a:lnTo>
                  <a:lnTo>
                    <a:pt x="38" y="1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5" name="Freeform 18"/>
            <p:cNvSpPr>
              <a:spLocks/>
            </p:cNvSpPr>
            <p:nvPr/>
          </p:nvSpPr>
          <p:spPr bwMode="auto">
            <a:xfrm>
              <a:off x="1766626" y="5075943"/>
              <a:ext cx="436854" cy="364045"/>
            </a:xfrm>
            <a:custGeom>
              <a:avLst/>
              <a:gdLst>
                <a:gd name="T0" fmla="*/ 112 w 298"/>
                <a:gd name="T1" fmla="*/ 39 h 250"/>
                <a:gd name="T2" fmla="*/ 100 w 298"/>
                <a:gd name="T3" fmla="*/ 29 h 250"/>
                <a:gd name="T4" fmla="*/ 97 w 298"/>
                <a:gd name="T5" fmla="*/ 32 h 250"/>
                <a:gd name="T6" fmla="*/ 144 w 298"/>
                <a:gd name="T7" fmla="*/ 68 h 250"/>
                <a:gd name="T8" fmla="*/ 145 w 298"/>
                <a:gd name="T9" fmla="*/ 65 h 250"/>
                <a:gd name="T10" fmla="*/ 133 w 298"/>
                <a:gd name="T11" fmla="*/ 53 h 250"/>
                <a:gd name="T12" fmla="*/ 228 w 298"/>
                <a:gd name="T13" fmla="*/ 102 h 250"/>
                <a:gd name="T14" fmla="*/ 213 w 298"/>
                <a:gd name="T15" fmla="*/ 102 h 250"/>
                <a:gd name="T16" fmla="*/ 209 w 298"/>
                <a:gd name="T17" fmla="*/ 103 h 250"/>
                <a:gd name="T18" fmla="*/ 206 w 298"/>
                <a:gd name="T19" fmla="*/ 107 h 250"/>
                <a:gd name="T20" fmla="*/ 260 w 298"/>
                <a:gd name="T21" fmla="*/ 132 h 250"/>
                <a:gd name="T22" fmla="*/ 259 w 298"/>
                <a:gd name="T23" fmla="*/ 128 h 250"/>
                <a:gd name="T24" fmla="*/ 251 w 298"/>
                <a:gd name="T25" fmla="*/ 113 h 250"/>
                <a:gd name="T26" fmla="*/ 282 w 298"/>
                <a:gd name="T27" fmla="*/ 139 h 250"/>
                <a:gd name="T28" fmla="*/ 278 w 298"/>
                <a:gd name="T29" fmla="*/ 141 h 250"/>
                <a:gd name="T30" fmla="*/ 232 w 298"/>
                <a:gd name="T31" fmla="*/ 231 h 250"/>
                <a:gd name="T32" fmla="*/ 232 w 298"/>
                <a:gd name="T33" fmla="*/ 235 h 250"/>
                <a:gd name="T34" fmla="*/ 245 w 298"/>
                <a:gd name="T35" fmla="*/ 242 h 250"/>
                <a:gd name="T36" fmla="*/ 197 w 298"/>
                <a:gd name="T37" fmla="*/ 218 h 250"/>
                <a:gd name="T38" fmla="*/ 209 w 298"/>
                <a:gd name="T39" fmla="*/ 224 h 250"/>
                <a:gd name="T40" fmla="*/ 214 w 298"/>
                <a:gd name="T41" fmla="*/ 223 h 250"/>
                <a:gd name="T42" fmla="*/ 162 w 298"/>
                <a:gd name="T43" fmla="*/ 194 h 250"/>
                <a:gd name="T44" fmla="*/ 161 w 298"/>
                <a:gd name="T45" fmla="*/ 197 h 250"/>
                <a:gd name="T46" fmla="*/ 171 w 298"/>
                <a:gd name="T47" fmla="*/ 214 h 250"/>
                <a:gd name="T48" fmla="*/ 139 w 298"/>
                <a:gd name="T49" fmla="*/ 188 h 250"/>
                <a:gd name="T50" fmla="*/ 143 w 298"/>
                <a:gd name="T51" fmla="*/ 187 h 250"/>
                <a:gd name="T52" fmla="*/ 189 w 298"/>
                <a:gd name="T53" fmla="*/ 98 h 250"/>
                <a:gd name="T54" fmla="*/ 190 w 298"/>
                <a:gd name="T55" fmla="*/ 94 h 250"/>
                <a:gd name="T56" fmla="*/ 177 w 298"/>
                <a:gd name="T57" fmla="*/ 85 h 250"/>
                <a:gd name="T58" fmla="*/ 163 w 298"/>
                <a:gd name="T59" fmla="*/ 77 h 250"/>
                <a:gd name="T60" fmla="*/ 160 w 298"/>
                <a:gd name="T61" fmla="*/ 80 h 250"/>
                <a:gd name="T62" fmla="*/ 100 w 298"/>
                <a:gd name="T63" fmla="*/ 163 h 250"/>
                <a:gd name="T64" fmla="*/ 101 w 298"/>
                <a:gd name="T65" fmla="*/ 165 h 250"/>
                <a:gd name="T66" fmla="*/ 112 w 298"/>
                <a:gd name="T67" fmla="*/ 174 h 250"/>
                <a:gd name="T68" fmla="*/ 70 w 298"/>
                <a:gd name="T69" fmla="*/ 142 h 250"/>
                <a:gd name="T70" fmla="*/ 80 w 298"/>
                <a:gd name="T71" fmla="*/ 150 h 250"/>
                <a:gd name="T72" fmla="*/ 83 w 298"/>
                <a:gd name="T73" fmla="*/ 150 h 250"/>
                <a:gd name="T74" fmla="*/ 135 w 298"/>
                <a:gd name="T75" fmla="*/ 80 h 250"/>
                <a:gd name="T76" fmla="*/ 37 w 298"/>
                <a:gd name="T77" fmla="*/ 116 h 250"/>
                <a:gd name="T78" fmla="*/ 38 w 298"/>
                <a:gd name="T79" fmla="*/ 119 h 250"/>
                <a:gd name="T80" fmla="*/ 0 w 298"/>
                <a:gd name="T81" fmla="*/ 103 h 250"/>
                <a:gd name="T82" fmla="*/ 18 w 298"/>
                <a:gd name="T83" fmla="*/ 105 h 250"/>
                <a:gd name="T84" fmla="*/ 19 w 298"/>
                <a:gd name="T85" fmla="*/ 103 h 250"/>
                <a:gd name="T86" fmla="*/ 80 w 298"/>
                <a:gd name="T87" fmla="*/ 22 h 250"/>
                <a:gd name="T88" fmla="*/ 81 w 298"/>
                <a:gd name="T89" fmla="*/ 17 h 250"/>
                <a:gd name="T90" fmla="*/ 70 w 298"/>
                <a:gd name="T91" fmla="*/ 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8" h="250">
                  <a:moveTo>
                    <a:pt x="74" y="0"/>
                  </a:moveTo>
                  <a:lnTo>
                    <a:pt x="118" y="32"/>
                  </a:lnTo>
                  <a:lnTo>
                    <a:pt x="112" y="39"/>
                  </a:lnTo>
                  <a:lnTo>
                    <a:pt x="101" y="31"/>
                  </a:lnTo>
                  <a:lnTo>
                    <a:pt x="100" y="29"/>
                  </a:lnTo>
                  <a:lnTo>
                    <a:pt x="100" y="29"/>
                  </a:lnTo>
                  <a:lnTo>
                    <a:pt x="99" y="31"/>
                  </a:lnTo>
                  <a:lnTo>
                    <a:pt x="98" y="31"/>
                  </a:lnTo>
                  <a:lnTo>
                    <a:pt x="97" y="32"/>
                  </a:lnTo>
                  <a:lnTo>
                    <a:pt x="96" y="34"/>
                  </a:lnTo>
                  <a:lnTo>
                    <a:pt x="47" y="101"/>
                  </a:lnTo>
                  <a:lnTo>
                    <a:pt x="144" y="68"/>
                  </a:lnTo>
                  <a:lnTo>
                    <a:pt x="144" y="67"/>
                  </a:lnTo>
                  <a:lnTo>
                    <a:pt x="145" y="66"/>
                  </a:lnTo>
                  <a:lnTo>
                    <a:pt x="145" y="65"/>
                  </a:lnTo>
                  <a:lnTo>
                    <a:pt x="144" y="62"/>
                  </a:lnTo>
                  <a:lnTo>
                    <a:pt x="144" y="61"/>
                  </a:lnTo>
                  <a:lnTo>
                    <a:pt x="133" y="53"/>
                  </a:lnTo>
                  <a:lnTo>
                    <a:pt x="138" y="47"/>
                  </a:lnTo>
                  <a:lnTo>
                    <a:pt x="182" y="78"/>
                  </a:lnTo>
                  <a:lnTo>
                    <a:pt x="228" y="102"/>
                  </a:lnTo>
                  <a:lnTo>
                    <a:pt x="224" y="110"/>
                  </a:lnTo>
                  <a:lnTo>
                    <a:pt x="214" y="104"/>
                  </a:lnTo>
                  <a:lnTo>
                    <a:pt x="213" y="102"/>
                  </a:lnTo>
                  <a:lnTo>
                    <a:pt x="211" y="103"/>
                  </a:lnTo>
                  <a:lnTo>
                    <a:pt x="210" y="103"/>
                  </a:lnTo>
                  <a:lnTo>
                    <a:pt x="209" y="103"/>
                  </a:lnTo>
                  <a:lnTo>
                    <a:pt x="209" y="104"/>
                  </a:lnTo>
                  <a:lnTo>
                    <a:pt x="208" y="105"/>
                  </a:lnTo>
                  <a:lnTo>
                    <a:pt x="206" y="107"/>
                  </a:lnTo>
                  <a:lnTo>
                    <a:pt x="169" y="181"/>
                  </a:lnTo>
                  <a:lnTo>
                    <a:pt x="260" y="133"/>
                  </a:lnTo>
                  <a:lnTo>
                    <a:pt x="260" y="132"/>
                  </a:lnTo>
                  <a:lnTo>
                    <a:pt x="260" y="131"/>
                  </a:lnTo>
                  <a:lnTo>
                    <a:pt x="260" y="129"/>
                  </a:lnTo>
                  <a:lnTo>
                    <a:pt x="259" y="128"/>
                  </a:lnTo>
                  <a:lnTo>
                    <a:pt x="257" y="127"/>
                  </a:lnTo>
                  <a:lnTo>
                    <a:pt x="246" y="121"/>
                  </a:lnTo>
                  <a:lnTo>
                    <a:pt x="251" y="113"/>
                  </a:lnTo>
                  <a:lnTo>
                    <a:pt x="298" y="138"/>
                  </a:lnTo>
                  <a:lnTo>
                    <a:pt x="295" y="146"/>
                  </a:lnTo>
                  <a:lnTo>
                    <a:pt x="282" y="139"/>
                  </a:lnTo>
                  <a:lnTo>
                    <a:pt x="281" y="139"/>
                  </a:lnTo>
                  <a:lnTo>
                    <a:pt x="280" y="139"/>
                  </a:lnTo>
                  <a:lnTo>
                    <a:pt x="278" y="141"/>
                  </a:lnTo>
                  <a:lnTo>
                    <a:pt x="277" y="142"/>
                  </a:lnTo>
                  <a:lnTo>
                    <a:pt x="233" y="229"/>
                  </a:lnTo>
                  <a:lnTo>
                    <a:pt x="232" y="231"/>
                  </a:lnTo>
                  <a:lnTo>
                    <a:pt x="232" y="232"/>
                  </a:lnTo>
                  <a:lnTo>
                    <a:pt x="232" y="233"/>
                  </a:lnTo>
                  <a:lnTo>
                    <a:pt x="232" y="235"/>
                  </a:lnTo>
                  <a:lnTo>
                    <a:pt x="233" y="236"/>
                  </a:lnTo>
                  <a:lnTo>
                    <a:pt x="234" y="237"/>
                  </a:lnTo>
                  <a:lnTo>
                    <a:pt x="245" y="242"/>
                  </a:lnTo>
                  <a:lnTo>
                    <a:pt x="241" y="250"/>
                  </a:lnTo>
                  <a:lnTo>
                    <a:pt x="193" y="226"/>
                  </a:lnTo>
                  <a:lnTo>
                    <a:pt x="197" y="218"/>
                  </a:lnTo>
                  <a:lnTo>
                    <a:pt x="208" y="223"/>
                  </a:lnTo>
                  <a:lnTo>
                    <a:pt x="209" y="226"/>
                  </a:lnTo>
                  <a:lnTo>
                    <a:pt x="209" y="224"/>
                  </a:lnTo>
                  <a:lnTo>
                    <a:pt x="211" y="224"/>
                  </a:lnTo>
                  <a:lnTo>
                    <a:pt x="211" y="224"/>
                  </a:lnTo>
                  <a:lnTo>
                    <a:pt x="214" y="223"/>
                  </a:lnTo>
                  <a:lnTo>
                    <a:pt x="215" y="220"/>
                  </a:lnTo>
                  <a:lnTo>
                    <a:pt x="252" y="147"/>
                  </a:lnTo>
                  <a:lnTo>
                    <a:pt x="162" y="194"/>
                  </a:lnTo>
                  <a:lnTo>
                    <a:pt x="161" y="196"/>
                  </a:lnTo>
                  <a:lnTo>
                    <a:pt x="161" y="197"/>
                  </a:lnTo>
                  <a:lnTo>
                    <a:pt x="161" y="197"/>
                  </a:lnTo>
                  <a:lnTo>
                    <a:pt x="162" y="200"/>
                  </a:lnTo>
                  <a:lnTo>
                    <a:pt x="174" y="206"/>
                  </a:lnTo>
                  <a:lnTo>
                    <a:pt x="171" y="214"/>
                  </a:lnTo>
                  <a:lnTo>
                    <a:pt x="123" y="190"/>
                  </a:lnTo>
                  <a:lnTo>
                    <a:pt x="127" y="182"/>
                  </a:lnTo>
                  <a:lnTo>
                    <a:pt x="139" y="188"/>
                  </a:lnTo>
                  <a:lnTo>
                    <a:pt x="141" y="188"/>
                  </a:lnTo>
                  <a:lnTo>
                    <a:pt x="142" y="188"/>
                  </a:lnTo>
                  <a:lnTo>
                    <a:pt x="143" y="187"/>
                  </a:lnTo>
                  <a:lnTo>
                    <a:pt x="143" y="186"/>
                  </a:lnTo>
                  <a:lnTo>
                    <a:pt x="144" y="184"/>
                  </a:lnTo>
                  <a:lnTo>
                    <a:pt x="189" y="98"/>
                  </a:lnTo>
                  <a:lnTo>
                    <a:pt x="189" y="95"/>
                  </a:lnTo>
                  <a:lnTo>
                    <a:pt x="190" y="94"/>
                  </a:lnTo>
                  <a:lnTo>
                    <a:pt x="190" y="94"/>
                  </a:lnTo>
                  <a:lnTo>
                    <a:pt x="189" y="92"/>
                  </a:lnTo>
                  <a:lnTo>
                    <a:pt x="189" y="92"/>
                  </a:lnTo>
                  <a:lnTo>
                    <a:pt x="177" y="85"/>
                  </a:lnTo>
                  <a:lnTo>
                    <a:pt x="177" y="85"/>
                  </a:lnTo>
                  <a:lnTo>
                    <a:pt x="165" y="77"/>
                  </a:lnTo>
                  <a:lnTo>
                    <a:pt x="163" y="77"/>
                  </a:lnTo>
                  <a:lnTo>
                    <a:pt x="162" y="77"/>
                  </a:lnTo>
                  <a:lnTo>
                    <a:pt x="161" y="78"/>
                  </a:lnTo>
                  <a:lnTo>
                    <a:pt x="160" y="80"/>
                  </a:lnTo>
                  <a:lnTo>
                    <a:pt x="102" y="159"/>
                  </a:lnTo>
                  <a:lnTo>
                    <a:pt x="101" y="161"/>
                  </a:lnTo>
                  <a:lnTo>
                    <a:pt x="100" y="163"/>
                  </a:lnTo>
                  <a:lnTo>
                    <a:pt x="100" y="163"/>
                  </a:lnTo>
                  <a:lnTo>
                    <a:pt x="101" y="165"/>
                  </a:lnTo>
                  <a:lnTo>
                    <a:pt x="101" y="165"/>
                  </a:lnTo>
                  <a:lnTo>
                    <a:pt x="101" y="168"/>
                  </a:lnTo>
                  <a:lnTo>
                    <a:pt x="102" y="167"/>
                  </a:lnTo>
                  <a:lnTo>
                    <a:pt x="112" y="174"/>
                  </a:lnTo>
                  <a:lnTo>
                    <a:pt x="108" y="181"/>
                  </a:lnTo>
                  <a:lnTo>
                    <a:pt x="64" y="149"/>
                  </a:lnTo>
                  <a:lnTo>
                    <a:pt x="70" y="142"/>
                  </a:lnTo>
                  <a:lnTo>
                    <a:pt x="79" y="149"/>
                  </a:lnTo>
                  <a:lnTo>
                    <a:pt x="80" y="151"/>
                  </a:lnTo>
                  <a:lnTo>
                    <a:pt x="80" y="150"/>
                  </a:lnTo>
                  <a:lnTo>
                    <a:pt x="83" y="152"/>
                  </a:lnTo>
                  <a:lnTo>
                    <a:pt x="83" y="150"/>
                  </a:lnTo>
                  <a:lnTo>
                    <a:pt x="83" y="150"/>
                  </a:lnTo>
                  <a:lnTo>
                    <a:pt x="84" y="149"/>
                  </a:lnTo>
                  <a:lnTo>
                    <a:pt x="87" y="147"/>
                  </a:lnTo>
                  <a:lnTo>
                    <a:pt x="135" y="80"/>
                  </a:lnTo>
                  <a:lnTo>
                    <a:pt x="37" y="113"/>
                  </a:lnTo>
                  <a:lnTo>
                    <a:pt x="37" y="115"/>
                  </a:lnTo>
                  <a:lnTo>
                    <a:pt x="37" y="116"/>
                  </a:lnTo>
                  <a:lnTo>
                    <a:pt x="37" y="116"/>
                  </a:lnTo>
                  <a:lnTo>
                    <a:pt x="37" y="119"/>
                  </a:lnTo>
                  <a:lnTo>
                    <a:pt x="38" y="119"/>
                  </a:lnTo>
                  <a:lnTo>
                    <a:pt x="48" y="127"/>
                  </a:lnTo>
                  <a:lnTo>
                    <a:pt x="44" y="134"/>
                  </a:lnTo>
                  <a:lnTo>
                    <a:pt x="0" y="103"/>
                  </a:lnTo>
                  <a:lnTo>
                    <a:pt x="6" y="95"/>
                  </a:lnTo>
                  <a:lnTo>
                    <a:pt x="17" y="104"/>
                  </a:lnTo>
                  <a:lnTo>
                    <a:pt x="18" y="105"/>
                  </a:lnTo>
                  <a:lnTo>
                    <a:pt x="18" y="105"/>
                  </a:lnTo>
                  <a:lnTo>
                    <a:pt x="19" y="104"/>
                  </a:lnTo>
                  <a:lnTo>
                    <a:pt x="19" y="103"/>
                  </a:lnTo>
                  <a:lnTo>
                    <a:pt x="21" y="103"/>
                  </a:lnTo>
                  <a:lnTo>
                    <a:pt x="22" y="101"/>
                  </a:lnTo>
                  <a:lnTo>
                    <a:pt x="80" y="22"/>
                  </a:lnTo>
                  <a:lnTo>
                    <a:pt x="81" y="20"/>
                  </a:lnTo>
                  <a:lnTo>
                    <a:pt x="81" y="18"/>
                  </a:lnTo>
                  <a:lnTo>
                    <a:pt x="81" y="17"/>
                  </a:lnTo>
                  <a:lnTo>
                    <a:pt x="81" y="16"/>
                  </a:lnTo>
                  <a:lnTo>
                    <a:pt x="81" y="15"/>
                  </a:lnTo>
                  <a:lnTo>
                    <a:pt x="70" y="7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6" name="Freeform 19"/>
            <p:cNvSpPr>
              <a:spLocks noEditPoints="1"/>
            </p:cNvSpPr>
            <p:nvPr/>
          </p:nvSpPr>
          <p:spPr bwMode="auto">
            <a:xfrm>
              <a:off x="2174356" y="5308932"/>
              <a:ext cx="182023" cy="189303"/>
            </a:xfrm>
            <a:custGeom>
              <a:avLst/>
              <a:gdLst>
                <a:gd name="T0" fmla="*/ 59 w 128"/>
                <a:gd name="T1" fmla="*/ 129 h 132"/>
                <a:gd name="T2" fmla="*/ 59 w 128"/>
                <a:gd name="T3" fmla="*/ 129 h 132"/>
                <a:gd name="T4" fmla="*/ 59 w 128"/>
                <a:gd name="T5" fmla="*/ 129 h 132"/>
                <a:gd name="T6" fmla="*/ 59 w 128"/>
                <a:gd name="T7" fmla="*/ 129 h 132"/>
                <a:gd name="T8" fmla="*/ 54 w 128"/>
                <a:gd name="T9" fmla="*/ 0 h 132"/>
                <a:gd name="T10" fmla="*/ 72 w 128"/>
                <a:gd name="T11" fmla="*/ 0 h 132"/>
                <a:gd name="T12" fmla="*/ 91 w 128"/>
                <a:gd name="T13" fmla="*/ 5 h 132"/>
                <a:gd name="T14" fmla="*/ 95 w 128"/>
                <a:gd name="T15" fmla="*/ 8 h 132"/>
                <a:gd name="T16" fmla="*/ 100 w 128"/>
                <a:gd name="T17" fmla="*/ 10 h 132"/>
                <a:gd name="T18" fmla="*/ 104 w 128"/>
                <a:gd name="T19" fmla="*/ 13 h 132"/>
                <a:gd name="T20" fmla="*/ 109 w 128"/>
                <a:gd name="T21" fmla="*/ 17 h 132"/>
                <a:gd name="T22" fmla="*/ 113 w 128"/>
                <a:gd name="T23" fmla="*/ 20 h 132"/>
                <a:gd name="T24" fmla="*/ 118 w 128"/>
                <a:gd name="T25" fmla="*/ 23 h 132"/>
                <a:gd name="T26" fmla="*/ 119 w 128"/>
                <a:gd name="T27" fmla="*/ 20 h 132"/>
                <a:gd name="T28" fmla="*/ 128 w 128"/>
                <a:gd name="T29" fmla="*/ 23 h 132"/>
                <a:gd name="T30" fmla="*/ 117 w 128"/>
                <a:gd name="T31" fmla="*/ 58 h 132"/>
                <a:gd name="T32" fmla="*/ 108 w 128"/>
                <a:gd name="T33" fmla="*/ 55 h 132"/>
                <a:gd name="T34" fmla="*/ 111 w 128"/>
                <a:gd name="T35" fmla="*/ 46 h 132"/>
                <a:gd name="T36" fmla="*/ 108 w 128"/>
                <a:gd name="T37" fmla="*/ 36 h 132"/>
                <a:gd name="T38" fmla="*/ 102 w 128"/>
                <a:gd name="T39" fmla="*/ 26 h 132"/>
                <a:gd name="T40" fmla="*/ 94 w 128"/>
                <a:gd name="T41" fmla="*/ 18 h 132"/>
                <a:gd name="T42" fmla="*/ 84 w 128"/>
                <a:gd name="T43" fmla="*/ 12 h 132"/>
                <a:gd name="T44" fmla="*/ 69 w 128"/>
                <a:gd name="T45" fmla="*/ 10 h 132"/>
                <a:gd name="T46" fmla="*/ 57 w 128"/>
                <a:gd name="T47" fmla="*/ 13 h 132"/>
                <a:gd name="T48" fmla="*/ 46 w 128"/>
                <a:gd name="T49" fmla="*/ 22 h 132"/>
                <a:gd name="T50" fmla="*/ 36 w 128"/>
                <a:gd name="T51" fmla="*/ 32 h 132"/>
                <a:gd name="T52" fmla="*/ 30 w 128"/>
                <a:gd name="T53" fmla="*/ 43 h 132"/>
                <a:gd name="T54" fmla="*/ 28 w 128"/>
                <a:gd name="T55" fmla="*/ 47 h 132"/>
                <a:gd name="T56" fmla="*/ 25 w 128"/>
                <a:gd name="T57" fmla="*/ 52 h 132"/>
                <a:gd name="T58" fmla="*/ 21 w 128"/>
                <a:gd name="T59" fmla="*/ 67 h 132"/>
                <a:gd name="T60" fmla="*/ 20 w 128"/>
                <a:gd name="T61" fmla="*/ 82 h 132"/>
                <a:gd name="T62" fmla="*/ 23 w 128"/>
                <a:gd name="T63" fmla="*/ 94 h 132"/>
                <a:gd name="T64" fmla="*/ 30 w 128"/>
                <a:gd name="T65" fmla="*/ 106 h 132"/>
                <a:gd name="T66" fmla="*/ 38 w 128"/>
                <a:gd name="T67" fmla="*/ 114 h 132"/>
                <a:gd name="T68" fmla="*/ 48 w 128"/>
                <a:gd name="T69" fmla="*/ 119 h 132"/>
                <a:gd name="T70" fmla="*/ 59 w 128"/>
                <a:gd name="T71" fmla="*/ 121 h 132"/>
                <a:gd name="T72" fmla="*/ 70 w 128"/>
                <a:gd name="T73" fmla="*/ 120 h 132"/>
                <a:gd name="T74" fmla="*/ 83 w 128"/>
                <a:gd name="T75" fmla="*/ 116 h 132"/>
                <a:gd name="T76" fmla="*/ 95 w 128"/>
                <a:gd name="T77" fmla="*/ 106 h 132"/>
                <a:gd name="T78" fmla="*/ 96 w 128"/>
                <a:gd name="T79" fmla="*/ 105 h 132"/>
                <a:gd name="T80" fmla="*/ 102 w 128"/>
                <a:gd name="T81" fmla="*/ 111 h 132"/>
                <a:gd name="T82" fmla="*/ 101 w 128"/>
                <a:gd name="T83" fmla="*/ 112 h 132"/>
                <a:gd name="T84" fmla="*/ 90 w 128"/>
                <a:gd name="T85" fmla="*/ 121 h 132"/>
                <a:gd name="T86" fmla="*/ 79 w 128"/>
                <a:gd name="T87" fmla="*/ 127 h 132"/>
                <a:gd name="T88" fmla="*/ 69 w 128"/>
                <a:gd name="T89" fmla="*/ 130 h 132"/>
                <a:gd name="T90" fmla="*/ 59 w 128"/>
                <a:gd name="T91" fmla="*/ 132 h 132"/>
                <a:gd name="T92" fmla="*/ 59 w 128"/>
                <a:gd name="T93" fmla="*/ 132 h 132"/>
                <a:gd name="T94" fmla="*/ 54 w 128"/>
                <a:gd name="T95" fmla="*/ 130 h 132"/>
                <a:gd name="T96" fmla="*/ 48 w 128"/>
                <a:gd name="T97" fmla="*/ 129 h 132"/>
                <a:gd name="T98" fmla="*/ 43 w 128"/>
                <a:gd name="T99" fmla="*/ 128 h 132"/>
                <a:gd name="T100" fmla="*/ 39 w 128"/>
                <a:gd name="T101" fmla="*/ 127 h 132"/>
                <a:gd name="T102" fmla="*/ 22 w 128"/>
                <a:gd name="T103" fmla="*/ 117 h 132"/>
                <a:gd name="T104" fmla="*/ 10 w 128"/>
                <a:gd name="T105" fmla="*/ 106 h 132"/>
                <a:gd name="T106" fmla="*/ 3 w 128"/>
                <a:gd name="T107" fmla="*/ 91 h 132"/>
                <a:gd name="T108" fmla="*/ 0 w 128"/>
                <a:gd name="T109" fmla="*/ 66 h 132"/>
                <a:gd name="T110" fmla="*/ 4 w 128"/>
                <a:gd name="T111" fmla="*/ 43 h 132"/>
                <a:gd name="T112" fmla="*/ 6 w 128"/>
                <a:gd name="T113" fmla="*/ 39 h 132"/>
                <a:gd name="T114" fmla="*/ 7 w 128"/>
                <a:gd name="T115" fmla="*/ 37 h 132"/>
                <a:gd name="T116" fmla="*/ 15 w 128"/>
                <a:gd name="T117" fmla="*/ 23 h 132"/>
                <a:gd name="T118" fmla="*/ 27 w 128"/>
                <a:gd name="T119" fmla="*/ 13 h 132"/>
                <a:gd name="T120" fmla="*/ 39 w 128"/>
                <a:gd name="T121" fmla="*/ 5 h 132"/>
                <a:gd name="T122" fmla="*/ 54 w 128"/>
                <a:gd name="T12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8" h="132">
                  <a:moveTo>
                    <a:pt x="59" y="129"/>
                  </a:moveTo>
                  <a:lnTo>
                    <a:pt x="59" y="129"/>
                  </a:lnTo>
                  <a:lnTo>
                    <a:pt x="59" y="129"/>
                  </a:lnTo>
                  <a:lnTo>
                    <a:pt x="59" y="129"/>
                  </a:lnTo>
                  <a:close/>
                  <a:moveTo>
                    <a:pt x="54" y="0"/>
                  </a:moveTo>
                  <a:lnTo>
                    <a:pt x="72" y="0"/>
                  </a:lnTo>
                  <a:lnTo>
                    <a:pt x="91" y="5"/>
                  </a:lnTo>
                  <a:lnTo>
                    <a:pt x="95" y="8"/>
                  </a:lnTo>
                  <a:lnTo>
                    <a:pt x="100" y="10"/>
                  </a:lnTo>
                  <a:lnTo>
                    <a:pt x="104" y="13"/>
                  </a:lnTo>
                  <a:lnTo>
                    <a:pt x="109" y="17"/>
                  </a:lnTo>
                  <a:lnTo>
                    <a:pt x="113" y="20"/>
                  </a:lnTo>
                  <a:lnTo>
                    <a:pt x="118" y="23"/>
                  </a:lnTo>
                  <a:lnTo>
                    <a:pt x="119" y="20"/>
                  </a:lnTo>
                  <a:lnTo>
                    <a:pt x="128" y="23"/>
                  </a:lnTo>
                  <a:lnTo>
                    <a:pt x="117" y="58"/>
                  </a:lnTo>
                  <a:lnTo>
                    <a:pt x="108" y="55"/>
                  </a:lnTo>
                  <a:lnTo>
                    <a:pt x="111" y="46"/>
                  </a:lnTo>
                  <a:lnTo>
                    <a:pt x="108" y="36"/>
                  </a:lnTo>
                  <a:lnTo>
                    <a:pt x="102" y="26"/>
                  </a:lnTo>
                  <a:lnTo>
                    <a:pt x="94" y="18"/>
                  </a:lnTo>
                  <a:lnTo>
                    <a:pt x="84" y="12"/>
                  </a:lnTo>
                  <a:lnTo>
                    <a:pt x="69" y="10"/>
                  </a:lnTo>
                  <a:lnTo>
                    <a:pt x="57" y="13"/>
                  </a:lnTo>
                  <a:lnTo>
                    <a:pt x="46" y="22"/>
                  </a:lnTo>
                  <a:lnTo>
                    <a:pt x="36" y="32"/>
                  </a:lnTo>
                  <a:lnTo>
                    <a:pt x="30" y="43"/>
                  </a:lnTo>
                  <a:lnTo>
                    <a:pt x="28" y="47"/>
                  </a:lnTo>
                  <a:lnTo>
                    <a:pt x="25" y="52"/>
                  </a:lnTo>
                  <a:lnTo>
                    <a:pt x="21" y="67"/>
                  </a:lnTo>
                  <a:lnTo>
                    <a:pt x="20" y="82"/>
                  </a:lnTo>
                  <a:lnTo>
                    <a:pt x="23" y="94"/>
                  </a:lnTo>
                  <a:lnTo>
                    <a:pt x="30" y="106"/>
                  </a:lnTo>
                  <a:lnTo>
                    <a:pt x="38" y="114"/>
                  </a:lnTo>
                  <a:lnTo>
                    <a:pt x="48" y="119"/>
                  </a:lnTo>
                  <a:lnTo>
                    <a:pt x="59" y="121"/>
                  </a:lnTo>
                  <a:lnTo>
                    <a:pt x="70" y="120"/>
                  </a:lnTo>
                  <a:lnTo>
                    <a:pt x="83" y="116"/>
                  </a:lnTo>
                  <a:lnTo>
                    <a:pt x="95" y="106"/>
                  </a:lnTo>
                  <a:lnTo>
                    <a:pt x="96" y="105"/>
                  </a:lnTo>
                  <a:lnTo>
                    <a:pt x="102" y="111"/>
                  </a:lnTo>
                  <a:lnTo>
                    <a:pt x="101" y="112"/>
                  </a:lnTo>
                  <a:lnTo>
                    <a:pt x="90" y="121"/>
                  </a:lnTo>
                  <a:lnTo>
                    <a:pt x="79" y="127"/>
                  </a:lnTo>
                  <a:lnTo>
                    <a:pt x="69" y="130"/>
                  </a:lnTo>
                  <a:lnTo>
                    <a:pt x="59" y="132"/>
                  </a:lnTo>
                  <a:lnTo>
                    <a:pt x="59" y="132"/>
                  </a:lnTo>
                  <a:lnTo>
                    <a:pt x="54" y="130"/>
                  </a:lnTo>
                  <a:lnTo>
                    <a:pt x="48" y="129"/>
                  </a:lnTo>
                  <a:lnTo>
                    <a:pt x="43" y="128"/>
                  </a:lnTo>
                  <a:lnTo>
                    <a:pt x="39" y="127"/>
                  </a:lnTo>
                  <a:lnTo>
                    <a:pt x="22" y="117"/>
                  </a:lnTo>
                  <a:lnTo>
                    <a:pt x="10" y="106"/>
                  </a:lnTo>
                  <a:lnTo>
                    <a:pt x="3" y="91"/>
                  </a:lnTo>
                  <a:lnTo>
                    <a:pt x="0" y="66"/>
                  </a:lnTo>
                  <a:lnTo>
                    <a:pt x="4" y="43"/>
                  </a:lnTo>
                  <a:lnTo>
                    <a:pt x="6" y="39"/>
                  </a:lnTo>
                  <a:lnTo>
                    <a:pt x="7" y="37"/>
                  </a:lnTo>
                  <a:lnTo>
                    <a:pt x="15" y="23"/>
                  </a:lnTo>
                  <a:lnTo>
                    <a:pt x="27" y="13"/>
                  </a:lnTo>
                  <a:lnTo>
                    <a:pt x="39" y="5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3463077" y="5257965"/>
              <a:ext cx="218427" cy="276674"/>
            </a:xfrm>
            <a:custGeom>
              <a:avLst/>
              <a:gdLst>
                <a:gd name="T0" fmla="*/ 40 w 151"/>
                <a:gd name="T1" fmla="*/ 118 h 190"/>
                <a:gd name="T2" fmla="*/ 40 w 151"/>
                <a:gd name="T3" fmla="*/ 118 h 190"/>
                <a:gd name="T4" fmla="*/ 53 w 151"/>
                <a:gd name="T5" fmla="*/ 25 h 190"/>
                <a:gd name="T6" fmla="*/ 50 w 151"/>
                <a:gd name="T7" fmla="*/ 25 h 190"/>
                <a:gd name="T8" fmla="*/ 33 w 151"/>
                <a:gd name="T9" fmla="*/ 34 h 190"/>
                <a:gd name="T10" fmla="*/ 32 w 151"/>
                <a:gd name="T11" fmla="*/ 37 h 190"/>
                <a:gd name="T12" fmla="*/ 32 w 151"/>
                <a:gd name="T13" fmla="*/ 44 h 190"/>
                <a:gd name="T14" fmla="*/ 35 w 151"/>
                <a:gd name="T15" fmla="*/ 53 h 190"/>
                <a:gd name="T16" fmla="*/ 38 w 151"/>
                <a:gd name="T17" fmla="*/ 65 h 190"/>
                <a:gd name="T18" fmla="*/ 42 w 151"/>
                <a:gd name="T19" fmla="*/ 86 h 190"/>
                <a:gd name="T20" fmla="*/ 47 w 151"/>
                <a:gd name="T21" fmla="*/ 123 h 190"/>
                <a:gd name="T22" fmla="*/ 50 w 151"/>
                <a:gd name="T23" fmla="*/ 142 h 190"/>
                <a:gd name="T24" fmla="*/ 53 w 151"/>
                <a:gd name="T25" fmla="*/ 144 h 190"/>
                <a:gd name="T26" fmla="*/ 56 w 151"/>
                <a:gd name="T27" fmla="*/ 143 h 190"/>
                <a:gd name="T28" fmla="*/ 58 w 151"/>
                <a:gd name="T29" fmla="*/ 142 h 190"/>
                <a:gd name="T30" fmla="*/ 99 w 151"/>
                <a:gd name="T31" fmla="*/ 123 h 190"/>
                <a:gd name="T32" fmla="*/ 100 w 151"/>
                <a:gd name="T33" fmla="*/ 120 h 190"/>
                <a:gd name="T34" fmla="*/ 99 w 151"/>
                <a:gd name="T35" fmla="*/ 117 h 190"/>
                <a:gd name="T36" fmla="*/ 56 w 151"/>
                <a:gd name="T37" fmla="*/ 27 h 190"/>
                <a:gd name="T38" fmla="*/ 55 w 151"/>
                <a:gd name="T39" fmla="*/ 25 h 190"/>
                <a:gd name="T40" fmla="*/ 54 w 151"/>
                <a:gd name="T41" fmla="*/ 23 h 190"/>
                <a:gd name="T42" fmla="*/ 85 w 151"/>
                <a:gd name="T43" fmla="*/ 0 h 190"/>
                <a:gd name="T44" fmla="*/ 76 w 151"/>
                <a:gd name="T45" fmla="*/ 14 h 190"/>
                <a:gd name="T46" fmla="*/ 75 w 151"/>
                <a:gd name="T47" fmla="*/ 16 h 190"/>
                <a:gd name="T48" fmla="*/ 75 w 151"/>
                <a:gd name="T49" fmla="*/ 18 h 190"/>
                <a:gd name="T50" fmla="*/ 117 w 151"/>
                <a:gd name="T51" fmla="*/ 108 h 190"/>
                <a:gd name="T52" fmla="*/ 119 w 151"/>
                <a:gd name="T53" fmla="*/ 111 h 190"/>
                <a:gd name="T54" fmla="*/ 121 w 151"/>
                <a:gd name="T55" fmla="*/ 113 h 190"/>
                <a:gd name="T56" fmla="*/ 135 w 151"/>
                <a:gd name="T57" fmla="*/ 107 h 190"/>
                <a:gd name="T58" fmla="*/ 144 w 151"/>
                <a:gd name="T59" fmla="*/ 143 h 190"/>
                <a:gd name="T60" fmla="*/ 138 w 151"/>
                <a:gd name="T61" fmla="*/ 132 h 190"/>
                <a:gd name="T62" fmla="*/ 132 w 151"/>
                <a:gd name="T63" fmla="*/ 130 h 190"/>
                <a:gd name="T64" fmla="*/ 127 w 151"/>
                <a:gd name="T65" fmla="*/ 130 h 190"/>
                <a:gd name="T66" fmla="*/ 98 w 151"/>
                <a:gd name="T67" fmla="*/ 133 h 190"/>
                <a:gd name="T68" fmla="*/ 93 w 151"/>
                <a:gd name="T69" fmla="*/ 135 h 190"/>
                <a:gd name="T70" fmla="*/ 71 w 151"/>
                <a:gd name="T71" fmla="*/ 146 h 190"/>
                <a:gd name="T72" fmla="*/ 58 w 151"/>
                <a:gd name="T73" fmla="*/ 155 h 190"/>
                <a:gd name="T74" fmla="*/ 49 w 151"/>
                <a:gd name="T75" fmla="*/ 167 h 190"/>
                <a:gd name="T76" fmla="*/ 45 w 151"/>
                <a:gd name="T77" fmla="*/ 173 h 190"/>
                <a:gd name="T78" fmla="*/ 46 w 151"/>
                <a:gd name="T79" fmla="*/ 180 h 190"/>
                <a:gd name="T80" fmla="*/ 40 w 151"/>
                <a:gd name="T81" fmla="*/ 190 h 190"/>
                <a:gd name="T82" fmla="*/ 30 w 151"/>
                <a:gd name="T83" fmla="*/ 158 h 190"/>
                <a:gd name="T84" fmla="*/ 37 w 151"/>
                <a:gd name="T85" fmla="*/ 152 h 190"/>
                <a:gd name="T86" fmla="*/ 39 w 151"/>
                <a:gd name="T87" fmla="*/ 144 h 190"/>
                <a:gd name="T88" fmla="*/ 38 w 151"/>
                <a:gd name="T89" fmla="*/ 120 h 190"/>
                <a:gd name="T90" fmla="*/ 36 w 151"/>
                <a:gd name="T91" fmla="*/ 104 h 190"/>
                <a:gd name="T92" fmla="*/ 33 w 151"/>
                <a:gd name="T93" fmla="*/ 90 h 190"/>
                <a:gd name="T94" fmla="*/ 32 w 151"/>
                <a:gd name="T95" fmla="*/ 83 h 190"/>
                <a:gd name="T96" fmla="*/ 27 w 151"/>
                <a:gd name="T97" fmla="*/ 56 h 190"/>
                <a:gd name="T98" fmla="*/ 24 w 151"/>
                <a:gd name="T99" fmla="*/ 50 h 190"/>
                <a:gd name="T100" fmla="*/ 22 w 151"/>
                <a:gd name="T101" fmla="*/ 45 h 190"/>
                <a:gd name="T102" fmla="*/ 19 w 151"/>
                <a:gd name="T103" fmla="*/ 42 h 190"/>
                <a:gd name="T104" fmla="*/ 13 w 151"/>
                <a:gd name="T105" fmla="*/ 43 h 190"/>
                <a:gd name="T106" fmla="*/ 3 w 151"/>
                <a:gd name="T107" fmla="*/ 47 h 190"/>
                <a:gd name="T108" fmla="*/ 85 w 151"/>
                <a:gd name="T10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1" h="190">
                  <a:moveTo>
                    <a:pt x="40" y="118"/>
                  </a:moveTo>
                  <a:lnTo>
                    <a:pt x="40" y="118"/>
                  </a:lnTo>
                  <a:lnTo>
                    <a:pt x="40" y="118"/>
                  </a:lnTo>
                  <a:lnTo>
                    <a:pt x="40" y="118"/>
                  </a:lnTo>
                  <a:close/>
                  <a:moveTo>
                    <a:pt x="54" y="23"/>
                  </a:moveTo>
                  <a:lnTo>
                    <a:pt x="53" y="25"/>
                  </a:lnTo>
                  <a:lnTo>
                    <a:pt x="51" y="23"/>
                  </a:lnTo>
                  <a:lnTo>
                    <a:pt x="50" y="25"/>
                  </a:lnTo>
                  <a:lnTo>
                    <a:pt x="37" y="32"/>
                  </a:lnTo>
                  <a:lnTo>
                    <a:pt x="33" y="34"/>
                  </a:lnTo>
                  <a:lnTo>
                    <a:pt x="32" y="35"/>
                  </a:lnTo>
                  <a:lnTo>
                    <a:pt x="32" y="37"/>
                  </a:lnTo>
                  <a:lnTo>
                    <a:pt x="32" y="41"/>
                  </a:lnTo>
                  <a:lnTo>
                    <a:pt x="32" y="44"/>
                  </a:lnTo>
                  <a:lnTo>
                    <a:pt x="33" y="48"/>
                  </a:lnTo>
                  <a:lnTo>
                    <a:pt x="35" y="53"/>
                  </a:lnTo>
                  <a:lnTo>
                    <a:pt x="36" y="57"/>
                  </a:lnTo>
                  <a:lnTo>
                    <a:pt x="38" y="65"/>
                  </a:lnTo>
                  <a:lnTo>
                    <a:pt x="39" y="72"/>
                  </a:lnTo>
                  <a:lnTo>
                    <a:pt x="42" y="86"/>
                  </a:lnTo>
                  <a:lnTo>
                    <a:pt x="46" y="107"/>
                  </a:lnTo>
                  <a:lnTo>
                    <a:pt x="47" y="123"/>
                  </a:lnTo>
                  <a:lnTo>
                    <a:pt x="49" y="134"/>
                  </a:lnTo>
                  <a:lnTo>
                    <a:pt x="50" y="142"/>
                  </a:lnTo>
                  <a:lnTo>
                    <a:pt x="51" y="143"/>
                  </a:lnTo>
                  <a:lnTo>
                    <a:pt x="53" y="144"/>
                  </a:lnTo>
                  <a:lnTo>
                    <a:pt x="55" y="143"/>
                  </a:lnTo>
                  <a:lnTo>
                    <a:pt x="56" y="143"/>
                  </a:lnTo>
                  <a:lnTo>
                    <a:pt x="58" y="144"/>
                  </a:lnTo>
                  <a:lnTo>
                    <a:pt x="58" y="142"/>
                  </a:lnTo>
                  <a:lnTo>
                    <a:pt x="99" y="124"/>
                  </a:lnTo>
                  <a:lnTo>
                    <a:pt x="99" y="123"/>
                  </a:lnTo>
                  <a:lnTo>
                    <a:pt x="100" y="122"/>
                  </a:lnTo>
                  <a:lnTo>
                    <a:pt x="100" y="120"/>
                  </a:lnTo>
                  <a:lnTo>
                    <a:pt x="100" y="119"/>
                  </a:lnTo>
                  <a:lnTo>
                    <a:pt x="99" y="117"/>
                  </a:lnTo>
                  <a:lnTo>
                    <a:pt x="57" y="28"/>
                  </a:lnTo>
                  <a:lnTo>
                    <a:pt x="56" y="27"/>
                  </a:lnTo>
                  <a:lnTo>
                    <a:pt x="56" y="26"/>
                  </a:lnTo>
                  <a:lnTo>
                    <a:pt x="55" y="25"/>
                  </a:lnTo>
                  <a:lnTo>
                    <a:pt x="54" y="25"/>
                  </a:lnTo>
                  <a:lnTo>
                    <a:pt x="54" y="23"/>
                  </a:lnTo>
                  <a:lnTo>
                    <a:pt x="54" y="23"/>
                  </a:lnTo>
                  <a:close/>
                  <a:moveTo>
                    <a:pt x="85" y="0"/>
                  </a:moveTo>
                  <a:lnTo>
                    <a:pt x="89" y="8"/>
                  </a:lnTo>
                  <a:lnTo>
                    <a:pt x="76" y="14"/>
                  </a:lnTo>
                  <a:lnTo>
                    <a:pt x="75" y="15"/>
                  </a:lnTo>
                  <a:lnTo>
                    <a:pt x="75" y="16"/>
                  </a:lnTo>
                  <a:lnTo>
                    <a:pt x="75" y="16"/>
                  </a:lnTo>
                  <a:lnTo>
                    <a:pt x="75" y="18"/>
                  </a:lnTo>
                  <a:lnTo>
                    <a:pt x="76" y="20"/>
                  </a:lnTo>
                  <a:lnTo>
                    <a:pt x="117" y="108"/>
                  </a:lnTo>
                  <a:lnTo>
                    <a:pt x="118" y="110"/>
                  </a:lnTo>
                  <a:lnTo>
                    <a:pt x="119" y="111"/>
                  </a:lnTo>
                  <a:lnTo>
                    <a:pt x="119" y="111"/>
                  </a:lnTo>
                  <a:lnTo>
                    <a:pt x="121" y="113"/>
                  </a:lnTo>
                  <a:lnTo>
                    <a:pt x="123" y="111"/>
                  </a:lnTo>
                  <a:lnTo>
                    <a:pt x="135" y="107"/>
                  </a:lnTo>
                  <a:lnTo>
                    <a:pt x="151" y="139"/>
                  </a:lnTo>
                  <a:lnTo>
                    <a:pt x="144" y="143"/>
                  </a:lnTo>
                  <a:lnTo>
                    <a:pt x="139" y="134"/>
                  </a:lnTo>
                  <a:lnTo>
                    <a:pt x="138" y="132"/>
                  </a:lnTo>
                  <a:lnTo>
                    <a:pt x="136" y="131"/>
                  </a:lnTo>
                  <a:lnTo>
                    <a:pt x="132" y="130"/>
                  </a:lnTo>
                  <a:lnTo>
                    <a:pt x="129" y="130"/>
                  </a:lnTo>
                  <a:lnTo>
                    <a:pt x="127" y="130"/>
                  </a:lnTo>
                  <a:lnTo>
                    <a:pt x="103" y="132"/>
                  </a:lnTo>
                  <a:lnTo>
                    <a:pt x="98" y="133"/>
                  </a:lnTo>
                  <a:lnTo>
                    <a:pt x="95" y="135"/>
                  </a:lnTo>
                  <a:lnTo>
                    <a:pt x="93" y="135"/>
                  </a:lnTo>
                  <a:lnTo>
                    <a:pt x="76" y="143"/>
                  </a:lnTo>
                  <a:lnTo>
                    <a:pt x="71" y="146"/>
                  </a:lnTo>
                  <a:lnTo>
                    <a:pt x="64" y="151"/>
                  </a:lnTo>
                  <a:lnTo>
                    <a:pt x="58" y="155"/>
                  </a:lnTo>
                  <a:lnTo>
                    <a:pt x="54" y="161"/>
                  </a:lnTo>
                  <a:lnTo>
                    <a:pt x="49" y="167"/>
                  </a:lnTo>
                  <a:lnTo>
                    <a:pt x="47" y="170"/>
                  </a:lnTo>
                  <a:lnTo>
                    <a:pt x="45" y="173"/>
                  </a:lnTo>
                  <a:lnTo>
                    <a:pt x="45" y="177"/>
                  </a:lnTo>
                  <a:lnTo>
                    <a:pt x="46" y="180"/>
                  </a:lnTo>
                  <a:lnTo>
                    <a:pt x="49" y="187"/>
                  </a:lnTo>
                  <a:lnTo>
                    <a:pt x="40" y="190"/>
                  </a:lnTo>
                  <a:lnTo>
                    <a:pt x="29" y="159"/>
                  </a:lnTo>
                  <a:lnTo>
                    <a:pt x="30" y="158"/>
                  </a:lnTo>
                  <a:lnTo>
                    <a:pt x="33" y="155"/>
                  </a:lnTo>
                  <a:lnTo>
                    <a:pt x="37" y="152"/>
                  </a:lnTo>
                  <a:lnTo>
                    <a:pt x="38" y="148"/>
                  </a:lnTo>
                  <a:lnTo>
                    <a:pt x="39" y="144"/>
                  </a:lnTo>
                  <a:lnTo>
                    <a:pt x="39" y="133"/>
                  </a:lnTo>
                  <a:lnTo>
                    <a:pt x="38" y="120"/>
                  </a:lnTo>
                  <a:lnTo>
                    <a:pt x="38" y="119"/>
                  </a:lnTo>
                  <a:lnTo>
                    <a:pt x="36" y="104"/>
                  </a:lnTo>
                  <a:lnTo>
                    <a:pt x="35" y="97"/>
                  </a:lnTo>
                  <a:lnTo>
                    <a:pt x="33" y="90"/>
                  </a:lnTo>
                  <a:lnTo>
                    <a:pt x="32" y="87"/>
                  </a:lnTo>
                  <a:lnTo>
                    <a:pt x="32" y="83"/>
                  </a:lnTo>
                  <a:lnTo>
                    <a:pt x="28" y="62"/>
                  </a:lnTo>
                  <a:lnTo>
                    <a:pt x="27" y="56"/>
                  </a:lnTo>
                  <a:lnTo>
                    <a:pt x="26" y="53"/>
                  </a:lnTo>
                  <a:lnTo>
                    <a:pt x="24" y="50"/>
                  </a:lnTo>
                  <a:lnTo>
                    <a:pt x="23" y="48"/>
                  </a:lnTo>
                  <a:lnTo>
                    <a:pt x="22" y="45"/>
                  </a:lnTo>
                  <a:lnTo>
                    <a:pt x="20" y="43"/>
                  </a:lnTo>
                  <a:lnTo>
                    <a:pt x="19" y="42"/>
                  </a:lnTo>
                  <a:lnTo>
                    <a:pt x="15" y="42"/>
                  </a:lnTo>
                  <a:lnTo>
                    <a:pt x="13" y="43"/>
                  </a:lnTo>
                  <a:lnTo>
                    <a:pt x="12" y="44"/>
                  </a:lnTo>
                  <a:lnTo>
                    <a:pt x="3" y="47"/>
                  </a:lnTo>
                  <a:lnTo>
                    <a:pt x="0" y="39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8" name="Freeform 21"/>
            <p:cNvSpPr>
              <a:spLocks/>
            </p:cNvSpPr>
            <p:nvPr/>
          </p:nvSpPr>
          <p:spPr bwMode="auto">
            <a:xfrm>
              <a:off x="3594133" y="5185156"/>
              <a:ext cx="218427" cy="232989"/>
            </a:xfrm>
            <a:custGeom>
              <a:avLst/>
              <a:gdLst>
                <a:gd name="T0" fmla="*/ 100 w 151"/>
                <a:gd name="T1" fmla="*/ 25 h 160"/>
                <a:gd name="T2" fmla="*/ 88 w 151"/>
                <a:gd name="T3" fmla="*/ 21 h 160"/>
                <a:gd name="T4" fmla="*/ 76 w 151"/>
                <a:gd name="T5" fmla="*/ 22 h 160"/>
                <a:gd name="T6" fmla="*/ 49 w 151"/>
                <a:gd name="T7" fmla="*/ 33 h 160"/>
                <a:gd name="T8" fmla="*/ 38 w 151"/>
                <a:gd name="T9" fmla="*/ 40 h 160"/>
                <a:gd name="T10" fmla="*/ 38 w 151"/>
                <a:gd name="T11" fmla="*/ 41 h 160"/>
                <a:gd name="T12" fmla="*/ 39 w 151"/>
                <a:gd name="T13" fmla="*/ 45 h 160"/>
                <a:gd name="T14" fmla="*/ 65 w 151"/>
                <a:gd name="T15" fmla="*/ 78 h 160"/>
                <a:gd name="T16" fmla="*/ 81 w 151"/>
                <a:gd name="T17" fmla="*/ 67 h 160"/>
                <a:gd name="T18" fmla="*/ 85 w 151"/>
                <a:gd name="T19" fmla="*/ 62 h 160"/>
                <a:gd name="T20" fmla="*/ 86 w 151"/>
                <a:gd name="T21" fmla="*/ 58 h 160"/>
                <a:gd name="T22" fmla="*/ 83 w 151"/>
                <a:gd name="T23" fmla="*/ 50 h 160"/>
                <a:gd name="T24" fmla="*/ 110 w 151"/>
                <a:gd name="T25" fmla="*/ 78 h 160"/>
                <a:gd name="T26" fmla="*/ 99 w 151"/>
                <a:gd name="T27" fmla="*/ 77 h 160"/>
                <a:gd name="T28" fmla="*/ 98 w 151"/>
                <a:gd name="T29" fmla="*/ 75 h 160"/>
                <a:gd name="T30" fmla="*/ 93 w 151"/>
                <a:gd name="T31" fmla="*/ 74 h 160"/>
                <a:gd name="T32" fmla="*/ 86 w 151"/>
                <a:gd name="T33" fmla="*/ 76 h 160"/>
                <a:gd name="T34" fmla="*/ 70 w 151"/>
                <a:gd name="T35" fmla="*/ 85 h 160"/>
                <a:gd name="T36" fmla="*/ 89 w 151"/>
                <a:gd name="T37" fmla="*/ 129 h 160"/>
                <a:gd name="T38" fmla="*/ 92 w 151"/>
                <a:gd name="T39" fmla="*/ 132 h 160"/>
                <a:gd name="T40" fmla="*/ 94 w 151"/>
                <a:gd name="T41" fmla="*/ 132 h 160"/>
                <a:gd name="T42" fmla="*/ 99 w 151"/>
                <a:gd name="T43" fmla="*/ 130 h 160"/>
                <a:gd name="T44" fmla="*/ 107 w 151"/>
                <a:gd name="T45" fmla="*/ 124 h 160"/>
                <a:gd name="T46" fmla="*/ 117 w 151"/>
                <a:gd name="T47" fmla="*/ 117 h 160"/>
                <a:gd name="T48" fmla="*/ 131 w 151"/>
                <a:gd name="T49" fmla="*/ 102 h 160"/>
                <a:gd name="T50" fmla="*/ 136 w 151"/>
                <a:gd name="T51" fmla="*/ 93 h 160"/>
                <a:gd name="T52" fmla="*/ 133 w 151"/>
                <a:gd name="T53" fmla="*/ 84 h 160"/>
                <a:gd name="T54" fmla="*/ 151 w 151"/>
                <a:gd name="T55" fmla="*/ 108 h 160"/>
                <a:gd name="T56" fmla="*/ 61 w 151"/>
                <a:gd name="T57" fmla="*/ 153 h 160"/>
                <a:gd name="T58" fmla="*/ 73 w 151"/>
                <a:gd name="T59" fmla="*/ 144 h 160"/>
                <a:gd name="T60" fmla="*/ 73 w 151"/>
                <a:gd name="T61" fmla="*/ 143 h 160"/>
                <a:gd name="T62" fmla="*/ 72 w 151"/>
                <a:gd name="T63" fmla="*/ 139 h 160"/>
                <a:gd name="T64" fmla="*/ 20 w 151"/>
                <a:gd name="T65" fmla="*/ 54 h 160"/>
                <a:gd name="T66" fmla="*/ 19 w 151"/>
                <a:gd name="T67" fmla="*/ 52 h 160"/>
                <a:gd name="T68" fmla="*/ 17 w 151"/>
                <a:gd name="T69" fmla="*/ 51 h 160"/>
                <a:gd name="T70" fmla="*/ 15 w 151"/>
                <a:gd name="T71" fmla="*/ 51 h 160"/>
                <a:gd name="T72" fmla="*/ 4 w 151"/>
                <a:gd name="T73" fmla="*/ 59 h 160"/>
                <a:gd name="T74" fmla="*/ 85 w 151"/>
                <a:gd name="T7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1" h="160">
                  <a:moveTo>
                    <a:pt x="85" y="0"/>
                  </a:moveTo>
                  <a:lnTo>
                    <a:pt x="100" y="25"/>
                  </a:lnTo>
                  <a:lnTo>
                    <a:pt x="93" y="30"/>
                  </a:lnTo>
                  <a:lnTo>
                    <a:pt x="88" y="21"/>
                  </a:lnTo>
                  <a:lnTo>
                    <a:pt x="85" y="21"/>
                  </a:lnTo>
                  <a:lnTo>
                    <a:pt x="76" y="22"/>
                  </a:lnTo>
                  <a:lnTo>
                    <a:pt x="67" y="24"/>
                  </a:lnTo>
                  <a:lnTo>
                    <a:pt x="49" y="33"/>
                  </a:lnTo>
                  <a:lnTo>
                    <a:pt x="40" y="38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41"/>
                  </a:lnTo>
                  <a:lnTo>
                    <a:pt x="38" y="43"/>
                  </a:lnTo>
                  <a:lnTo>
                    <a:pt x="39" y="45"/>
                  </a:lnTo>
                  <a:lnTo>
                    <a:pt x="61" y="80"/>
                  </a:lnTo>
                  <a:lnTo>
                    <a:pt x="65" y="78"/>
                  </a:lnTo>
                  <a:lnTo>
                    <a:pt x="75" y="71"/>
                  </a:lnTo>
                  <a:lnTo>
                    <a:pt x="81" y="67"/>
                  </a:lnTo>
                  <a:lnTo>
                    <a:pt x="84" y="63"/>
                  </a:lnTo>
                  <a:lnTo>
                    <a:pt x="85" y="62"/>
                  </a:lnTo>
                  <a:lnTo>
                    <a:pt x="86" y="59"/>
                  </a:lnTo>
                  <a:lnTo>
                    <a:pt x="86" y="58"/>
                  </a:lnTo>
                  <a:lnTo>
                    <a:pt x="86" y="56"/>
                  </a:lnTo>
                  <a:lnTo>
                    <a:pt x="83" y="50"/>
                  </a:lnTo>
                  <a:lnTo>
                    <a:pt x="91" y="45"/>
                  </a:lnTo>
                  <a:lnTo>
                    <a:pt x="110" y="78"/>
                  </a:lnTo>
                  <a:lnTo>
                    <a:pt x="102" y="83"/>
                  </a:lnTo>
                  <a:lnTo>
                    <a:pt x="99" y="77"/>
                  </a:lnTo>
                  <a:lnTo>
                    <a:pt x="99" y="76"/>
                  </a:lnTo>
                  <a:lnTo>
                    <a:pt x="98" y="75"/>
                  </a:lnTo>
                  <a:lnTo>
                    <a:pt x="95" y="75"/>
                  </a:lnTo>
                  <a:lnTo>
                    <a:pt x="93" y="74"/>
                  </a:lnTo>
                  <a:lnTo>
                    <a:pt x="91" y="75"/>
                  </a:lnTo>
                  <a:lnTo>
                    <a:pt x="86" y="76"/>
                  </a:lnTo>
                  <a:lnTo>
                    <a:pt x="80" y="79"/>
                  </a:lnTo>
                  <a:lnTo>
                    <a:pt x="70" y="85"/>
                  </a:lnTo>
                  <a:lnTo>
                    <a:pt x="65" y="88"/>
                  </a:lnTo>
                  <a:lnTo>
                    <a:pt x="89" y="129"/>
                  </a:lnTo>
                  <a:lnTo>
                    <a:pt x="91" y="131"/>
                  </a:lnTo>
                  <a:lnTo>
                    <a:pt x="92" y="132"/>
                  </a:lnTo>
                  <a:lnTo>
                    <a:pt x="92" y="132"/>
                  </a:lnTo>
                  <a:lnTo>
                    <a:pt x="94" y="132"/>
                  </a:lnTo>
                  <a:lnTo>
                    <a:pt x="95" y="132"/>
                  </a:lnTo>
                  <a:lnTo>
                    <a:pt x="99" y="130"/>
                  </a:lnTo>
                  <a:lnTo>
                    <a:pt x="102" y="128"/>
                  </a:lnTo>
                  <a:lnTo>
                    <a:pt x="107" y="124"/>
                  </a:lnTo>
                  <a:lnTo>
                    <a:pt x="112" y="121"/>
                  </a:lnTo>
                  <a:lnTo>
                    <a:pt x="117" y="117"/>
                  </a:lnTo>
                  <a:lnTo>
                    <a:pt x="125" y="110"/>
                  </a:lnTo>
                  <a:lnTo>
                    <a:pt x="131" y="102"/>
                  </a:lnTo>
                  <a:lnTo>
                    <a:pt x="135" y="97"/>
                  </a:lnTo>
                  <a:lnTo>
                    <a:pt x="136" y="93"/>
                  </a:lnTo>
                  <a:lnTo>
                    <a:pt x="136" y="89"/>
                  </a:lnTo>
                  <a:lnTo>
                    <a:pt x="133" y="84"/>
                  </a:lnTo>
                  <a:lnTo>
                    <a:pt x="140" y="79"/>
                  </a:lnTo>
                  <a:lnTo>
                    <a:pt x="151" y="108"/>
                  </a:lnTo>
                  <a:lnTo>
                    <a:pt x="65" y="160"/>
                  </a:lnTo>
                  <a:lnTo>
                    <a:pt x="61" y="153"/>
                  </a:lnTo>
                  <a:lnTo>
                    <a:pt x="73" y="146"/>
                  </a:lnTo>
                  <a:lnTo>
                    <a:pt x="73" y="144"/>
                  </a:lnTo>
                  <a:lnTo>
                    <a:pt x="73" y="143"/>
                  </a:lnTo>
                  <a:lnTo>
                    <a:pt x="73" y="143"/>
                  </a:lnTo>
                  <a:lnTo>
                    <a:pt x="73" y="141"/>
                  </a:lnTo>
                  <a:lnTo>
                    <a:pt x="72" y="139"/>
                  </a:lnTo>
                  <a:lnTo>
                    <a:pt x="22" y="56"/>
                  </a:lnTo>
                  <a:lnTo>
                    <a:pt x="20" y="54"/>
                  </a:lnTo>
                  <a:lnTo>
                    <a:pt x="20" y="53"/>
                  </a:lnTo>
                  <a:lnTo>
                    <a:pt x="19" y="52"/>
                  </a:lnTo>
                  <a:lnTo>
                    <a:pt x="18" y="51"/>
                  </a:lnTo>
                  <a:lnTo>
                    <a:pt x="17" y="51"/>
                  </a:lnTo>
                  <a:lnTo>
                    <a:pt x="17" y="52"/>
                  </a:lnTo>
                  <a:lnTo>
                    <a:pt x="15" y="51"/>
                  </a:lnTo>
                  <a:lnTo>
                    <a:pt x="15" y="53"/>
                  </a:lnTo>
                  <a:lnTo>
                    <a:pt x="4" y="59"/>
                  </a:lnTo>
                  <a:lnTo>
                    <a:pt x="0" y="52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9" name="Freeform 22"/>
            <p:cNvSpPr>
              <a:spLocks/>
            </p:cNvSpPr>
            <p:nvPr/>
          </p:nvSpPr>
          <p:spPr bwMode="auto">
            <a:xfrm>
              <a:off x="3987302" y="4850235"/>
              <a:ext cx="298517" cy="254832"/>
            </a:xfrm>
            <a:custGeom>
              <a:avLst/>
              <a:gdLst>
                <a:gd name="T0" fmla="*/ 92 w 202"/>
                <a:gd name="T1" fmla="*/ 5 h 177"/>
                <a:gd name="T2" fmla="*/ 82 w 202"/>
                <a:gd name="T3" fmla="*/ 16 h 177"/>
                <a:gd name="T4" fmla="*/ 82 w 202"/>
                <a:gd name="T5" fmla="*/ 19 h 177"/>
                <a:gd name="T6" fmla="*/ 85 w 202"/>
                <a:gd name="T7" fmla="*/ 22 h 177"/>
                <a:gd name="T8" fmla="*/ 158 w 202"/>
                <a:gd name="T9" fmla="*/ 90 h 177"/>
                <a:gd name="T10" fmla="*/ 163 w 202"/>
                <a:gd name="T11" fmla="*/ 90 h 177"/>
                <a:gd name="T12" fmla="*/ 169 w 202"/>
                <a:gd name="T13" fmla="*/ 86 h 177"/>
                <a:gd name="T14" fmla="*/ 176 w 202"/>
                <a:gd name="T15" fmla="*/ 78 h 177"/>
                <a:gd name="T16" fmla="*/ 202 w 202"/>
                <a:gd name="T17" fmla="*/ 100 h 177"/>
                <a:gd name="T18" fmla="*/ 187 w 202"/>
                <a:gd name="T19" fmla="*/ 99 h 177"/>
                <a:gd name="T20" fmla="*/ 180 w 202"/>
                <a:gd name="T21" fmla="*/ 99 h 177"/>
                <a:gd name="T22" fmla="*/ 170 w 202"/>
                <a:gd name="T23" fmla="*/ 102 h 177"/>
                <a:gd name="T24" fmla="*/ 148 w 202"/>
                <a:gd name="T25" fmla="*/ 118 h 177"/>
                <a:gd name="T26" fmla="*/ 86 w 202"/>
                <a:gd name="T27" fmla="*/ 172 h 177"/>
                <a:gd name="T28" fmla="*/ 95 w 202"/>
                <a:gd name="T29" fmla="*/ 161 h 177"/>
                <a:gd name="T30" fmla="*/ 95 w 202"/>
                <a:gd name="T31" fmla="*/ 158 h 177"/>
                <a:gd name="T32" fmla="*/ 93 w 202"/>
                <a:gd name="T33" fmla="*/ 155 h 177"/>
                <a:gd name="T34" fmla="*/ 20 w 202"/>
                <a:gd name="T35" fmla="*/ 87 h 177"/>
                <a:gd name="T36" fmla="*/ 18 w 202"/>
                <a:gd name="T37" fmla="*/ 86 h 177"/>
                <a:gd name="T38" fmla="*/ 17 w 202"/>
                <a:gd name="T39" fmla="*/ 86 h 177"/>
                <a:gd name="T40" fmla="*/ 15 w 202"/>
                <a:gd name="T41" fmla="*/ 88 h 177"/>
                <a:gd name="T42" fmla="*/ 0 w 202"/>
                <a:gd name="T43" fmla="*/ 91 h 177"/>
                <a:gd name="T44" fmla="*/ 43 w 202"/>
                <a:gd name="T45" fmla="*/ 58 h 177"/>
                <a:gd name="T46" fmla="*/ 34 w 202"/>
                <a:gd name="T47" fmla="*/ 69 h 177"/>
                <a:gd name="T48" fmla="*/ 34 w 202"/>
                <a:gd name="T49" fmla="*/ 72 h 177"/>
                <a:gd name="T50" fmla="*/ 36 w 202"/>
                <a:gd name="T51" fmla="*/ 74 h 177"/>
                <a:gd name="T52" fmla="*/ 109 w 202"/>
                <a:gd name="T53" fmla="*/ 141 h 177"/>
                <a:gd name="T54" fmla="*/ 111 w 202"/>
                <a:gd name="T55" fmla="*/ 143 h 177"/>
                <a:gd name="T56" fmla="*/ 112 w 202"/>
                <a:gd name="T57" fmla="*/ 143 h 177"/>
                <a:gd name="T58" fmla="*/ 115 w 202"/>
                <a:gd name="T59" fmla="*/ 140 h 177"/>
                <a:gd name="T60" fmla="*/ 146 w 202"/>
                <a:gd name="T61" fmla="*/ 109 h 177"/>
                <a:gd name="T62" fmla="*/ 145 w 202"/>
                <a:gd name="T63" fmla="*/ 108 h 177"/>
                <a:gd name="T64" fmla="*/ 144 w 202"/>
                <a:gd name="T65" fmla="*/ 104 h 177"/>
                <a:gd name="T66" fmla="*/ 72 w 202"/>
                <a:gd name="T67" fmla="*/ 37 h 177"/>
                <a:gd name="T68" fmla="*/ 69 w 202"/>
                <a:gd name="T69" fmla="*/ 34 h 177"/>
                <a:gd name="T70" fmla="*/ 66 w 202"/>
                <a:gd name="T71" fmla="*/ 34 h 177"/>
                <a:gd name="T72" fmla="*/ 62 w 202"/>
                <a:gd name="T73" fmla="*/ 34 h 177"/>
                <a:gd name="T74" fmla="*/ 55 w 202"/>
                <a:gd name="T75" fmla="*/ 45 h 177"/>
                <a:gd name="T76" fmla="*/ 85 w 202"/>
                <a:gd name="T7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2" h="177">
                  <a:moveTo>
                    <a:pt x="85" y="0"/>
                  </a:moveTo>
                  <a:lnTo>
                    <a:pt x="92" y="5"/>
                  </a:lnTo>
                  <a:lnTo>
                    <a:pt x="83" y="15"/>
                  </a:lnTo>
                  <a:lnTo>
                    <a:pt x="82" y="16"/>
                  </a:lnTo>
                  <a:lnTo>
                    <a:pt x="82" y="18"/>
                  </a:lnTo>
                  <a:lnTo>
                    <a:pt x="82" y="19"/>
                  </a:lnTo>
                  <a:lnTo>
                    <a:pt x="83" y="20"/>
                  </a:lnTo>
                  <a:lnTo>
                    <a:pt x="85" y="22"/>
                  </a:lnTo>
                  <a:lnTo>
                    <a:pt x="156" y="87"/>
                  </a:lnTo>
                  <a:lnTo>
                    <a:pt x="158" y="90"/>
                  </a:lnTo>
                  <a:lnTo>
                    <a:pt x="161" y="91"/>
                  </a:lnTo>
                  <a:lnTo>
                    <a:pt x="163" y="90"/>
                  </a:lnTo>
                  <a:lnTo>
                    <a:pt x="166" y="88"/>
                  </a:lnTo>
                  <a:lnTo>
                    <a:pt x="169" y="86"/>
                  </a:lnTo>
                  <a:lnTo>
                    <a:pt x="173" y="83"/>
                  </a:lnTo>
                  <a:lnTo>
                    <a:pt x="176" y="78"/>
                  </a:lnTo>
                  <a:lnTo>
                    <a:pt x="178" y="77"/>
                  </a:lnTo>
                  <a:lnTo>
                    <a:pt x="202" y="100"/>
                  </a:lnTo>
                  <a:lnTo>
                    <a:pt x="197" y="105"/>
                  </a:lnTo>
                  <a:lnTo>
                    <a:pt x="187" y="99"/>
                  </a:lnTo>
                  <a:lnTo>
                    <a:pt x="183" y="98"/>
                  </a:lnTo>
                  <a:lnTo>
                    <a:pt x="180" y="99"/>
                  </a:lnTo>
                  <a:lnTo>
                    <a:pt x="174" y="100"/>
                  </a:lnTo>
                  <a:lnTo>
                    <a:pt x="170" y="102"/>
                  </a:lnTo>
                  <a:lnTo>
                    <a:pt x="158" y="109"/>
                  </a:lnTo>
                  <a:lnTo>
                    <a:pt x="148" y="118"/>
                  </a:lnTo>
                  <a:lnTo>
                    <a:pt x="93" y="177"/>
                  </a:lnTo>
                  <a:lnTo>
                    <a:pt x="86" y="172"/>
                  </a:lnTo>
                  <a:lnTo>
                    <a:pt x="95" y="162"/>
                  </a:lnTo>
                  <a:lnTo>
                    <a:pt x="95" y="161"/>
                  </a:lnTo>
                  <a:lnTo>
                    <a:pt x="95" y="158"/>
                  </a:lnTo>
                  <a:lnTo>
                    <a:pt x="95" y="158"/>
                  </a:lnTo>
                  <a:lnTo>
                    <a:pt x="95" y="157"/>
                  </a:lnTo>
                  <a:lnTo>
                    <a:pt x="93" y="155"/>
                  </a:lnTo>
                  <a:lnTo>
                    <a:pt x="22" y="88"/>
                  </a:lnTo>
                  <a:lnTo>
                    <a:pt x="20" y="87"/>
                  </a:lnTo>
                  <a:lnTo>
                    <a:pt x="19" y="86"/>
                  </a:lnTo>
                  <a:lnTo>
                    <a:pt x="18" y="86"/>
                  </a:lnTo>
                  <a:lnTo>
                    <a:pt x="18" y="86"/>
                  </a:lnTo>
                  <a:lnTo>
                    <a:pt x="17" y="86"/>
                  </a:lnTo>
                  <a:lnTo>
                    <a:pt x="16" y="87"/>
                  </a:lnTo>
                  <a:lnTo>
                    <a:pt x="15" y="88"/>
                  </a:lnTo>
                  <a:lnTo>
                    <a:pt x="7" y="98"/>
                  </a:lnTo>
                  <a:lnTo>
                    <a:pt x="0" y="91"/>
                  </a:lnTo>
                  <a:lnTo>
                    <a:pt x="37" y="51"/>
                  </a:lnTo>
                  <a:lnTo>
                    <a:pt x="43" y="58"/>
                  </a:lnTo>
                  <a:lnTo>
                    <a:pt x="34" y="68"/>
                  </a:lnTo>
                  <a:lnTo>
                    <a:pt x="34" y="69"/>
                  </a:lnTo>
                  <a:lnTo>
                    <a:pt x="34" y="70"/>
                  </a:lnTo>
                  <a:lnTo>
                    <a:pt x="34" y="72"/>
                  </a:lnTo>
                  <a:lnTo>
                    <a:pt x="35" y="73"/>
                  </a:lnTo>
                  <a:lnTo>
                    <a:pt x="36" y="74"/>
                  </a:lnTo>
                  <a:lnTo>
                    <a:pt x="107" y="140"/>
                  </a:lnTo>
                  <a:lnTo>
                    <a:pt x="109" y="141"/>
                  </a:lnTo>
                  <a:lnTo>
                    <a:pt x="110" y="143"/>
                  </a:lnTo>
                  <a:lnTo>
                    <a:pt x="111" y="143"/>
                  </a:lnTo>
                  <a:lnTo>
                    <a:pt x="111" y="143"/>
                  </a:lnTo>
                  <a:lnTo>
                    <a:pt x="112" y="143"/>
                  </a:lnTo>
                  <a:lnTo>
                    <a:pt x="113" y="143"/>
                  </a:lnTo>
                  <a:lnTo>
                    <a:pt x="115" y="140"/>
                  </a:lnTo>
                  <a:lnTo>
                    <a:pt x="144" y="110"/>
                  </a:lnTo>
                  <a:lnTo>
                    <a:pt x="146" y="109"/>
                  </a:lnTo>
                  <a:lnTo>
                    <a:pt x="145" y="109"/>
                  </a:lnTo>
                  <a:lnTo>
                    <a:pt x="145" y="108"/>
                  </a:lnTo>
                  <a:lnTo>
                    <a:pt x="145" y="107"/>
                  </a:lnTo>
                  <a:lnTo>
                    <a:pt x="144" y="104"/>
                  </a:lnTo>
                  <a:lnTo>
                    <a:pt x="143" y="102"/>
                  </a:lnTo>
                  <a:lnTo>
                    <a:pt x="72" y="37"/>
                  </a:lnTo>
                  <a:lnTo>
                    <a:pt x="70" y="34"/>
                  </a:lnTo>
                  <a:lnTo>
                    <a:pt x="69" y="34"/>
                  </a:lnTo>
                  <a:lnTo>
                    <a:pt x="67" y="33"/>
                  </a:lnTo>
                  <a:lnTo>
                    <a:pt x="66" y="34"/>
                  </a:lnTo>
                  <a:lnTo>
                    <a:pt x="65" y="34"/>
                  </a:lnTo>
                  <a:lnTo>
                    <a:pt x="62" y="34"/>
                  </a:lnTo>
                  <a:lnTo>
                    <a:pt x="64" y="36"/>
                  </a:lnTo>
                  <a:lnTo>
                    <a:pt x="55" y="45"/>
                  </a:lnTo>
                  <a:lnTo>
                    <a:pt x="49" y="39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3739751" y="5112347"/>
              <a:ext cx="167461" cy="211146"/>
            </a:xfrm>
            <a:custGeom>
              <a:avLst/>
              <a:gdLst>
                <a:gd name="T0" fmla="*/ 58 w 115"/>
                <a:gd name="T1" fmla="*/ 15 h 148"/>
                <a:gd name="T2" fmla="*/ 42 w 115"/>
                <a:gd name="T3" fmla="*/ 24 h 148"/>
                <a:gd name="T4" fmla="*/ 38 w 115"/>
                <a:gd name="T5" fmla="*/ 30 h 148"/>
                <a:gd name="T6" fmla="*/ 68 w 115"/>
                <a:gd name="T7" fmla="*/ 79 h 148"/>
                <a:gd name="T8" fmla="*/ 77 w 115"/>
                <a:gd name="T9" fmla="*/ 74 h 148"/>
                <a:gd name="T10" fmla="*/ 91 w 115"/>
                <a:gd name="T11" fmla="*/ 62 h 148"/>
                <a:gd name="T12" fmla="*/ 93 w 115"/>
                <a:gd name="T13" fmla="*/ 40 h 148"/>
                <a:gd name="T14" fmla="*/ 79 w 115"/>
                <a:gd name="T15" fmla="*/ 20 h 148"/>
                <a:gd name="T16" fmla="*/ 77 w 115"/>
                <a:gd name="T17" fmla="*/ 0 h 148"/>
                <a:gd name="T18" fmla="*/ 90 w 115"/>
                <a:gd name="T19" fmla="*/ 2 h 148"/>
                <a:gd name="T20" fmla="*/ 106 w 115"/>
                <a:gd name="T21" fmla="*/ 17 h 148"/>
                <a:gd name="T22" fmla="*/ 113 w 115"/>
                <a:gd name="T23" fmla="*/ 37 h 148"/>
                <a:gd name="T24" fmla="*/ 102 w 115"/>
                <a:gd name="T25" fmla="*/ 65 h 148"/>
                <a:gd name="T26" fmla="*/ 83 w 115"/>
                <a:gd name="T27" fmla="*/ 81 h 148"/>
                <a:gd name="T28" fmla="*/ 78 w 115"/>
                <a:gd name="T29" fmla="*/ 84 h 148"/>
                <a:gd name="T30" fmla="*/ 74 w 115"/>
                <a:gd name="T31" fmla="*/ 86 h 148"/>
                <a:gd name="T32" fmla="*/ 95 w 115"/>
                <a:gd name="T33" fmla="*/ 117 h 148"/>
                <a:gd name="T34" fmla="*/ 97 w 115"/>
                <a:gd name="T35" fmla="*/ 118 h 148"/>
                <a:gd name="T36" fmla="*/ 100 w 115"/>
                <a:gd name="T37" fmla="*/ 118 h 148"/>
                <a:gd name="T38" fmla="*/ 102 w 115"/>
                <a:gd name="T39" fmla="*/ 119 h 148"/>
                <a:gd name="T40" fmla="*/ 111 w 115"/>
                <a:gd name="T41" fmla="*/ 110 h 148"/>
                <a:gd name="T42" fmla="*/ 72 w 115"/>
                <a:gd name="T43" fmla="*/ 148 h 148"/>
                <a:gd name="T44" fmla="*/ 78 w 115"/>
                <a:gd name="T45" fmla="*/ 133 h 148"/>
                <a:gd name="T46" fmla="*/ 79 w 115"/>
                <a:gd name="T47" fmla="*/ 130 h 148"/>
                <a:gd name="T48" fmla="*/ 78 w 115"/>
                <a:gd name="T49" fmla="*/ 128 h 148"/>
                <a:gd name="T50" fmla="*/ 22 w 115"/>
                <a:gd name="T51" fmla="*/ 46 h 148"/>
                <a:gd name="T52" fmla="*/ 19 w 115"/>
                <a:gd name="T53" fmla="*/ 44 h 148"/>
                <a:gd name="T54" fmla="*/ 15 w 115"/>
                <a:gd name="T55" fmla="*/ 41 h 148"/>
                <a:gd name="T56" fmla="*/ 13 w 115"/>
                <a:gd name="T57" fmla="*/ 42 h 148"/>
                <a:gd name="T58" fmla="*/ 4 w 115"/>
                <a:gd name="T59" fmla="*/ 51 h 148"/>
                <a:gd name="T60" fmla="*/ 27 w 115"/>
                <a:gd name="T61" fmla="*/ 24 h 148"/>
                <a:gd name="T62" fmla="*/ 30 w 115"/>
                <a:gd name="T63" fmla="*/ 22 h 148"/>
                <a:gd name="T64" fmla="*/ 38 w 115"/>
                <a:gd name="T65" fmla="*/ 17 h 148"/>
                <a:gd name="T66" fmla="*/ 42 w 115"/>
                <a:gd name="T67" fmla="*/ 13 h 148"/>
                <a:gd name="T68" fmla="*/ 77 w 115"/>
                <a:gd name="T6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148">
                  <a:moveTo>
                    <a:pt x="68" y="15"/>
                  </a:moveTo>
                  <a:lnTo>
                    <a:pt x="58" y="15"/>
                  </a:lnTo>
                  <a:lnTo>
                    <a:pt x="47" y="21"/>
                  </a:lnTo>
                  <a:lnTo>
                    <a:pt x="42" y="24"/>
                  </a:lnTo>
                  <a:lnTo>
                    <a:pt x="40" y="27"/>
                  </a:lnTo>
                  <a:lnTo>
                    <a:pt x="38" y="30"/>
                  </a:lnTo>
                  <a:lnTo>
                    <a:pt x="37" y="32"/>
                  </a:lnTo>
                  <a:lnTo>
                    <a:pt x="68" y="79"/>
                  </a:lnTo>
                  <a:lnTo>
                    <a:pt x="74" y="76"/>
                  </a:lnTo>
                  <a:lnTo>
                    <a:pt x="77" y="74"/>
                  </a:lnTo>
                  <a:lnTo>
                    <a:pt x="82" y="71"/>
                  </a:lnTo>
                  <a:lnTo>
                    <a:pt x="91" y="62"/>
                  </a:lnTo>
                  <a:lnTo>
                    <a:pt x="94" y="51"/>
                  </a:lnTo>
                  <a:lnTo>
                    <a:pt x="93" y="40"/>
                  </a:lnTo>
                  <a:lnTo>
                    <a:pt x="87" y="29"/>
                  </a:lnTo>
                  <a:lnTo>
                    <a:pt x="79" y="20"/>
                  </a:lnTo>
                  <a:lnTo>
                    <a:pt x="68" y="15"/>
                  </a:lnTo>
                  <a:close/>
                  <a:moveTo>
                    <a:pt x="77" y="0"/>
                  </a:moveTo>
                  <a:lnTo>
                    <a:pt x="79" y="0"/>
                  </a:lnTo>
                  <a:lnTo>
                    <a:pt x="90" y="2"/>
                  </a:lnTo>
                  <a:lnTo>
                    <a:pt x="99" y="8"/>
                  </a:lnTo>
                  <a:lnTo>
                    <a:pt x="106" y="17"/>
                  </a:lnTo>
                  <a:lnTo>
                    <a:pt x="112" y="27"/>
                  </a:lnTo>
                  <a:lnTo>
                    <a:pt x="113" y="37"/>
                  </a:lnTo>
                  <a:lnTo>
                    <a:pt x="111" y="48"/>
                  </a:lnTo>
                  <a:lnTo>
                    <a:pt x="102" y="65"/>
                  </a:lnTo>
                  <a:lnTo>
                    <a:pt x="86" y="79"/>
                  </a:lnTo>
                  <a:lnTo>
                    <a:pt x="83" y="81"/>
                  </a:lnTo>
                  <a:lnTo>
                    <a:pt x="81" y="82"/>
                  </a:lnTo>
                  <a:lnTo>
                    <a:pt x="78" y="84"/>
                  </a:lnTo>
                  <a:lnTo>
                    <a:pt x="75" y="85"/>
                  </a:lnTo>
                  <a:lnTo>
                    <a:pt x="74" y="86"/>
                  </a:lnTo>
                  <a:lnTo>
                    <a:pt x="94" y="115"/>
                  </a:lnTo>
                  <a:lnTo>
                    <a:pt x="95" y="117"/>
                  </a:lnTo>
                  <a:lnTo>
                    <a:pt x="96" y="118"/>
                  </a:lnTo>
                  <a:lnTo>
                    <a:pt x="97" y="118"/>
                  </a:lnTo>
                  <a:lnTo>
                    <a:pt x="100" y="119"/>
                  </a:lnTo>
                  <a:lnTo>
                    <a:pt x="100" y="118"/>
                  </a:lnTo>
                  <a:lnTo>
                    <a:pt x="102" y="119"/>
                  </a:lnTo>
                  <a:lnTo>
                    <a:pt x="102" y="119"/>
                  </a:lnTo>
                  <a:lnTo>
                    <a:pt x="101" y="117"/>
                  </a:lnTo>
                  <a:lnTo>
                    <a:pt x="111" y="110"/>
                  </a:lnTo>
                  <a:lnTo>
                    <a:pt x="115" y="117"/>
                  </a:lnTo>
                  <a:lnTo>
                    <a:pt x="72" y="148"/>
                  </a:lnTo>
                  <a:lnTo>
                    <a:pt x="67" y="140"/>
                  </a:lnTo>
                  <a:lnTo>
                    <a:pt x="78" y="133"/>
                  </a:lnTo>
                  <a:lnTo>
                    <a:pt x="78" y="131"/>
                  </a:lnTo>
                  <a:lnTo>
                    <a:pt x="79" y="130"/>
                  </a:lnTo>
                  <a:lnTo>
                    <a:pt x="79" y="129"/>
                  </a:lnTo>
                  <a:lnTo>
                    <a:pt x="78" y="128"/>
                  </a:lnTo>
                  <a:lnTo>
                    <a:pt x="77" y="126"/>
                  </a:lnTo>
                  <a:lnTo>
                    <a:pt x="22" y="46"/>
                  </a:lnTo>
                  <a:lnTo>
                    <a:pt x="20" y="45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5" y="41"/>
                  </a:lnTo>
                  <a:lnTo>
                    <a:pt x="16" y="44"/>
                  </a:lnTo>
                  <a:lnTo>
                    <a:pt x="13" y="42"/>
                  </a:lnTo>
                  <a:lnTo>
                    <a:pt x="14" y="44"/>
                  </a:lnTo>
                  <a:lnTo>
                    <a:pt x="4" y="51"/>
                  </a:lnTo>
                  <a:lnTo>
                    <a:pt x="0" y="44"/>
                  </a:lnTo>
                  <a:lnTo>
                    <a:pt x="27" y="24"/>
                  </a:lnTo>
                  <a:lnTo>
                    <a:pt x="29" y="23"/>
                  </a:lnTo>
                  <a:lnTo>
                    <a:pt x="30" y="22"/>
                  </a:lnTo>
                  <a:lnTo>
                    <a:pt x="33" y="20"/>
                  </a:lnTo>
                  <a:lnTo>
                    <a:pt x="38" y="17"/>
                  </a:lnTo>
                  <a:lnTo>
                    <a:pt x="40" y="15"/>
                  </a:lnTo>
                  <a:lnTo>
                    <a:pt x="42" y="13"/>
                  </a:lnTo>
                  <a:lnTo>
                    <a:pt x="60" y="3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4256696" y="4544437"/>
              <a:ext cx="218427" cy="240270"/>
            </a:xfrm>
            <a:custGeom>
              <a:avLst/>
              <a:gdLst>
                <a:gd name="T0" fmla="*/ 68 w 150"/>
                <a:gd name="T1" fmla="*/ 82 h 163"/>
                <a:gd name="T2" fmla="*/ 68 w 150"/>
                <a:gd name="T3" fmla="*/ 82 h 163"/>
                <a:gd name="T4" fmla="*/ 30 w 150"/>
                <a:gd name="T5" fmla="*/ 39 h 163"/>
                <a:gd name="T6" fmla="*/ 25 w 150"/>
                <a:gd name="T7" fmla="*/ 42 h 163"/>
                <a:gd name="T8" fmla="*/ 18 w 150"/>
                <a:gd name="T9" fmla="*/ 50 h 163"/>
                <a:gd name="T10" fmla="*/ 13 w 150"/>
                <a:gd name="T11" fmla="*/ 61 h 163"/>
                <a:gd name="T12" fmla="*/ 14 w 150"/>
                <a:gd name="T13" fmla="*/ 73 h 163"/>
                <a:gd name="T14" fmla="*/ 18 w 150"/>
                <a:gd name="T15" fmla="*/ 82 h 163"/>
                <a:gd name="T16" fmla="*/ 26 w 150"/>
                <a:gd name="T17" fmla="*/ 88 h 163"/>
                <a:gd name="T18" fmla="*/ 36 w 150"/>
                <a:gd name="T19" fmla="*/ 92 h 163"/>
                <a:gd name="T20" fmla="*/ 46 w 150"/>
                <a:gd name="T21" fmla="*/ 92 h 163"/>
                <a:gd name="T22" fmla="*/ 57 w 150"/>
                <a:gd name="T23" fmla="*/ 87 h 163"/>
                <a:gd name="T24" fmla="*/ 64 w 150"/>
                <a:gd name="T25" fmla="*/ 77 h 163"/>
                <a:gd name="T26" fmla="*/ 67 w 150"/>
                <a:gd name="T27" fmla="*/ 74 h 163"/>
                <a:gd name="T28" fmla="*/ 70 w 150"/>
                <a:gd name="T29" fmla="*/ 65 h 163"/>
                <a:gd name="T30" fmla="*/ 72 w 150"/>
                <a:gd name="T31" fmla="*/ 61 h 163"/>
                <a:gd name="T32" fmla="*/ 32 w 150"/>
                <a:gd name="T33" fmla="*/ 37 h 163"/>
                <a:gd name="T34" fmla="*/ 49 w 150"/>
                <a:gd name="T35" fmla="*/ 4 h 163"/>
                <a:gd name="T36" fmla="*/ 42 w 150"/>
                <a:gd name="T37" fmla="*/ 16 h 163"/>
                <a:gd name="T38" fmla="*/ 42 w 150"/>
                <a:gd name="T39" fmla="*/ 19 h 163"/>
                <a:gd name="T40" fmla="*/ 45 w 150"/>
                <a:gd name="T41" fmla="*/ 21 h 163"/>
                <a:gd name="T42" fmla="*/ 131 w 150"/>
                <a:gd name="T43" fmla="*/ 70 h 163"/>
                <a:gd name="T44" fmla="*/ 133 w 150"/>
                <a:gd name="T45" fmla="*/ 72 h 163"/>
                <a:gd name="T46" fmla="*/ 136 w 150"/>
                <a:gd name="T47" fmla="*/ 70 h 163"/>
                <a:gd name="T48" fmla="*/ 136 w 150"/>
                <a:gd name="T49" fmla="*/ 68 h 163"/>
                <a:gd name="T50" fmla="*/ 150 w 150"/>
                <a:gd name="T51" fmla="*/ 63 h 163"/>
                <a:gd name="T52" fmla="*/ 116 w 150"/>
                <a:gd name="T53" fmla="*/ 105 h 163"/>
                <a:gd name="T54" fmla="*/ 123 w 150"/>
                <a:gd name="T55" fmla="*/ 92 h 163"/>
                <a:gd name="T56" fmla="*/ 122 w 150"/>
                <a:gd name="T57" fmla="*/ 90 h 163"/>
                <a:gd name="T58" fmla="*/ 120 w 150"/>
                <a:gd name="T59" fmla="*/ 87 h 163"/>
                <a:gd name="T60" fmla="*/ 76 w 150"/>
                <a:gd name="T61" fmla="*/ 76 h 163"/>
                <a:gd name="T62" fmla="*/ 77 w 150"/>
                <a:gd name="T63" fmla="*/ 90 h 163"/>
                <a:gd name="T64" fmla="*/ 82 w 150"/>
                <a:gd name="T65" fmla="*/ 101 h 163"/>
                <a:gd name="T66" fmla="*/ 87 w 150"/>
                <a:gd name="T67" fmla="*/ 109 h 163"/>
                <a:gd name="T68" fmla="*/ 93 w 150"/>
                <a:gd name="T69" fmla="*/ 117 h 163"/>
                <a:gd name="T70" fmla="*/ 103 w 150"/>
                <a:gd name="T71" fmla="*/ 145 h 163"/>
                <a:gd name="T72" fmla="*/ 98 w 150"/>
                <a:gd name="T73" fmla="*/ 157 h 163"/>
                <a:gd name="T74" fmla="*/ 91 w 150"/>
                <a:gd name="T75" fmla="*/ 162 h 163"/>
                <a:gd name="T76" fmla="*/ 86 w 150"/>
                <a:gd name="T77" fmla="*/ 163 h 163"/>
                <a:gd name="T78" fmla="*/ 78 w 150"/>
                <a:gd name="T79" fmla="*/ 161 h 163"/>
                <a:gd name="T80" fmla="*/ 79 w 150"/>
                <a:gd name="T81" fmla="*/ 150 h 163"/>
                <a:gd name="T82" fmla="*/ 84 w 150"/>
                <a:gd name="T83" fmla="*/ 154 h 163"/>
                <a:gd name="T84" fmla="*/ 87 w 150"/>
                <a:gd name="T85" fmla="*/ 154 h 163"/>
                <a:gd name="T86" fmla="*/ 88 w 150"/>
                <a:gd name="T87" fmla="*/ 153 h 163"/>
                <a:gd name="T88" fmla="*/ 87 w 150"/>
                <a:gd name="T89" fmla="*/ 148 h 163"/>
                <a:gd name="T90" fmla="*/ 86 w 150"/>
                <a:gd name="T91" fmla="*/ 146 h 163"/>
                <a:gd name="T92" fmla="*/ 81 w 150"/>
                <a:gd name="T93" fmla="*/ 136 h 163"/>
                <a:gd name="T94" fmla="*/ 78 w 150"/>
                <a:gd name="T95" fmla="*/ 136 h 163"/>
                <a:gd name="T96" fmla="*/ 67 w 150"/>
                <a:gd name="T97" fmla="*/ 113 h 163"/>
                <a:gd name="T98" fmla="*/ 64 w 150"/>
                <a:gd name="T99" fmla="*/ 92 h 163"/>
                <a:gd name="T100" fmla="*/ 44 w 150"/>
                <a:gd name="T101" fmla="*/ 109 h 163"/>
                <a:gd name="T102" fmla="*/ 16 w 150"/>
                <a:gd name="T103" fmla="*/ 108 h 163"/>
                <a:gd name="T104" fmla="*/ 8 w 150"/>
                <a:gd name="T105" fmla="*/ 102 h 163"/>
                <a:gd name="T106" fmla="*/ 0 w 150"/>
                <a:gd name="T107" fmla="*/ 81 h 163"/>
                <a:gd name="T108" fmla="*/ 5 w 150"/>
                <a:gd name="T109" fmla="*/ 59 h 163"/>
                <a:gd name="T110" fmla="*/ 14 w 150"/>
                <a:gd name="T111" fmla="*/ 41 h 163"/>
                <a:gd name="T112" fmla="*/ 17 w 150"/>
                <a:gd name="T113" fmla="*/ 37 h 163"/>
                <a:gd name="T114" fmla="*/ 24 w 150"/>
                <a:gd name="T115" fmla="*/ 29 h 163"/>
                <a:gd name="T116" fmla="*/ 28 w 150"/>
                <a:gd name="T117" fmla="*/ 2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0" h="163">
                  <a:moveTo>
                    <a:pt x="68" y="82"/>
                  </a:moveTo>
                  <a:lnTo>
                    <a:pt x="68" y="82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37"/>
                  </a:moveTo>
                  <a:lnTo>
                    <a:pt x="30" y="39"/>
                  </a:lnTo>
                  <a:lnTo>
                    <a:pt x="27" y="40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18" y="50"/>
                  </a:lnTo>
                  <a:lnTo>
                    <a:pt x="15" y="57"/>
                  </a:lnTo>
                  <a:lnTo>
                    <a:pt x="13" y="61"/>
                  </a:lnTo>
                  <a:lnTo>
                    <a:pt x="13" y="67"/>
                  </a:lnTo>
                  <a:lnTo>
                    <a:pt x="14" y="73"/>
                  </a:lnTo>
                  <a:lnTo>
                    <a:pt x="16" y="77"/>
                  </a:lnTo>
                  <a:lnTo>
                    <a:pt x="18" y="82"/>
                  </a:lnTo>
                  <a:lnTo>
                    <a:pt x="22" y="85"/>
                  </a:lnTo>
                  <a:lnTo>
                    <a:pt x="26" y="88"/>
                  </a:lnTo>
                  <a:lnTo>
                    <a:pt x="32" y="91"/>
                  </a:lnTo>
                  <a:lnTo>
                    <a:pt x="36" y="92"/>
                  </a:lnTo>
                  <a:lnTo>
                    <a:pt x="42" y="93"/>
                  </a:lnTo>
                  <a:lnTo>
                    <a:pt x="46" y="92"/>
                  </a:lnTo>
                  <a:lnTo>
                    <a:pt x="52" y="91"/>
                  </a:lnTo>
                  <a:lnTo>
                    <a:pt x="57" y="87"/>
                  </a:lnTo>
                  <a:lnTo>
                    <a:pt x="60" y="83"/>
                  </a:lnTo>
                  <a:lnTo>
                    <a:pt x="64" y="77"/>
                  </a:lnTo>
                  <a:lnTo>
                    <a:pt x="66" y="76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0" y="65"/>
                  </a:lnTo>
                  <a:lnTo>
                    <a:pt x="71" y="64"/>
                  </a:lnTo>
                  <a:lnTo>
                    <a:pt x="72" y="61"/>
                  </a:lnTo>
                  <a:lnTo>
                    <a:pt x="72" y="60"/>
                  </a:lnTo>
                  <a:lnTo>
                    <a:pt x="32" y="37"/>
                  </a:lnTo>
                  <a:close/>
                  <a:moveTo>
                    <a:pt x="41" y="0"/>
                  </a:moveTo>
                  <a:lnTo>
                    <a:pt x="49" y="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2" y="19"/>
                  </a:lnTo>
                  <a:lnTo>
                    <a:pt x="42" y="19"/>
                  </a:lnTo>
                  <a:lnTo>
                    <a:pt x="43" y="20"/>
                  </a:lnTo>
                  <a:lnTo>
                    <a:pt x="45" y="21"/>
                  </a:lnTo>
                  <a:lnTo>
                    <a:pt x="130" y="69"/>
                  </a:lnTo>
                  <a:lnTo>
                    <a:pt x="131" y="70"/>
                  </a:lnTo>
                  <a:lnTo>
                    <a:pt x="132" y="72"/>
                  </a:lnTo>
                  <a:lnTo>
                    <a:pt x="133" y="72"/>
                  </a:lnTo>
                  <a:lnTo>
                    <a:pt x="135" y="70"/>
                  </a:lnTo>
                  <a:lnTo>
                    <a:pt x="136" y="70"/>
                  </a:lnTo>
                  <a:lnTo>
                    <a:pt x="139" y="70"/>
                  </a:lnTo>
                  <a:lnTo>
                    <a:pt x="136" y="68"/>
                  </a:lnTo>
                  <a:lnTo>
                    <a:pt x="143" y="58"/>
                  </a:lnTo>
                  <a:lnTo>
                    <a:pt x="150" y="63"/>
                  </a:lnTo>
                  <a:lnTo>
                    <a:pt x="124" y="109"/>
                  </a:lnTo>
                  <a:lnTo>
                    <a:pt x="116" y="105"/>
                  </a:lnTo>
                  <a:lnTo>
                    <a:pt x="123" y="93"/>
                  </a:lnTo>
                  <a:lnTo>
                    <a:pt x="123" y="92"/>
                  </a:lnTo>
                  <a:lnTo>
                    <a:pt x="123" y="90"/>
                  </a:lnTo>
                  <a:lnTo>
                    <a:pt x="122" y="90"/>
                  </a:lnTo>
                  <a:lnTo>
                    <a:pt x="121" y="88"/>
                  </a:lnTo>
                  <a:lnTo>
                    <a:pt x="120" y="87"/>
                  </a:lnTo>
                  <a:lnTo>
                    <a:pt x="80" y="65"/>
                  </a:lnTo>
                  <a:lnTo>
                    <a:pt x="76" y="76"/>
                  </a:lnTo>
                  <a:lnTo>
                    <a:pt x="76" y="85"/>
                  </a:lnTo>
                  <a:lnTo>
                    <a:pt x="77" y="90"/>
                  </a:lnTo>
                  <a:lnTo>
                    <a:pt x="79" y="95"/>
                  </a:lnTo>
                  <a:lnTo>
                    <a:pt x="82" y="101"/>
                  </a:lnTo>
                  <a:lnTo>
                    <a:pt x="85" y="105"/>
                  </a:lnTo>
                  <a:lnTo>
                    <a:pt x="87" y="109"/>
                  </a:lnTo>
                  <a:lnTo>
                    <a:pt x="90" y="113"/>
                  </a:lnTo>
                  <a:lnTo>
                    <a:pt x="93" y="117"/>
                  </a:lnTo>
                  <a:lnTo>
                    <a:pt x="102" y="135"/>
                  </a:lnTo>
                  <a:lnTo>
                    <a:pt x="103" y="145"/>
                  </a:lnTo>
                  <a:lnTo>
                    <a:pt x="100" y="154"/>
                  </a:lnTo>
                  <a:lnTo>
                    <a:pt x="98" y="157"/>
                  </a:lnTo>
                  <a:lnTo>
                    <a:pt x="95" y="161"/>
                  </a:lnTo>
                  <a:lnTo>
                    <a:pt x="91" y="162"/>
                  </a:lnTo>
                  <a:lnTo>
                    <a:pt x="89" y="163"/>
                  </a:lnTo>
                  <a:lnTo>
                    <a:pt x="86" y="163"/>
                  </a:lnTo>
                  <a:lnTo>
                    <a:pt x="82" y="163"/>
                  </a:lnTo>
                  <a:lnTo>
                    <a:pt x="78" y="161"/>
                  </a:lnTo>
                  <a:lnTo>
                    <a:pt x="75" y="158"/>
                  </a:lnTo>
                  <a:lnTo>
                    <a:pt x="79" y="150"/>
                  </a:lnTo>
                  <a:lnTo>
                    <a:pt x="80" y="153"/>
                  </a:lnTo>
                  <a:lnTo>
                    <a:pt x="84" y="154"/>
                  </a:lnTo>
                  <a:lnTo>
                    <a:pt x="86" y="154"/>
                  </a:lnTo>
                  <a:lnTo>
                    <a:pt x="87" y="154"/>
                  </a:lnTo>
                  <a:lnTo>
                    <a:pt x="88" y="153"/>
                  </a:lnTo>
                  <a:lnTo>
                    <a:pt x="88" y="153"/>
                  </a:lnTo>
                  <a:lnTo>
                    <a:pt x="88" y="152"/>
                  </a:lnTo>
                  <a:lnTo>
                    <a:pt x="87" y="148"/>
                  </a:lnTo>
                  <a:lnTo>
                    <a:pt x="86" y="147"/>
                  </a:lnTo>
                  <a:lnTo>
                    <a:pt x="86" y="146"/>
                  </a:lnTo>
                  <a:lnTo>
                    <a:pt x="80" y="138"/>
                  </a:lnTo>
                  <a:lnTo>
                    <a:pt x="81" y="136"/>
                  </a:lnTo>
                  <a:lnTo>
                    <a:pt x="79" y="137"/>
                  </a:lnTo>
                  <a:lnTo>
                    <a:pt x="78" y="136"/>
                  </a:lnTo>
                  <a:lnTo>
                    <a:pt x="72" y="124"/>
                  </a:lnTo>
                  <a:lnTo>
                    <a:pt x="67" y="113"/>
                  </a:lnTo>
                  <a:lnTo>
                    <a:pt x="64" y="103"/>
                  </a:lnTo>
                  <a:lnTo>
                    <a:pt x="64" y="92"/>
                  </a:lnTo>
                  <a:lnTo>
                    <a:pt x="55" y="101"/>
                  </a:lnTo>
                  <a:lnTo>
                    <a:pt x="44" y="109"/>
                  </a:lnTo>
                  <a:lnTo>
                    <a:pt x="31" y="112"/>
                  </a:lnTo>
                  <a:lnTo>
                    <a:pt x="16" y="108"/>
                  </a:lnTo>
                  <a:lnTo>
                    <a:pt x="12" y="105"/>
                  </a:lnTo>
                  <a:lnTo>
                    <a:pt x="8" y="102"/>
                  </a:lnTo>
                  <a:lnTo>
                    <a:pt x="3" y="93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5" y="59"/>
                  </a:lnTo>
                  <a:lnTo>
                    <a:pt x="12" y="46"/>
                  </a:lnTo>
                  <a:lnTo>
                    <a:pt x="14" y="41"/>
                  </a:lnTo>
                  <a:lnTo>
                    <a:pt x="16" y="39"/>
                  </a:lnTo>
                  <a:lnTo>
                    <a:pt x="17" y="37"/>
                  </a:lnTo>
                  <a:lnTo>
                    <a:pt x="19" y="33"/>
                  </a:lnTo>
                  <a:lnTo>
                    <a:pt x="24" y="29"/>
                  </a:lnTo>
                  <a:lnTo>
                    <a:pt x="26" y="24"/>
                  </a:lnTo>
                  <a:lnTo>
                    <a:pt x="28" y="2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2" name="Freeform 25"/>
            <p:cNvSpPr>
              <a:spLocks/>
            </p:cNvSpPr>
            <p:nvPr/>
          </p:nvSpPr>
          <p:spPr bwMode="auto">
            <a:xfrm>
              <a:off x="4118359" y="4690055"/>
              <a:ext cx="262113" cy="262112"/>
            </a:xfrm>
            <a:custGeom>
              <a:avLst/>
              <a:gdLst>
                <a:gd name="T0" fmla="*/ 87 w 182"/>
                <a:gd name="T1" fmla="*/ 6 h 183"/>
                <a:gd name="T2" fmla="*/ 78 w 182"/>
                <a:gd name="T3" fmla="*/ 18 h 183"/>
                <a:gd name="T4" fmla="*/ 79 w 182"/>
                <a:gd name="T5" fmla="*/ 21 h 183"/>
                <a:gd name="T6" fmla="*/ 81 w 182"/>
                <a:gd name="T7" fmla="*/ 23 h 183"/>
                <a:gd name="T8" fmla="*/ 161 w 182"/>
                <a:gd name="T9" fmla="*/ 83 h 183"/>
                <a:gd name="T10" fmla="*/ 164 w 182"/>
                <a:gd name="T11" fmla="*/ 84 h 183"/>
                <a:gd name="T12" fmla="*/ 166 w 182"/>
                <a:gd name="T13" fmla="*/ 83 h 183"/>
                <a:gd name="T14" fmla="*/ 182 w 182"/>
                <a:gd name="T15" fmla="*/ 77 h 183"/>
                <a:gd name="T16" fmla="*/ 142 w 182"/>
                <a:gd name="T17" fmla="*/ 114 h 183"/>
                <a:gd name="T18" fmla="*/ 150 w 182"/>
                <a:gd name="T19" fmla="*/ 102 h 183"/>
                <a:gd name="T20" fmla="*/ 150 w 182"/>
                <a:gd name="T21" fmla="*/ 101 h 183"/>
                <a:gd name="T22" fmla="*/ 147 w 182"/>
                <a:gd name="T23" fmla="*/ 97 h 183"/>
                <a:gd name="T24" fmla="*/ 112 w 182"/>
                <a:gd name="T25" fmla="*/ 146 h 183"/>
                <a:gd name="T26" fmla="*/ 116 w 182"/>
                <a:gd name="T27" fmla="*/ 147 h 183"/>
                <a:gd name="T28" fmla="*/ 119 w 182"/>
                <a:gd name="T29" fmla="*/ 146 h 183"/>
                <a:gd name="T30" fmla="*/ 133 w 182"/>
                <a:gd name="T31" fmla="*/ 140 h 183"/>
                <a:gd name="T32" fmla="*/ 94 w 182"/>
                <a:gd name="T33" fmla="*/ 177 h 183"/>
                <a:gd name="T34" fmla="*/ 103 w 182"/>
                <a:gd name="T35" fmla="*/ 166 h 183"/>
                <a:gd name="T36" fmla="*/ 103 w 182"/>
                <a:gd name="T37" fmla="*/ 164 h 183"/>
                <a:gd name="T38" fmla="*/ 99 w 182"/>
                <a:gd name="T39" fmla="*/ 160 h 183"/>
                <a:gd name="T40" fmla="*/ 21 w 182"/>
                <a:gd name="T41" fmla="*/ 101 h 183"/>
                <a:gd name="T42" fmla="*/ 18 w 182"/>
                <a:gd name="T43" fmla="*/ 101 h 183"/>
                <a:gd name="T44" fmla="*/ 15 w 182"/>
                <a:gd name="T45" fmla="*/ 101 h 183"/>
                <a:gd name="T46" fmla="*/ 7 w 182"/>
                <a:gd name="T47" fmla="*/ 112 h 183"/>
                <a:gd name="T48" fmla="*/ 32 w 182"/>
                <a:gd name="T49" fmla="*/ 64 h 183"/>
                <a:gd name="T50" fmla="*/ 31 w 182"/>
                <a:gd name="T51" fmla="*/ 80 h 183"/>
                <a:gd name="T52" fmla="*/ 31 w 182"/>
                <a:gd name="T53" fmla="*/ 83 h 183"/>
                <a:gd name="T54" fmla="*/ 34 w 182"/>
                <a:gd name="T55" fmla="*/ 86 h 183"/>
                <a:gd name="T56" fmla="*/ 68 w 182"/>
                <a:gd name="T57" fmla="*/ 38 h 183"/>
                <a:gd name="T58" fmla="*/ 63 w 182"/>
                <a:gd name="T59" fmla="*/ 38 h 183"/>
                <a:gd name="T60" fmla="*/ 54 w 182"/>
                <a:gd name="T61" fmla="*/ 49 h 183"/>
                <a:gd name="T62" fmla="*/ 80 w 182"/>
                <a:gd name="T63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" h="183">
                  <a:moveTo>
                    <a:pt x="80" y="0"/>
                  </a:moveTo>
                  <a:lnTo>
                    <a:pt x="87" y="6"/>
                  </a:lnTo>
                  <a:lnTo>
                    <a:pt x="79" y="17"/>
                  </a:lnTo>
                  <a:lnTo>
                    <a:pt x="78" y="18"/>
                  </a:lnTo>
                  <a:lnTo>
                    <a:pt x="79" y="20"/>
                  </a:lnTo>
                  <a:lnTo>
                    <a:pt x="79" y="21"/>
                  </a:lnTo>
                  <a:lnTo>
                    <a:pt x="80" y="22"/>
                  </a:lnTo>
                  <a:lnTo>
                    <a:pt x="81" y="23"/>
                  </a:lnTo>
                  <a:lnTo>
                    <a:pt x="159" y="82"/>
                  </a:lnTo>
                  <a:lnTo>
                    <a:pt x="161" y="83"/>
                  </a:lnTo>
                  <a:lnTo>
                    <a:pt x="162" y="84"/>
                  </a:lnTo>
                  <a:lnTo>
                    <a:pt x="164" y="84"/>
                  </a:lnTo>
                  <a:lnTo>
                    <a:pt x="165" y="83"/>
                  </a:lnTo>
                  <a:lnTo>
                    <a:pt x="166" y="83"/>
                  </a:lnTo>
                  <a:lnTo>
                    <a:pt x="174" y="71"/>
                  </a:lnTo>
                  <a:lnTo>
                    <a:pt x="182" y="77"/>
                  </a:lnTo>
                  <a:lnTo>
                    <a:pt x="149" y="120"/>
                  </a:lnTo>
                  <a:lnTo>
                    <a:pt x="142" y="114"/>
                  </a:lnTo>
                  <a:lnTo>
                    <a:pt x="150" y="103"/>
                  </a:lnTo>
                  <a:lnTo>
                    <a:pt x="150" y="102"/>
                  </a:lnTo>
                  <a:lnTo>
                    <a:pt x="150" y="101"/>
                  </a:lnTo>
                  <a:lnTo>
                    <a:pt x="150" y="101"/>
                  </a:lnTo>
                  <a:lnTo>
                    <a:pt x="149" y="100"/>
                  </a:lnTo>
                  <a:lnTo>
                    <a:pt x="147" y="97"/>
                  </a:lnTo>
                  <a:lnTo>
                    <a:pt x="81" y="48"/>
                  </a:lnTo>
                  <a:lnTo>
                    <a:pt x="112" y="146"/>
                  </a:lnTo>
                  <a:lnTo>
                    <a:pt x="114" y="147"/>
                  </a:lnTo>
                  <a:lnTo>
                    <a:pt x="116" y="147"/>
                  </a:lnTo>
                  <a:lnTo>
                    <a:pt x="117" y="146"/>
                  </a:lnTo>
                  <a:lnTo>
                    <a:pt x="119" y="146"/>
                  </a:lnTo>
                  <a:lnTo>
                    <a:pt x="126" y="134"/>
                  </a:lnTo>
                  <a:lnTo>
                    <a:pt x="133" y="140"/>
                  </a:lnTo>
                  <a:lnTo>
                    <a:pt x="102" y="183"/>
                  </a:lnTo>
                  <a:lnTo>
                    <a:pt x="94" y="177"/>
                  </a:lnTo>
                  <a:lnTo>
                    <a:pt x="103" y="167"/>
                  </a:lnTo>
                  <a:lnTo>
                    <a:pt x="103" y="166"/>
                  </a:lnTo>
                  <a:lnTo>
                    <a:pt x="103" y="164"/>
                  </a:lnTo>
                  <a:lnTo>
                    <a:pt x="103" y="164"/>
                  </a:lnTo>
                  <a:lnTo>
                    <a:pt x="102" y="163"/>
                  </a:lnTo>
                  <a:lnTo>
                    <a:pt x="99" y="160"/>
                  </a:lnTo>
                  <a:lnTo>
                    <a:pt x="22" y="102"/>
                  </a:lnTo>
                  <a:lnTo>
                    <a:pt x="21" y="101"/>
                  </a:lnTo>
                  <a:lnTo>
                    <a:pt x="18" y="101"/>
                  </a:lnTo>
                  <a:lnTo>
                    <a:pt x="18" y="101"/>
                  </a:lnTo>
                  <a:lnTo>
                    <a:pt x="16" y="101"/>
                  </a:lnTo>
                  <a:lnTo>
                    <a:pt x="15" y="101"/>
                  </a:lnTo>
                  <a:lnTo>
                    <a:pt x="14" y="103"/>
                  </a:lnTo>
                  <a:lnTo>
                    <a:pt x="7" y="112"/>
                  </a:lnTo>
                  <a:lnTo>
                    <a:pt x="0" y="106"/>
                  </a:lnTo>
                  <a:lnTo>
                    <a:pt x="32" y="64"/>
                  </a:lnTo>
                  <a:lnTo>
                    <a:pt x="40" y="69"/>
                  </a:lnTo>
                  <a:lnTo>
                    <a:pt x="31" y="80"/>
                  </a:lnTo>
                  <a:lnTo>
                    <a:pt x="31" y="82"/>
                  </a:lnTo>
                  <a:lnTo>
                    <a:pt x="31" y="83"/>
                  </a:lnTo>
                  <a:lnTo>
                    <a:pt x="32" y="84"/>
                  </a:lnTo>
                  <a:lnTo>
                    <a:pt x="34" y="86"/>
                  </a:lnTo>
                  <a:lnTo>
                    <a:pt x="99" y="136"/>
                  </a:lnTo>
                  <a:lnTo>
                    <a:pt x="68" y="38"/>
                  </a:lnTo>
                  <a:lnTo>
                    <a:pt x="66" y="36"/>
                  </a:lnTo>
                  <a:lnTo>
                    <a:pt x="63" y="38"/>
                  </a:lnTo>
                  <a:lnTo>
                    <a:pt x="62" y="39"/>
                  </a:lnTo>
                  <a:lnTo>
                    <a:pt x="54" y="49"/>
                  </a:lnTo>
                  <a:lnTo>
                    <a:pt x="48" y="43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3921774" y="5024976"/>
              <a:ext cx="189304" cy="203865"/>
            </a:xfrm>
            <a:custGeom>
              <a:avLst/>
              <a:gdLst>
                <a:gd name="T0" fmla="*/ 18 w 132"/>
                <a:gd name="T1" fmla="*/ 27 h 140"/>
                <a:gd name="T2" fmla="*/ 33 w 132"/>
                <a:gd name="T3" fmla="*/ 70 h 140"/>
                <a:gd name="T4" fmla="*/ 57 w 132"/>
                <a:gd name="T5" fmla="*/ 50 h 140"/>
                <a:gd name="T6" fmla="*/ 18 w 132"/>
                <a:gd name="T7" fmla="*/ 27 h 140"/>
                <a:gd name="T8" fmla="*/ 8 w 132"/>
                <a:gd name="T9" fmla="*/ 0 h 140"/>
                <a:gd name="T10" fmla="*/ 110 w 132"/>
                <a:gd name="T11" fmla="*/ 58 h 140"/>
                <a:gd name="T12" fmla="*/ 112 w 132"/>
                <a:gd name="T13" fmla="*/ 59 h 140"/>
                <a:gd name="T14" fmla="*/ 114 w 132"/>
                <a:gd name="T15" fmla="*/ 59 h 140"/>
                <a:gd name="T16" fmla="*/ 117 w 132"/>
                <a:gd name="T17" fmla="*/ 59 h 140"/>
                <a:gd name="T18" fmla="*/ 120 w 132"/>
                <a:gd name="T19" fmla="*/ 59 h 140"/>
                <a:gd name="T20" fmla="*/ 122 w 132"/>
                <a:gd name="T21" fmla="*/ 57 h 140"/>
                <a:gd name="T22" fmla="*/ 127 w 132"/>
                <a:gd name="T23" fmla="*/ 53 h 140"/>
                <a:gd name="T24" fmla="*/ 132 w 132"/>
                <a:gd name="T25" fmla="*/ 60 h 140"/>
                <a:gd name="T26" fmla="*/ 95 w 132"/>
                <a:gd name="T27" fmla="*/ 92 h 140"/>
                <a:gd name="T28" fmla="*/ 90 w 132"/>
                <a:gd name="T29" fmla="*/ 85 h 140"/>
                <a:gd name="T30" fmla="*/ 98 w 132"/>
                <a:gd name="T31" fmla="*/ 78 h 140"/>
                <a:gd name="T32" fmla="*/ 99 w 132"/>
                <a:gd name="T33" fmla="*/ 76 h 140"/>
                <a:gd name="T34" fmla="*/ 99 w 132"/>
                <a:gd name="T35" fmla="*/ 75 h 140"/>
                <a:gd name="T36" fmla="*/ 99 w 132"/>
                <a:gd name="T37" fmla="*/ 74 h 140"/>
                <a:gd name="T38" fmla="*/ 96 w 132"/>
                <a:gd name="T39" fmla="*/ 72 h 140"/>
                <a:gd name="T40" fmla="*/ 94 w 132"/>
                <a:gd name="T41" fmla="*/ 71 h 140"/>
                <a:gd name="T42" fmla="*/ 91 w 132"/>
                <a:gd name="T43" fmla="*/ 69 h 140"/>
                <a:gd name="T44" fmla="*/ 87 w 132"/>
                <a:gd name="T45" fmla="*/ 67 h 140"/>
                <a:gd name="T46" fmla="*/ 65 w 132"/>
                <a:gd name="T47" fmla="*/ 54 h 140"/>
                <a:gd name="T48" fmla="*/ 37 w 132"/>
                <a:gd name="T49" fmla="*/ 79 h 140"/>
                <a:gd name="T50" fmla="*/ 46 w 132"/>
                <a:gd name="T51" fmla="*/ 102 h 140"/>
                <a:gd name="T52" fmla="*/ 48 w 132"/>
                <a:gd name="T53" fmla="*/ 107 h 140"/>
                <a:gd name="T54" fmla="*/ 50 w 132"/>
                <a:gd name="T55" fmla="*/ 111 h 140"/>
                <a:gd name="T56" fmla="*/ 53 w 132"/>
                <a:gd name="T57" fmla="*/ 113 h 140"/>
                <a:gd name="T58" fmla="*/ 55 w 132"/>
                <a:gd name="T59" fmla="*/ 114 h 140"/>
                <a:gd name="T60" fmla="*/ 64 w 132"/>
                <a:gd name="T61" fmla="*/ 107 h 140"/>
                <a:gd name="T62" fmla="*/ 69 w 132"/>
                <a:gd name="T63" fmla="*/ 114 h 140"/>
                <a:gd name="T64" fmla="*/ 39 w 132"/>
                <a:gd name="T65" fmla="*/ 140 h 140"/>
                <a:gd name="T66" fmla="*/ 33 w 132"/>
                <a:gd name="T67" fmla="*/ 134 h 140"/>
                <a:gd name="T68" fmla="*/ 38 w 132"/>
                <a:gd name="T69" fmla="*/ 130 h 140"/>
                <a:gd name="T70" fmla="*/ 39 w 132"/>
                <a:gd name="T71" fmla="*/ 130 h 140"/>
                <a:gd name="T72" fmla="*/ 39 w 132"/>
                <a:gd name="T73" fmla="*/ 129 h 140"/>
                <a:gd name="T74" fmla="*/ 39 w 132"/>
                <a:gd name="T75" fmla="*/ 127 h 140"/>
                <a:gd name="T76" fmla="*/ 40 w 132"/>
                <a:gd name="T77" fmla="*/ 124 h 140"/>
                <a:gd name="T78" fmla="*/ 39 w 132"/>
                <a:gd name="T79" fmla="*/ 121 h 140"/>
                <a:gd name="T80" fmla="*/ 38 w 132"/>
                <a:gd name="T81" fmla="*/ 115 h 140"/>
                <a:gd name="T82" fmla="*/ 37 w 132"/>
                <a:gd name="T83" fmla="*/ 110 h 140"/>
                <a:gd name="T84" fmla="*/ 35 w 132"/>
                <a:gd name="T85" fmla="*/ 104 h 140"/>
                <a:gd name="T86" fmla="*/ 32 w 132"/>
                <a:gd name="T87" fmla="*/ 95 h 140"/>
                <a:gd name="T88" fmla="*/ 28 w 132"/>
                <a:gd name="T89" fmla="*/ 84 h 140"/>
                <a:gd name="T90" fmla="*/ 24 w 132"/>
                <a:gd name="T91" fmla="*/ 71 h 140"/>
                <a:gd name="T92" fmla="*/ 18 w 132"/>
                <a:gd name="T93" fmla="*/ 54 h 140"/>
                <a:gd name="T94" fmla="*/ 10 w 132"/>
                <a:gd name="T95" fmla="*/ 34 h 140"/>
                <a:gd name="T96" fmla="*/ 1 w 132"/>
                <a:gd name="T97" fmla="*/ 8 h 140"/>
                <a:gd name="T98" fmla="*/ 0 w 132"/>
                <a:gd name="T99" fmla="*/ 7 h 140"/>
                <a:gd name="T100" fmla="*/ 8 w 132"/>
                <a:gd name="T10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2" h="140">
                  <a:moveTo>
                    <a:pt x="18" y="27"/>
                  </a:moveTo>
                  <a:lnTo>
                    <a:pt x="33" y="70"/>
                  </a:lnTo>
                  <a:lnTo>
                    <a:pt x="57" y="50"/>
                  </a:lnTo>
                  <a:lnTo>
                    <a:pt x="18" y="27"/>
                  </a:lnTo>
                  <a:close/>
                  <a:moveTo>
                    <a:pt x="8" y="0"/>
                  </a:moveTo>
                  <a:lnTo>
                    <a:pt x="110" y="58"/>
                  </a:lnTo>
                  <a:lnTo>
                    <a:pt x="112" y="59"/>
                  </a:lnTo>
                  <a:lnTo>
                    <a:pt x="114" y="59"/>
                  </a:lnTo>
                  <a:lnTo>
                    <a:pt x="117" y="59"/>
                  </a:lnTo>
                  <a:lnTo>
                    <a:pt x="120" y="59"/>
                  </a:lnTo>
                  <a:lnTo>
                    <a:pt x="122" y="57"/>
                  </a:lnTo>
                  <a:lnTo>
                    <a:pt x="127" y="53"/>
                  </a:lnTo>
                  <a:lnTo>
                    <a:pt x="132" y="60"/>
                  </a:lnTo>
                  <a:lnTo>
                    <a:pt x="95" y="92"/>
                  </a:lnTo>
                  <a:lnTo>
                    <a:pt x="90" y="85"/>
                  </a:lnTo>
                  <a:lnTo>
                    <a:pt x="98" y="78"/>
                  </a:lnTo>
                  <a:lnTo>
                    <a:pt x="99" y="76"/>
                  </a:lnTo>
                  <a:lnTo>
                    <a:pt x="99" y="75"/>
                  </a:lnTo>
                  <a:lnTo>
                    <a:pt x="99" y="74"/>
                  </a:lnTo>
                  <a:lnTo>
                    <a:pt x="96" y="72"/>
                  </a:lnTo>
                  <a:lnTo>
                    <a:pt x="94" y="71"/>
                  </a:lnTo>
                  <a:lnTo>
                    <a:pt x="91" y="69"/>
                  </a:lnTo>
                  <a:lnTo>
                    <a:pt x="87" y="67"/>
                  </a:lnTo>
                  <a:lnTo>
                    <a:pt x="65" y="54"/>
                  </a:lnTo>
                  <a:lnTo>
                    <a:pt x="37" y="79"/>
                  </a:lnTo>
                  <a:lnTo>
                    <a:pt x="46" y="102"/>
                  </a:lnTo>
                  <a:lnTo>
                    <a:pt x="48" y="107"/>
                  </a:lnTo>
                  <a:lnTo>
                    <a:pt x="50" y="111"/>
                  </a:lnTo>
                  <a:lnTo>
                    <a:pt x="53" y="113"/>
                  </a:lnTo>
                  <a:lnTo>
                    <a:pt x="55" y="114"/>
                  </a:lnTo>
                  <a:lnTo>
                    <a:pt x="64" y="107"/>
                  </a:lnTo>
                  <a:lnTo>
                    <a:pt x="69" y="114"/>
                  </a:lnTo>
                  <a:lnTo>
                    <a:pt x="39" y="140"/>
                  </a:lnTo>
                  <a:lnTo>
                    <a:pt x="33" y="134"/>
                  </a:lnTo>
                  <a:lnTo>
                    <a:pt x="38" y="130"/>
                  </a:lnTo>
                  <a:lnTo>
                    <a:pt x="39" y="130"/>
                  </a:lnTo>
                  <a:lnTo>
                    <a:pt x="39" y="129"/>
                  </a:lnTo>
                  <a:lnTo>
                    <a:pt x="39" y="127"/>
                  </a:lnTo>
                  <a:lnTo>
                    <a:pt x="40" y="124"/>
                  </a:lnTo>
                  <a:lnTo>
                    <a:pt x="39" y="121"/>
                  </a:lnTo>
                  <a:lnTo>
                    <a:pt x="38" y="115"/>
                  </a:lnTo>
                  <a:lnTo>
                    <a:pt x="37" y="110"/>
                  </a:lnTo>
                  <a:lnTo>
                    <a:pt x="35" y="104"/>
                  </a:lnTo>
                  <a:lnTo>
                    <a:pt x="32" y="95"/>
                  </a:lnTo>
                  <a:lnTo>
                    <a:pt x="28" y="84"/>
                  </a:lnTo>
                  <a:lnTo>
                    <a:pt x="24" y="71"/>
                  </a:lnTo>
                  <a:lnTo>
                    <a:pt x="18" y="54"/>
                  </a:lnTo>
                  <a:lnTo>
                    <a:pt x="10" y="34"/>
                  </a:lnTo>
                  <a:lnTo>
                    <a:pt x="1" y="8"/>
                  </a:lnTo>
                  <a:lnTo>
                    <a:pt x="0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4" name="Freeform 27"/>
            <p:cNvSpPr>
              <a:spLocks/>
            </p:cNvSpPr>
            <p:nvPr/>
          </p:nvSpPr>
          <p:spPr bwMode="auto">
            <a:xfrm>
              <a:off x="2531121" y="1996122"/>
              <a:ext cx="218427" cy="203865"/>
            </a:xfrm>
            <a:custGeom>
              <a:avLst/>
              <a:gdLst>
                <a:gd name="T0" fmla="*/ 133 w 147"/>
                <a:gd name="T1" fmla="*/ 9 h 141"/>
                <a:gd name="T2" fmla="*/ 117 w 147"/>
                <a:gd name="T3" fmla="*/ 12 h 141"/>
                <a:gd name="T4" fmla="*/ 117 w 147"/>
                <a:gd name="T5" fmla="*/ 14 h 141"/>
                <a:gd name="T6" fmla="*/ 128 w 147"/>
                <a:gd name="T7" fmla="*/ 112 h 141"/>
                <a:gd name="T8" fmla="*/ 129 w 147"/>
                <a:gd name="T9" fmla="*/ 117 h 141"/>
                <a:gd name="T10" fmla="*/ 132 w 147"/>
                <a:gd name="T11" fmla="*/ 118 h 141"/>
                <a:gd name="T12" fmla="*/ 134 w 147"/>
                <a:gd name="T13" fmla="*/ 118 h 141"/>
                <a:gd name="T14" fmla="*/ 147 w 147"/>
                <a:gd name="T15" fmla="*/ 126 h 141"/>
                <a:gd name="T16" fmla="*/ 92 w 147"/>
                <a:gd name="T17" fmla="*/ 123 h 141"/>
                <a:gd name="T18" fmla="*/ 107 w 147"/>
                <a:gd name="T19" fmla="*/ 123 h 141"/>
                <a:gd name="T20" fmla="*/ 107 w 147"/>
                <a:gd name="T21" fmla="*/ 121 h 141"/>
                <a:gd name="T22" fmla="*/ 109 w 147"/>
                <a:gd name="T23" fmla="*/ 119 h 141"/>
                <a:gd name="T24" fmla="*/ 109 w 147"/>
                <a:gd name="T25" fmla="*/ 115 h 141"/>
                <a:gd name="T26" fmla="*/ 45 w 147"/>
                <a:gd name="T27" fmla="*/ 76 h 141"/>
                <a:gd name="T28" fmla="*/ 51 w 147"/>
                <a:gd name="T29" fmla="*/ 124 h 141"/>
                <a:gd name="T30" fmla="*/ 52 w 147"/>
                <a:gd name="T31" fmla="*/ 127 h 141"/>
                <a:gd name="T32" fmla="*/ 54 w 147"/>
                <a:gd name="T33" fmla="*/ 128 h 141"/>
                <a:gd name="T34" fmla="*/ 56 w 147"/>
                <a:gd name="T35" fmla="*/ 128 h 141"/>
                <a:gd name="T36" fmla="*/ 69 w 147"/>
                <a:gd name="T37" fmla="*/ 135 h 141"/>
                <a:gd name="T38" fmla="*/ 15 w 147"/>
                <a:gd name="T39" fmla="*/ 132 h 141"/>
                <a:gd name="T40" fmla="*/ 29 w 147"/>
                <a:gd name="T41" fmla="*/ 132 h 141"/>
                <a:gd name="T42" fmla="*/ 29 w 147"/>
                <a:gd name="T43" fmla="*/ 130 h 141"/>
                <a:gd name="T44" fmla="*/ 31 w 147"/>
                <a:gd name="T45" fmla="*/ 129 h 141"/>
                <a:gd name="T46" fmla="*/ 31 w 147"/>
                <a:gd name="T47" fmla="*/ 124 h 141"/>
                <a:gd name="T48" fmla="*/ 18 w 147"/>
                <a:gd name="T49" fmla="*/ 25 h 141"/>
                <a:gd name="T50" fmla="*/ 17 w 147"/>
                <a:gd name="T51" fmla="*/ 24 h 141"/>
                <a:gd name="T52" fmla="*/ 15 w 147"/>
                <a:gd name="T53" fmla="*/ 23 h 141"/>
                <a:gd name="T54" fmla="*/ 14 w 147"/>
                <a:gd name="T55" fmla="*/ 23 h 141"/>
                <a:gd name="T56" fmla="*/ 0 w 147"/>
                <a:gd name="T57" fmla="*/ 15 h 141"/>
                <a:gd name="T58" fmla="*/ 54 w 147"/>
                <a:gd name="T59" fmla="*/ 18 h 141"/>
                <a:gd name="T60" fmla="*/ 41 w 147"/>
                <a:gd name="T61" fmla="*/ 20 h 141"/>
                <a:gd name="T62" fmla="*/ 38 w 147"/>
                <a:gd name="T63" fmla="*/ 22 h 141"/>
                <a:gd name="T64" fmla="*/ 38 w 147"/>
                <a:gd name="T65" fmla="*/ 25 h 141"/>
                <a:gd name="T66" fmla="*/ 102 w 147"/>
                <a:gd name="T67" fmla="*/ 60 h 141"/>
                <a:gd name="T68" fmla="*/ 97 w 147"/>
                <a:gd name="T69" fmla="*/ 16 h 141"/>
                <a:gd name="T70" fmla="*/ 96 w 147"/>
                <a:gd name="T71" fmla="*/ 14 h 141"/>
                <a:gd name="T72" fmla="*/ 93 w 147"/>
                <a:gd name="T73" fmla="*/ 13 h 141"/>
                <a:gd name="T74" fmla="*/ 91 w 147"/>
                <a:gd name="T75" fmla="*/ 13 h 141"/>
                <a:gd name="T76" fmla="*/ 79 w 147"/>
                <a:gd name="T77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7" h="141">
                  <a:moveTo>
                    <a:pt x="132" y="0"/>
                  </a:moveTo>
                  <a:lnTo>
                    <a:pt x="133" y="9"/>
                  </a:lnTo>
                  <a:lnTo>
                    <a:pt x="119" y="10"/>
                  </a:lnTo>
                  <a:lnTo>
                    <a:pt x="117" y="12"/>
                  </a:lnTo>
                  <a:lnTo>
                    <a:pt x="117" y="12"/>
                  </a:lnTo>
                  <a:lnTo>
                    <a:pt x="117" y="14"/>
                  </a:lnTo>
                  <a:lnTo>
                    <a:pt x="117" y="16"/>
                  </a:lnTo>
                  <a:lnTo>
                    <a:pt x="128" y="112"/>
                  </a:lnTo>
                  <a:lnTo>
                    <a:pt x="129" y="115"/>
                  </a:lnTo>
                  <a:lnTo>
                    <a:pt x="129" y="117"/>
                  </a:lnTo>
                  <a:lnTo>
                    <a:pt x="131" y="117"/>
                  </a:lnTo>
                  <a:lnTo>
                    <a:pt x="132" y="118"/>
                  </a:lnTo>
                  <a:lnTo>
                    <a:pt x="133" y="118"/>
                  </a:lnTo>
                  <a:lnTo>
                    <a:pt x="134" y="118"/>
                  </a:lnTo>
                  <a:lnTo>
                    <a:pt x="146" y="117"/>
                  </a:lnTo>
                  <a:lnTo>
                    <a:pt x="147" y="126"/>
                  </a:lnTo>
                  <a:lnTo>
                    <a:pt x="93" y="131"/>
                  </a:lnTo>
                  <a:lnTo>
                    <a:pt x="92" y="123"/>
                  </a:lnTo>
                  <a:lnTo>
                    <a:pt x="105" y="121"/>
                  </a:lnTo>
                  <a:lnTo>
                    <a:pt x="107" y="123"/>
                  </a:lnTo>
                  <a:lnTo>
                    <a:pt x="107" y="121"/>
                  </a:lnTo>
                  <a:lnTo>
                    <a:pt x="107" y="121"/>
                  </a:lnTo>
                  <a:lnTo>
                    <a:pt x="108" y="120"/>
                  </a:lnTo>
                  <a:lnTo>
                    <a:pt x="109" y="119"/>
                  </a:lnTo>
                  <a:lnTo>
                    <a:pt x="109" y="118"/>
                  </a:lnTo>
                  <a:lnTo>
                    <a:pt x="109" y="115"/>
                  </a:lnTo>
                  <a:lnTo>
                    <a:pt x="104" y="68"/>
                  </a:lnTo>
                  <a:lnTo>
                    <a:pt x="45" y="76"/>
                  </a:lnTo>
                  <a:lnTo>
                    <a:pt x="51" y="122"/>
                  </a:lnTo>
                  <a:lnTo>
                    <a:pt x="51" y="124"/>
                  </a:lnTo>
                  <a:lnTo>
                    <a:pt x="52" y="126"/>
                  </a:lnTo>
                  <a:lnTo>
                    <a:pt x="52" y="127"/>
                  </a:lnTo>
                  <a:lnTo>
                    <a:pt x="53" y="128"/>
                  </a:lnTo>
                  <a:lnTo>
                    <a:pt x="54" y="128"/>
                  </a:lnTo>
                  <a:lnTo>
                    <a:pt x="56" y="129"/>
                  </a:lnTo>
                  <a:lnTo>
                    <a:pt x="56" y="128"/>
                  </a:lnTo>
                  <a:lnTo>
                    <a:pt x="68" y="126"/>
                  </a:lnTo>
                  <a:lnTo>
                    <a:pt x="69" y="135"/>
                  </a:lnTo>
                  <a:lnTo>
                    <a:pt x="16" y="141"/>
                  </a:lnTo>
                  <a:lnTo>
                    <a:pt x="15" y="132"/>
                  </a:lnTo>
                  <a:lnTo>
                    <a:pt x="27" y="131"/>
                  </a:lnTo>
                  <a:lnTo>
                    <a:pt x="29" y="132"/>
                  </a:lnTo>
                  <a:lnTo>
                    <a:pt x="28" y="131"/>
                  </a:lnTo>
                  <a:lnTo>
                    <a:pt x="29" y="130"/>
                  </a:lnTo>
                  <a:lnTo>
                    <a:pt x="31" y="129"/>
                  </a:lnTo>
                  <a:lnTo>
                    <a:pt x="31" y="129"/>
                  </a:lnTo>
                  <a:lnTo>
                    <a:pt x="31" y="127"/>
                  </a:lnTo>
                  <a:lnTo>
                    <a:pt x="31" y="124"/>
                  </a:lnTo>
                  <a:lnTo>
                    <a:pt x="19" y="29"/>
                  </a:lnTo>
                  <a:lnTo>
                    <a:pt x="18" y="25"/>
                  </a:lnTo>
                  <a:lnTo>
                    <a:pt x="18" y="24"/>
                  </a:lnTo>
                  <a:lnTo>
                    <a:pt x="17" y="24"/>
                  </a:lnTo>
                  <a:lnTo>
                    <a:pt x="16" y="23"/>
                  </a:lnTo>
                  <a:lnTo>
                    <a:pt x="15" y="23"/>
                  </a:lnTo>
                  <a:lnTo>
                    <a:pt x="14" y="21"/>
                  </a:lnTo>
                  <a:lnTo>
                    <a:pt x="14" y="23"/>
                  </a:lnTo>
                  <a:lnTo>
                    <a:pt x="1" y="24"/>
                  </a:lnTo>
                  <a:lnTo>
                    <a:pt x="0" y="15"/>
                  </a:lnTo>
                  <a:lnTo>
                    <a:pt x="54" y="10"/>
                  </a:lnTo>
                  <a:lnTo>
                    <a:pt x="54" y="18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0" y="21"/>
                  </a:lnTo>
                  <a:lnTo>
                    <a:pt x="38" y="22"/>
                  </a:lnTo>
                  <a:lnTo>
                    <a:pt x="38" y="23"/>
                  </a:lnTo>
                  <a:lnTo>
                    <a:pt x="38" y="25"/>
                  </a:lnTo>
                  <a:lnTo>
                    <a:pt x="44" y="67"/>
                  </a:lnTo>
                  <a:lnTo>
                    <a:pt x="102" y="60"/>
                  </a:lnTo>
                  <a:lnTo>
                    <a:pt x="97" y="19"/>
                  </a:lnTo>
                  <a:lnTo>
                    <a:pt x="97" y="16"/>
                  </a:lnTo>
                  <a:lnTo>
                    <a:pt x="96" y="15"/>
                  </a:lnTo>
                  <a:lnTo>
                    <a:pt x="96" y="14"/>
                  </a:lnTo>
                  <a:lnTo>
                    <a:pt x="95" y="13"/>
                  </a:lnTo>
                  <a:lnTo>
                    <a:pt x="93" y="13"/>
                  </a:lnTo>
                  <a:lnTo>
                    <a:pt x="91" y="12"/>
                  </a:lnTo>
                  <a:lnTo>
                    <a:pt x="91" y="13"/>
                  </a:lnTo>
                  <a:lnTo>
                    <a:pt x="80" y="15"/>
                  </a:lnTo>
                  <a:lnTo>
                    <a:pt x="79" y="6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2771391" y="1988841"/>
              <a:ext cx="196584" cy="189303"/>
            </a:xfrm>
            <a:custGeom>
              <a:avLst/>
              <a:gdLst>
                <a:gd name="T0" fmla="*/ 67 w 132"/>
                <a:gd name="T1" fmla="*/ 129 h 131"/>
                <a:gd name="T2" fmla="*/ 67 w 132"/>
                <a:gd name="T3" fmla="*/ 129 h 131"/>
                <a:gd name="T4" fmla="*/ 66 w 132"/>
                <a:gd name="T5" fmla="*/ 8 h 131"/>
                <a:gd name="T6" fmla="*/ 43 w 132"/>
                <a:gd name="T7" fmla="*/ 16 h 131"/>
                <a:gd name="T8" fmla="*/ 28 w 132"/>
                <a:gd name="T9" fmla="*/ 37 h 131"/>
                <a:gd name="T10" fmla="*/ 24 w 132"/>
                <a:gd name="T11" fmla="*/ 65 h 131"/>
                <a:gd name="T12" fmla="*/ 25 w 132"/>
                <a:gd name="T13" fmla="*/ 79 h 131"/>
                <a:gd name="T14" fmla="*/ 39 w 132"/>
                <a:gd name="T15" fmla="*/ 109 h 131"/>
                <a:gd name="T16" fmla="*/ 55 w 132"/>
                <a:gd name="T17" fmla="*/ 120 h 131"/>
                <a:gd name="T18" fmla="*/ 79 w 132"/>
                <a:gd name="T19" fmla="*/ 120 h 131"/>
                <a:gd name="T20" fmla="*/ 96 w 132"/>
                <a:gd name="T21" fmla="*/ 108 h 131"/>
                <a:gd name="T22" fmla="*/ 108 w 132"/>
                <a:gd name="T23" fmla="*/ 78 h 131"/>
                <a:gd name="T24" fmla="*/ 109 w 132"/>
                <a:gd name="T25" fmla="*/ 64 h 131"/>
                <a:gd name="T26" fmla="*/ 104 w 132"/>
                <a:gd name="T27" fmla="*/ 36 h 131"/>
                <a:gd name="T28" fmla="*/ 88 w 132"/>
                <a:gd name="T29" fmla="*/ 15 h 131"/>
                <a:gd name="T30" fmla="*/ 67 w 132"/>
                <a:gd name="T31" fmla="*/ 8 h 131"/>
                <a:gd name="T32" fmla="*/ 67 w 132"/>
                <a:gd name="T33" fmla="*/ 7 h 131"/>
                <a:gd name="T34" fmla="*/ 79 w 132"/>
                <a:gd name="T35" fmla="*/ 0 h 131"/>
                <a:gd name="T36" fmla="*/ 95 w 132"/>
                <a:gd name="T37" fmla="*/ 6 h 131"/>
                <a:gd name="T38" fmla="*/ 106 w 132"/>
                <a:gd name="T39" fmla="*/ 11 h 131"/>
                <a:gd name="T40" fmla="*/ 118 w 132"/>
                <a:gd name="T41" fmla="*/ 24 h 131"/>
                <a:gd name="T42" fmla="*/ 126 w 132"/>
                <a:gd name="T43" fmla="*/ 38 h 131"/>
                <a:gd name="T44" fmla="*/ 131 w 132"/>
                <a:gd name="T45" fmla="*/ 52 h 131"/>
                <a:gd name="T46" fmla="*/ 132 w 132"/>
                <a:gd name="T47" fmla="*/ 64 h 131"/>
                <a:gd name="T48" fmla="*/ 125 w 132"/>
                <a:gd name="T49" fmla="*/ 96 h 131"/>
                <a:gd name="T50" fmla="*/ 107 w 132"/>
                <a:gd name="T51" fmla="*/ 118 h 131"/>
                <a:gd name="T52" fmla="*/ 89 w 132"/>
                <a:gd name="T53" fmla="*/ 127 h 131"/>
                <a:gd name="T54" fmla="*/ 67 w 132"/>
                <a:gd name="T55" fmla="*/ 131 h 131"/>
                <a:gd name="T56" fmla="*/ 54 w 132"/>
                <a:gd name="T57" fmla="*/ 131 h 131"/>
                <a:gd name="T58" fmla="*/ 37 w 132"/>
                <a:gd name="T59" fmla="*/ 125 h 131"/>
                <a:gd name="T60" fmla="*/ 32 w 132"/>
                <a:gd name="T61" fmla="*/ 123 h 131"/>
                <a:gd name="T62" fmla="*/ 17 w 132"/>
                <a:gd name="T63" fmla="*/ 110 h 131"/>
                <a:gd name="T64" fmla="*/ 3 w 132"/>
                <a:gd name="T65" fmla="*/ 83 h 131"/>
                <a:gd name="T66" fmla="*/ 0 w 132"/>
                <a:gd name="T67" fmla="*/ 61 h 131"/>
                <a:gd name="T68" fmla="*/ 3 w 132"/>
                <a:gd name="T69" fmla="*/ 47 h 131"/>
                <a:gd name="T70" fmla="*/ 8 w 132"/>
                <a:gd name="T71" fmla="*/ 33 h 131"/>
                <a:gd name="T72" fmla="*/ 18 w 132"/>
                <a:gd name="T73" fmla="*/ 19 h 131"/>
                <a:gd name="T74" fmla="*/ 27 w 132"/>
                <a:gd name="T75" fmla="*/ 11 h 131"/>
                <a:gd name="T76" fmla="*/ 30 w 132"/>
                <a:gd name="T77" fmla="*/ 10 h 131"/>
                <a:gd name="T78" fmla="*/ 40 w 132"/>
                <a:gd name="T79" fmla="*/ 5 h 131"/>
                <a:gd name="T80" fmla="*/ 51 w 132"/>
                <a:gd name="T81" fmla="*/ 1 h 131"/>
                <a:gd name="T82" fmla="*/ 66 w 132"/>
                <a:gd name="T8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2" h="131">
                  <a:moveTo>
                    <a:pt x="67" y="129"/>
                  </a:moveTo>
                  <a:lnTo>
                    <a:pt x="67" y="129"/>
                  </a:lnTo>
                  <a:lnTo>
                    <a:pt x="67" y="129"/>
                  </a:lnTo>
                  <a:lnTo>
                    <a:pt x="67" y="129"/>
                  </a:lnTo>
                  <a:close/>
                  <a:moveTo>
                    <a:pt x="67" y="7"/>
                  </a:moveTo>
                  <a:lnTo>
                    <a:pt x="66" y="8"/>
                  </a:lnTo>
                  <a:lnTo>
                    <a:pt x="53" y="10"/>
                  </a:lnTo>
                  <a:lnTo>
                    <a:pt x="43" y="16"/>
                  </a:lnTo>
                  <a:lnTo>
                    <a:pt x="34" y="25"/>
                  </a:lnTo>
                  <a:lnTo>
                    <a:pt x="28" y="37"/>
                  </a:lnTo>
                  <a:lnTo>
                    <a:pt x="25" y="51"/>
                  </a:lnTo>
                  <a:lnTo>
                    <a:pt x="24" y="65"/>
                  </a:lnTo>
                  <a:lnTo>
                    <a:pt x="24" y="72"/>
                  </a:lnTo>
                  <a:lnTo>
                    <a:pt x="25" y="79"/>
                  </a:lnTo>
                  <a:lnTo>
                    <a:pt x="30" y="95"/>
                  </a:lnTo>
                  <a:lnTo>
                    <a:pt x="39" y="109"/>
                  </a:lnTo>
                  <a:lnTo>
                    <a:pt x="45" y="117"/>
                  </a:lnTo>
                  <a:lnTo>
                    <a:pt x="55" y="120"/>
                  </a:lnTo>
                  <a:lnTo>
                    <a:pt x="67" y="123"/>
                  </a:lnTo>
                  <a:lnTo>
                    <a:pt x="79" y="120"/>
                  </a:lnTo>
                  <a:lnTo>
                    <a:pt x="89" y="116"/>
                  </a:lnTo>
                  <a:lnTo>
                    <a:pt x="96" y="108"/>
                  </a:lnTo>
                  <a:lnTo>
                    <a:pt x="104" y="93"/>
                  </a:lnTo>
                  <a:lnTo>
                    <a:pt x="108" y="78"/>
                  </a:lnTo>
                  <a:lnTo>
                    <a:pt x="109" y="71"/>
                  </a:lnTo>
                  <a:lnTo>
                    <a:pt x="109" y="64"/>
                  </a:lnTo>
                  <a:lnTo>
                    <a:pt x="107" y="50"/>
                  </a:lnTo>
                  <a:lnTo>
                    <a:pt x="104" y="36"/>
                  </a:lnTo>
                  <a:lnTo>
                    <a:pt x="97" y="24"/>
                  </a:lnTo>
                  <a:lnTo>
                    <a:pt x="88" y="15"/>
                  </a:lnTo>
                  <a:lnTo>
                    <a:pt x="78" y="10"/>
                  </a:lnTo>
                  <a:lnTo>
                    <a:pt x="67" y="8"/>
                  </a:lnTo>
                  <a:lnTo>
                    <a:pt x="67" y="7"/>
                  </a:lnTo>
                  <a:lnTo>
                    <a:pt x="67" y="7"/>
                  </a:lnTo>
                  <a:close/>
                  <a:moveTo>
                    <a:pt x="67" y="0"/>
                  </a:moveTo>
                  <a:lnTo>
                    <a:pt x="79" y="0"/>
                  </a:lnTo>
                  <a:lnTo>
                    <a:pt x="89" y="2"/>
                  </a:lnTo>
                  <a:lnTo>
                    <a:pt x="95" y="6"/>
                  </a:lnTo>
                  <a:lnTo>
                    <a:pt x="100" y="8"/>
                  </a:lnTo>
                  <a:lnTo>
                    <a:pt x="106" y="11"/>
                  </a:lnTo>
                  <a:lnTo>
                    <a:pt x="113" y="17"/>
                  </a:lnTo>
                  <a:lnTo>
                    <a:pt x="118" y="24"/>
                  </a:lnTo>
                  <a:lnTo>
                    <a:pt x="123" y="30"/>
                  </a:lnTo>
                  <a:lnTo>
                    <a:pt x="126" y="38"/>
                  </a:lnTo>
                  <a:lnTo>
                    <a:pt x="129" y="45"/>
                  </a:lnTo>
                  <a:lnTo>
                    <a:pt x="131" y="52"/>
                  </a:lnTo>
                  <a:lnTo>
                    <a:pt x="132" y="57"/>
                  </a:lnTo>
                  <a:lnTo>
                    <a:pt x="132" y="64"/>
                  </a:lnTo>
                  <a:lnTo>
                    <a:pt x="131" y="81"/>
                  </a:lnTo>
                  <a:lnTo>
                    <a:pt x="125" y="96"/>
                  </a:lnTo>
                  <a:lnTo>
                    <a:pt x="117" y="108"/>
                  </a:lnTo>
                  <a:lnTo>
                    <a:pt x="107" y="118"/>
                  </a:lnTo>
                  <a:lnTo>
                    <a:pt x="98" y="124"/>
                  </a:lnTo>
                  <a:lnTo>
                    <a:pt x="89" y="127"/>
                  </a:lnTo>
                  <a:lnTo>
                    <a:pt x="68" y="131"/>
                  </a:lnTo>
                  <a:lnTo>
                    <a:pt x="67" y="131"/>
                  </a:lnTo>
                  <a:lnTo>
                    <a:pt x="61" y="131"/>
                  </a:lnTo>
                  <a:lnTo>
                    <a:pt x="54" y="131"/>
                  </a:lnTo>
                  <a:lnTo>
                    <a:pt x="46" y="128"/>
                  </a:lnTo>
                  <a:lnTo>
                    <a:pt x="37" y="125"/>
                  </a:lnTo>
                  <a:lnTo>
                    <a:pt x="35" y="124"/>
                  </a:lnTo>
                  <a:lnTo>
                    <a:pt x="32" y="123"/>
                  </a:lnTo>
                  <a:lnTo>
                    <a:pt x="27" y="119"/>
                  </a:lnTo>
                  <a:lnTo>
                    <a:pt x="17" y="110"/>
                  </a:lnTo>
                  <a:lnTo>
                    <a:pt x="8" y="98"/>
                  </a:lnTo>
                  <a:lnTo>
                    <a:pt x="3" y="83"/>
                  </a:lnTo>
                  <a:lnTo>
                    <a:pt x="0" y="66"/>
                  </a:lnTo>
                  <a:lnTo>
                    <a:pt x="0" y="61"/>
                  </a:lnTo>
                  <a:lnTo>
                    <a:pt x="1" y="54"/>
                  </a:lnTo>
                  <a:lnTo>
                    <a:pt x="3" y="47"/>
                  </a:lnTo>
                  <a:lnTo>
                    <a:pt x="5" y="41"/>
                  </a:lnTo>
                  <a:lnTo>
                    <a:pt x="8" y="33"/>
                  </a:lnTo>
                  <a:lnTo>
                    <a:pt x="13" y="26"/>
                  </a:lnTo>
                  <a:lnTo>
                    <a:pt x="18" y="19"/>
                  </a:lnTo>
                  <a:lnTo>
                    <a:pt x="25" y="12"/>
                  </a:lnTo>
                  <a:lnTo>
                    <a:pt x="27" y="11"/>
                  </a:lnTo>
                  <a:lnTo>
                    <a:pt x="28" y="10"/>
                  </a:lnTo>
                  <a:lnTo>
                    <a:pt x="30" y="10"/>
                  </a:lnTo>
                  <a:lnTo>
                    <a:pt x="33" y="8"/>
                  </a:lnTo>
                  <a:lnTo>
                    <a:pt x="40" y="5"/>
                  </a:lnTo>
                  <a:lnTo>
                    <a:pt x="45" y="2"/>
                  </a:lnTo>
                  <a:lnTo>
                    <a:pt x="51" y="1"/>
                  </a:lnTo>
                  <a:lnTo>
                    <a:pt x="59" y="0"/>
                  </a:lnTo>
                  <a:lnTo>
                    <a:pt x="66" y="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6" name="Freeform 29"/>
            <p:cNvSpPr>
              <a:spLocks/>
            </p:cNvSpPr>
            <p:nvPr/>
          </p:nvSpPr>
          <p:spPr bwMode="auto">
            <a:xfrm>
              <a:off x="1759345" y="2265515"/>
              <a:ext cx="262113" cy="262112"/>
            </a:xfrm>
            <a:custGeom>
              <a:avLst/>
              <a:gdLst>
                <a:gd name="T0" fmla="*/ 114 w 181"/>
                <a:gd name="T1" fmla="*/ 8 h 181"/>
                <a:gd name="T2" fmla="*/ 102 w 181"/>
                <a:gd name="T3" fmla="*/ 17 h 181"/>
                <a:gd name="T4" fmla="*/ 101 w 181"/>
                <a:gd name="T5" fmla="*/ 18 h 181"/>
                <a:gd name="T6" fmla="*/ 104 w 181"/>
                <a:gd name="T7" fmla="*/ 23 h 181"/>
                <a:gd name="T8" fmla="*/ 161 w 181"/>
                <a:gd name="T9" fmla="*/ 104 h 181"/>
                <a:gd name="T10" fmla="*/ 162 w 181"/>
                <a:gd name="T11" fmla="*/ 105 h 181"/>
                <a:gd name="T12" fmla="*/ 165 w 181"/>
                <a:gd name="T13" fmla="*/ 105 h 181"/>
                <a:gd name="T14" fmla="*/ 167 w 181"/>
                <a:gd name="T15" fmla="*/ 104 h 181"/>
                <a:gd name="T16" fmla="*/ 181 w 181"/>
                <a:gd name="T17" fmla="*/ 104 h 181"/>
                <a:gd name="T18" fmla="*/ 133 w 181"/>
                <a:gd name="T19" fmla="*/ 128 h 181"/>
                <a:gd name="T20" fmla="*/ 145 w 181"/>
                <a:gd name="T21" fmla="*/ 121 h 181"/>
                <a:gd name="T22" fmla="*/ 144 w 181"/>
                <a:gd name="T23" fmla="*/ 119 h 181"/>
                <a:gd name="T24" fmla="*/ 145 w 181"/>
                <a:gd name="T25" fmla="*/ 118 h 181"/>
                <a:gd name="T26" fmla="*/ 143 w 181"/>
                <a:gd name="T27" fmla="*/ 113 h 181"/>
                <a:gd name="T28" fmla="*/ 95 w 181"/>
                <a:gd name="T29" fmla="*/ 148 h 181"/>
                <a:gd name="T30" fmla="*/ 98 w 181"/>
                <a:gd name="T31" fmla="*/ 150 h 181"/>
                <a:gd name="T32" fmla="*/ 101 w 181"/>
                <a:gd name="T33" fmla="*/ 150 h 181"/>
                <a:gd name="T34" fmla="*/ 117 w 181"/>
                <a:gd name="T35" fmla="*/ 150 h 181"/>
                <a:gd name="T36" fmla="*/ 68 w 181"/>
                <a:gd name="T37" fmla="*/ 174 h 181"/>
                <a:gd name="T38" fmla="*/ 80 w 181"/>
                <a:gd name="T39" fmla="*/ 165 h 181"/>
                <a:gd name="T40" fmla="*/ 80 w 181"/>
                <a:gd name="T41" fmla="*/ 163 h 181"/>
                <a:gd name="T42" fmla="*/ 78 w 181"/>
                <a:gd name="T43" fmla="*/ 159 h 181"/>
                <a:gd name="T44" fmla="*/ 20 w 181"/>
                <a:gd name="T45" fmla="*/ 77 h 181"/>
                <a:gd name="T46" fmla="*/ 19 w 181"/>
                <a:gd name="T47" fmla="*/ 76 h 181"/>
                <a:gd name="T48" fmla="*/ 17 w 181"/>
                <a:gd name="T49" fmla="*/ 76 h 181"/>
                <a:gd name="T50" fmla="*/ 15 w 181"/>
                <a:gd name="T51" fmla="*/ 77 h 181"/>
                <a:gd name="T52" fmla="*/ 0 w 181"/>
                <a:gd name="T53" fmla="*/ 77 h 181"/>
                <a:gd name="T54" fmla="*/ 50 w 181"/>
                <a:gd name="T55" fmla="*/ 53 h 181"/>
                <a:gd name="T56" fmla="*/ 37 w 181"/>
                <a:gd name="T57" fmla="*/ 62 h 181"/>
                <a:gd name="T58" fmla="*/ 37 w 181"/>
                <a:gd name="T59" fmla="*/ 65 h 181"/>
                <a:gd name="T60" fmla="*/ 38 w 181"/>
                <a:gd name="T61" fmla="*/ 68 h 181"/>
                <a:gd name="T62" fmla="*/ 87 w 181"/>
                <a:gd name="T63" fmla="*/ 33 h 181"/>
                <a:gd name="T64" fmla="*/ 84 w 181"/>
                <a:gd name="T65" fmla="*/ 31 h 181"/>
                <a:gd name="T66" fmla="*/ 81 w 181"/>
                <a:gd name="T67" fmla="*/ 31 h 181"/>
                <a:gd name="T68" fmla="*/ 70 w 181"/>
                <a:gd name="T69" fmla="*/ 39 h 181"/>
                <a:gd name="T70" fmla="*/ 109 w 181"/>
                <a:gd name="T7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181">
                  <a:moveTo>
                    <a:pt x="109" y="0"/>
                  </a:moveTo>
                  <a:lnTo>
                    <a:pt x="114" y="8"/>
                  </a:lnTo>
                  <a:lnTo>
                    <a:pt x="102" y="16"/>
                  </a:lnTo>
                  <a:lnTo>
                    <a:pt x="102" y="17"/>
                  </a:lnTo>
                  <a:lnTo>
                    <a:pt x="101" y="18"/>
                  </a:lnTo>
                  <a:lnTo>
                    <a:pt x="101" y="18"/>
                  </a:lnTo>
                  <a:lnTo>
                    <a:pt x="102" y="21"/>
                  </a:lnTo>
                  <a:lnTo>
                    <a:pt x="104" y="23"/>
                  </a:lnTo>
                  <a:lnTo>
                    <a:pt x="159" y="102"/>
                  </a:lnTo>
                  <a:lnTo>
                    <a:pt x="161" y="104"/>
                  </a:lnTo>
                  <a:lnTo>
                    <a:pt x="162" y="105"/>
                  </a:lnTo>
                  <a:lnTo>
                    <a:pt x="162" y="105"/>
                  </a:lnTo>
                  <a:lnTo>
                    <a:pt x="162" y="105"/>
                  </a:lnTo>
                  <a:lnTo>
                    <a:pt x="165" y="105"/>
                  </a:lnTo>
                  <a:lnTo>
                    <a:pt x="168" y="106"/>
                  </a:lnTo>
                  <a:lnTo>
                    <a:pt x="167" y="104"/>
                  </a:lnTo>
                  <a:lnTo>
                    <a:pt x="177" y="97"/>
                  </a:lnTo>
                  <a:lnTo>
                    <a:pt x="181" y="104"/>
                  </a:lnTo>
                  <a:lnTo>
                    <a:pt x="137" y="136"/>
                  </a:lnTo>
                  <a:lnTo>
                    <a:pt x="133" y="128"/>
                  </a:lnTo>
                  <a:lnTo>
                    <a:pt x="142" y="121"/>
                  </a:lnTo>
                  <a:lnTo>
                    <a:pt x="145" y="121"/>
                  </a:lnTo>
                  <a:lnTo>
                    <a:pt x="144" y="120"/>
                  </a:lnTo>
                  <a:lnTo>
                    <a:pt x="144" y="119"/>
                  </a:lnTo>
                  <a:lnTo>
                    <a:pt x="145" y="118"/>
                  </a:lnTo>
                  <a:lnTo>
                    <a:pt x="145" y="118"/>
                  </a:lnTo>
                  <a:lnTo>
                    <a:pt x="144" y="115"/>
                  </a:lnTo>
                  <a:lnTo>
                    <a:pt x="143" y="113"/>
                  </a:lnTo>
                  <a:lnTo>
                    <a:pt x="96" y="45"/>
                  </a:lnTo>
                  <a:lnTo>
                    <a:pt x="95" y="148"/>
                  </a:lnTo>
                  <a:lnTo>
                    <a:pt x="97" y="150"/>
                  </a:lnTo>
                  <a:lnTo>
                    <a:pt x="98" y="150"/>
                  </a:lnTo>
                  <a:lnTo>
                    <a:pt x="98" y="150"/>
                  </a:lnTo>
                  <a:lnTo>
                    <a:pt x="101" y="150"/>
                  </a:lnTo>
                  <a:lnTo>
                    <a:pt x="111" y="142"/>
                  </a:lnTo>
                  <a:lnTo>
                    <a:pt x="117" y="150"/>
                  </a:lnTo>
                  <a:lnTo>
                    <a:pt x="73" y="181"/>
                  </a:lnTo>
                  <a:lnTo>
                    <a:pt x="68" y="174"/>
                  </a:lnTo>
                  <a:lnTo>
                    <a:pt x="79" y="165"/>
                  </a:lnTo>
                  <a:lnTo>
                    <a:pt x="80" y="165"/>
                  </a:lnTo>
                  <a:lnTo>
                    <a:pt x="80" y="164"/>
                  </a:lnTo>
                  <a:lnTo>
                    <a:pt x="80" y="163"/>
                  </a:lnTo>
                  <a:lnTo>
                    <a:pt x="79" y="161"/>
                  </a:lnTo>
                  <a:lnTo>
                    <a:pt x="78" y="159"/>
                  </a:lnTo>
                  <a:lnTo>
                    <a:pt x="23" y="79"/>
                  </a:lnTo>
                  <a:lnTo>
                    <a:pt x="20" y="77"/>
                  </a:lnTo>
                  <a:lnTo>
                    <a:pt x="19" y="77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17" y="76"/>
                  </a:lnTo>
                  <a:lnTo>
                    <a:pt x="14" y="76"/>
                  </a:lnTo>
                  <a:lnTo>
                    <a:pt x="15" y="77"/>
                  </a:lnTo>
                  <a:lnTo>
                    <a:pt x="6" y="84"/>
                  </a:lnTo>
                  <a:lnTo>
                    <a:pt x="0" y="77"/>
                  </a:lnTo>
                  <a:lnTo>
                    <a:pt x="44" y="47"/>
                  </a:lnTo>
                  <a:lnTo>
                    <a:pt x="50" y="53"/>
                  </a:lnTo>
                  <a:lnTo>
                    <a:pt x="38" y="61"/>
                  </a:lnTo>
                  <a:lnTo>
                    <a:pt x="37" y="62"/>
                  </a:lnTo>
                  <a:lnTo>
                    <a:pt x="37" y="63"/>
                  </a:lnTo>
                  <a:lnTo>
                    <a:pt x="37" y="65"/>
                  </a:lnTo>
                  <a:lnTo>
                    <a:pt x="37" y="66"/>
                  </a:lnTo>
                  <a:lnTo>
                    <a:pt x="38" y="68"/>
                  </a:lnTo>
                  <a:lnTo>
                    <a:pt x="86" y="136"/>
                  </a:lnTo>
                  <a:lnTo>
                    <a:pt x="87" y="33"/>
                  </a:lnTo>
                  <a:lnTo>
                    <a:pt x="86" y="32"/>
                  </a:lnTo>
                  <a:lnTo>
                    <a:pt x="84" y="31"/>
                  </a:lnTo>
                  <a:lnTo>
                    <a:pt x="83" y="31"/>
                  </a:lnTo>
                  <a:lnTo>
                    <a:pt x="81" y="31"/>
                  </a:lnTo>
                  <a:lnTo>
                    <a:pt x="80" y="32"/>
                  </a:lnTo>
                  <a:lnTo>
                    <a:pt x="70" y="39"/>
                  </a:lnTo>
                  <a:lnTo>
                    <a:pt x="65" y="32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1074940" y="3576077"/>
              <a:ext cx="189304" cy="189303"/>
            </a:xfrm>
            <a:custGeom>
              <a:avLst/>
              <a:gdLst>
                <a:gd name="T0" fmla="*/ 43 w 131"/>
                <a:gd name="T1" fmla="*/ 25 h 131"/>
                <a:gd name="T2" fmla="*/ 18 w 131"/>
                <a:gd name="T3" fmla="*/ 38 h 131"/>
                <a:gd name="T4" fmla="*/ 9 w 131"/>
                <a:gd name="T5" fmla="*/ 61 h 131"/>
                <a:gd name="T6" fmla="*/ 14 w 131"/>
                <a:gd name="T7" fmla="*/ 84 h 131"/>
                <a:gd name="T8" fmla="*/ 33 w 131"/>
                <a:gd name="T9" fmla="*/ 101 h 131"/>
                <a:gd name="T10" fmla="*/ 61 w 131"/>
                <a:gd name="T11" fmla="*/ 108 h 131"/>
                <a:gd name="T12" fmla="*/ 72 w 131"/>
                <a:gd name="T13" fmla="*/ 109 h 131"/>
                <a:gd name="T14" fmla="*/ 91 w 131"/>
                <a:gd name="T15" fmla="*/ 106 h 131"/>
                <a:gd name="T16" fmla="*/ 115 w 131"/>
                <a:gd name="T17" fmla="*/ 92 h 131"/>
                <a:gd name="T18" fmla="*/ 123 w 131"/>
                <a:gd name="T19" fmla="*/ 71 h 131"/>
                <a:gd name="T20" fmla="*/ 118 w 131"/>
                <a:gd name="T21" fmla="*/ 48 h 131"/>
                <a:gd name="T22" fmla="*/ 98 w 131"/>
                <a:gd name="T23" fmla="*/ 31 h 131"/>
                <a:gd name="T24" fmla="*/ 76 w 131"/>
                <a:gd name="T25" fmla="*/ 23 h 131"/>
                <a:gd name="T26" fmla="*/ 61 w 131"/>
                <a:gd name="T27" fmla="*/ 22 h 131"/>
                <a:gd name="T28" fmla="*/ 71 w 131"/>
                <a:gd name="T29" fmla="*/ 0 h 131"/>
                <a:gd name="T30" fmla="*/ 101 w 131"/>
                <a:gd name="T31" fmla="*/ 10 h 131"/>
                <a:gd name="T32" fmla="*/ 122 w 131"/>
                <a:gd name="T33" fmla="*/ 30 h 131"/>
                <a:gd name="T34" fmla="*/ 130 w 131"/>
                <a:gd name="T35" fmla="*/ 49 h 131"/>
                <a:gd name="T36" fmla="*/ 130 w 131"/>
                <a:gd name="T37" fmla="*/ 77 h 131"/>
                <a:gd name="T38" fmla="*/ 126 w 131"/>
                <a:gd name="T39" fmla="*/ 92 h 131"/>
                <a:gd name="T40" fmla="*/ 119 w 131"/>
                <a:gd name="T41" fmla="*/ 106 h 131"/>
                <a:gd name="T42" fmla="*/ 105 w 131"/>
                <a:gd name="T43" fmla="*/ 119 h 131"/>
                <a:gd name="T44" fmla="*/ 79 w 131"/>
                <a:gd name="T45" fmla="*/ 130 h 131"/>
                <a:gd name="T46" fmla="*/ 60 w 131"/>
                <a:gd name="T47" fmla="*/ 131 h 131"/>
                <a:gd name="T48" fmla="*/ 48 w 131"/>
                <a:gd name="T49" fmla="*/ 129 h 131"/>
                <a:gd name="T50" fmla="*/ 34 w 131"/>
                <a:gd name="T51" fmla="*/ 124 h 131"/>
                <a:gd name="T52" fmla="*/ 21 w 131"/>
                <a:gd name="T53" fmla="*/ 115 h 131"/>
                <a:gd name="T54" fmla="*/ 9 w 131"/>
                <a:gd name="T55" fmla="*/ 101 h 131"/>
                <a:gd name="T56" fmla="*/ 7 w 131"/>
                <a:gd name="T57" fmla="*/ 97 h 131"/>
                <a:gd name="T58" fmla="*/ 1 w 131"/>
                <a:gd name="T59" fmla="*/ 83 h 131"/>
                <a:gd name="T60" fmla="*/ 0 w 131"/>
                <a:gd name="T61" fmla="*/ 66 h 131"/>
                <a:gd name="T62" fmla="*/ 3 w 131"/>
                <a:gd name="T63" fmla="*/ 47 h 131"/>
                <a:gd name="T64" fmla="*/ 10 w 131"/>
                <a:gd name="T65" fmla="*/ 28 h 131"/>
                <a:gd name="T66" fmla="*/ 23 w 131"/>
                <a:gd name="T67" fmla="*/ 14 h 131"/>
                <a:gd name="T68" fmla="*/ 37 w 131"/>
                <a:gd name="T69" fmla="*/ 5 h 131"/>
                <a:gd name="T70" fmla="*/ 52 w 131"/>
                <a:gd name="T71" fmla="*/ 1 h 131"/>
                <a:gd name="T72" fmla="*/ 65 w 131"/>
                <a:gd name="T7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1" h="131">
                  <a:moveTo>
                    <a:pt x="61" y="22"/>
                  </a:moveTo>
                  <a:lnTo>
                    <a:pt x="43" y="25"/>
                  </a:lnTo>
                  <a:lnTo>
                    <a:pt x="27" y="31"/>
                  </a:lnTo>
                  <a:lnTo>
                    <a:pt x="18" y="38"/>
                  </a:lnTo>
                  <a:lnTo>
                    <a:pt x="12" y="48"/>
                  </a:lnTo>
                  <a:lnTo>
                    <a:pt x="9" y="61"/>
                  </a:lnTo>
                  <a:lnTo>
                    <a:pt x="9" y="73"/>
                  </a:lnTo>
                  <a:lnTo>
                    <a:pt x="14" y="84"/>
                  </a:lnTo>
                  <a:lnTo>
                    <a:pt x="23" y="93"/>
                  </a:lnTo>
                  <a:lnTo>
                    <a:pt x="33" y="101"/>
                  </a:lnTo>
                  <a:lnTo>
                    <a:pt x="46" y="106"/>
                  </a:lnTo>
                  <a:lnTo>
                    <a:pt x="61" y="108"/>
                  </a:lnTo>
                  <a:lnTo>
                    <a:pt x="68" y="109"/>
                  </a:lnTo>
                  <a:lnTo>
                    <a:pt x="72" y="109"/>
                  </a:lnTo>
                  <a:lnTo>
                    <a:pt x="76" y="108"/>
                  </a:lnTo>
                  <a:lnTo>
                    <a:pt x="91" y="106"/>
                  </a:lnTo>
                  <a:lnTo>
                    <a:pt x="106" y="99"/>
                  </a:lnTo>
                  <a:lnTo>
                    <a:pt x="115" y="92"/>
                  </a:lnTo>
                  <a:lnTo>
                    <a:pt x="119" y="82"/>
                  </a:lnTo>
                  <a:lnTo>
                    <a:pt x="123" y="71"/>
                  </a:lnTo>
                  <a:lnTo>
                    <a:pt x="122" y="58"/>
                  </a:lnTo>
                  <a:lnTo>
                    <a:pt x="118" y="48"/>
                  </a:lnTo>
                  <a:lnTo>
                    <a:pt x="112" y="40"/>
                  </a:lnTo>
                  <a:lnTo>
                    <a:pt x="98" y="31"/>
                  </a:lnTo>
                  <a:lnTo>
                    <a:pt x="82" y="26"/>
                  </a:lnTo>
                  <a:lnTo>
                    <a:pt x="76" y="23"/>
                  </a:lnTo>
                  <a:lnTo>
                    <a:pt x="69" y="23"/>
                  </a:lnTo>
                  <a:lnTo>
                    <a:pt x="61" y="22"/>
                  </a:lnTo>
                  <a:close/>
                  <a:moveTo>
                    <a:pt x="65" y="0"/>
                  </a:moveTo>
                  <a:lnTo>
                    <a:pt x="71" y="0"/>
                  </a:lnTo>
                  <a:lnTo>
                    <a:pt x="88" y="3"/>
                  </a:lnTo>
                  <a:lnTo>
                    <a:pt x="101" y="10"/>
                  </a:lnTo>
                  <a:lnTo>
                    <a:pt x="114" y="19"/>
                  </a:lnTo>
                  <a:lnTo>
                    <a:pt x="122" y="30"/>
                  </a:lnTo>
                  <a:lnTo>
                    <a:pt x="127" y="39"/>
                  </a:lnTo>
                  <a:lnTo>
                    <a:pt x="130" y="49"/>
                  </a:lnTo>
                  <a:lnTo>
                    <a:pt x="131" y="72"/>
                  </a:lnTo>
                  <a:lnTo>
                    <a:pt x="130" y="77"/>
                  </a:lnTo>
                  <a:lnTo>
                    <a:pt x="128" y="84"/>
                  </a:lnTo>
                  <a:lnTo>
                    <a:pt x="126" y="92"/>
                  </a:lnTo>
                  <a:lnTo>
                    <a:pt x="122" y="100"/>
                  </a:lnTo>
                  <a:lnTo>
                    <a:pt x="119" y="106"/>
                  </a:lnTo>
                  <a:lnTo>
                    <a:pt x="115" y="110"/>
                  </a:lnTo>
                  <a:lnTo>
                    <a:pt x="105" y="119"/>
                  </a:lnTo>
                  <a:lnTo>
                    <a:pt x="91" y="126"/>
                  </a:lnTo>
                  <a:lnTo>
                    <a:pt x="79" y="130"/>
                  </a:lnTo>
                  <a:lnTo>
                    <a:pt x="65" y="131"/>
                  </a:lnTo>
                  <a:lnTo>
                    <a:pt x="60" y="131"/>
                  </a:lnTo>
                  <a:lnTo>
                    <a:pt x="54" y="130"/>
                  </a:lnTo>
                  <a:lnTo>
                    <a:pt x="48" y="129"/>
                  </a:lnTo>
                  <a:lnTo>
                    <a:pt x="41" y="127"/>
                  </a:lnTo>
                  <a:lnTo>
                    <a:pt x="34" y="124"/>
                  </a:lnTo>
                  <a:lnTo>
                    <a:pt x="27" y="120"/>
                  </a:lnTo>
                  <a:lnTo>
                    <a:pt x="21" y="115"/>
                  </a:lnTo>
                  <a:lnTo>
                    <a:pt x="14" y="109"/>
                  </a:lnTo>
                  <a:lnTo>
                    <a:pt x="9" y="101"/>
                  </a:lnTo>
                  <a:lnTo>
                    <a:pt x="7" y="99"/>
                  </a:lnTo>
                  <a:lnTo>
                    <a:pt x="7" y="97"/>
                  </a:lnTo>
                  <a:lnTo>
                    <a:pt x="5" y="92"/>
                  </a:lnTo>
                  <a:lnTo>
                    <a:pt x="1" y="83"/>
                  </a:lnTo>
                  <a:lnTo>
                    <a:pt x="0" y="74"/>
                  </a:lnTo>
                  <a:lnTo>
                    <a:pt x="0" y="66"/>
                  </a:lnTo>
                  <a:lnTo>
                    <a:pt x="0" y="59"/>
                  </a:lnTo>
                  <a:lnTo>
                    <a:pt x="3" y="47"/>
                  </a:lnTo>
                  <a:lnTo>
                    <a:pt x="6" y="37"/>
                  </a:lnTo>
                  <a:lnTo>
                    <a:pt x="10" y="28"/>
                  </a:lnTo>
                  <a:lnTo>
                    <a:pt x="16" y="21"/>
                  </a:lnTo>
                  <a:lnTo>
                    <a:pt x="23" y="14"/>
                  </a:lnTo>
                  <a:lnTo>
                    <a:pt x="30" y="10"/>
                  </a:lnTo>
                  <a:lnTo>
                    <a:pt x="37" y="5"/>
                  </a:lnTo>
                  <a:lnTo>
                    <a:pt x="45" y="3"/>
                  </a:lnTo>
                  <a:lnTo>
                    <a:pt x="52" y="1"/>
                  </a:lnTo>
                  <a:lnTo>
                    <a:pt x="59" y="0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8" name="Freeform 31"/>
            <p:cNvSpPr>
              <a:spLocks/>
            </p:cNvSpPr>
            <p:nvPr/>
          </p:nvSpPr>
          <p:spPr bwMode="auto">
            <a:xfrm>
              <a:off x="1089501" y="3328527"/>
              <a:ext cx="225708" cy="225708"/>
            </a:xfrm>
            <a:custGeom>
              <a:avLst/>
              <a:gdLst>
                <a:gd name="T0" fmla="*/ 41 w 155"/>
                <a:gd name="T1" fmla="*/ 2 h 158"/>
                <a:gd name="T2" fmla="*/ 39 w 155"/>
                <a:gd name="T3" fmla="*/ 18 h 158"/>
                <a:gd name="T4" fmla="*/ 41 w 155"/>
                <a:gd name="T5" fmla="*/ 19 h 158"/>
                <a:gd name="T6" fmla="*/ 136 w 155"/>
                <a:gd name="T7" fmla="*/ 44 h 158"/>
                <a:gd name="T8" fmla="*/ 140 w 155"/>
                <a:gd name="T9" fmla="*/ 44 h 158"/>
                <a:gd name="T10" fmla="*/ 143 w 155"/>
                <a:gd name="T11" fmla="*/ 43 h 158"/>
                <a:gd name="T12" fmla="*/ 144 w 155"/>
                <a:gd name="T13" fmla="*/ 40 h 158"/>
                <a:gd name="T14" fmla="*/ 155 w 155"/>
                <a:gd name="T15" fmla="*/ 30 h 158"/>
                <a:gd name="T16" fmla="*/ 134 w 155"/>
                <a:gd name="T17" fmla="*/ 81 h 158"/>
                <a:gd name="T18" fmla="*/ 136 w 155"/>
                <a:gd name="T19" fmla="*/ 66 h 158"/>
                <a:gd name="T20" fmla="*/ 135 w 155"/>
                <a:gd name="T21" fmla="*/ 64 h 158"/>
                <a:gd name="T22" fmla="*/ 132 w 155"/>
                <a:gd name="T23" fmla="*/ 63 h 158"/>
                <a:gd name="T24" fmla="*/ 72 w 155"/>
                <a:gd name="T25" fmla="*/ 108 h 158"/>
                <a:gd name="T26" fmla="*/ 121 w 155"/>
                <a:gd name="T27" fmla="*/ 120 h 158"/>
                <a:gd name="T28" fmla="*/ 124 w 155"/>
                <a:gd name="T29" fmla="*/ 118 h 158"/>
                <a:gd name="T30" fmla="*/ 136 w 155"/>
                <a:gd name="T31" fmla="*/ 107 h 158"/>
                <a:gd name="T32" fmla="*/ 115 w 155"/>
                <a:gd name="T33" fmla="*/ 157 h 158"/>
                <a:gd name="T34" fmla="*/ 117 w 155"/>
                <a:gd name="T35" fmla="*/ 143 h 158"/>
                <a:gd name="T36" fmla="*/ 116 w 155"/>
                <a:gd name="T37" fmla="*/ 140 h 158"/>
                <a:gd name="T38" fmla="*/ 113 w 155"/>
                <a:gd name="T39" fmla="*/ 139 h 158"/>
                <a:gd name="T40" fmla="*/ 16 w 155"/>
                <a:gd name="T41" fmla="*/ 116 h 158"/>
                <a:gd name="T42" fmla="*/ 13 w 155"/>
                <a:gd name="T43" fmla="*/ 117 h 158"/>
                <a:gd name="T44" fmla="*/ 0 w 155"/>
                <a:gd name="T45" fmla="*/ 128 h 158"/>
                <a:gd name="T46" fmla="*/ 22 w 155"/>
                <a:gd name="T47" fmla="*/ 79 h 158"/>
                <a:gd name="T48" fmla="*/ 19 w 155"/>
                <a:gd name="T49" fmla="*/ 93 h 158"/>
                <a:gd name="T50" fmla="*/ 21 w 155"/>
                <a:gd name="T51" fmla="*/ 94 h 158"/>
                <a:gd name="T52" fmla="*/ 24 w 155"/>
                <a:gd name="T53" fmla="*/ 97 h 158"/>
                <a:gd name="T54" fmla="*/ 78 w 155"/>
                <a:gd name="T55" fmla="*/ 49 h 158"/>
                <a:gd name="T56" fmla="*/ 35 w 155"/>
                <a:gd name="T57" fmla="*/ 39 h 158"/>
                <a:gd name="T58" fmla="*/ 32 w 155"/>
                <a:gd name="T59" fmla="*/ 40 h 158"/>
                <a:gd name="T60" fmla="*/ 28 w 155"/>
                <a:gd name="T61" fmla="*/ 54 h 158"/>
                <a:gd name="T62" fmla="*/ 33 w 155"/>
                <a:gd name="T6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5" h="158">
                  <a:moveTo>
                    <a:pt x="33" y="0"/>
                  </a:moveTo>
                  <a:lnTo>
                    <a:pt x="41" y="2"/>
                  </a:lnTo>
                  <a:lnTo>
                    <a:pt x="37" y="15"/>
                  </a:lnTo>
                  <a:lnTo>
                    <a:pt x="39" y="18"/>
                  </a:lnTo>
                  <a:lnTo>
                    <a:pt x="39" y="19"/>
                  </a:lnTo>
                  <a:lnTo>
                    <a:pt x="41" y="19"/>
                  </a:lnTo>
                  <a:lnTo>
                    <a:pt x="43" y="20"/>
                  </a:lnTo>
                  <a:lnTo>
                    <a:pt x="136" y="44"/>
                  </a:lnTo>
                  <a:lnTo>
                    <a:pt x="139" y="44"/>
                  </a:lnTo>
                  <a:lnTo>
                    <a:pt x="140" y="44"/>
                  </a:lnTo>
                  <a:lnTo>
                    <a:pt x="142" y="43"/>
                  </a:lnTo>
                  <a:lnTo>
                    <a:pt x="143" y="43"/>
                  </a:lnTo>
                  <a:lnTo>
                    <a:pt x="143" y="41"/>
                  </a:lnTo>
                  <a:lnTo>
                    <a:pt x="144" y="40"/>
                  </a:lnTo>
                  <a:lnTo>
                    <a:pt x="146" y="29"/>
                  </a:lnTo>
                  <a:lnTo>
                    <a:pt x="155" y="30"/>
                  </a:lnTo>
                  <a:lnTo>
                    <a:pt x="142" y="83"/>
                  </a:lnTo>
                  <a:lnTo>
                    <a:pt x="134" y="81"/>
                  </a:lnTo>
                  <a:lnTo>
                    <a:pt x="137" y="67"/>
                  </a:lnTo>
                  <a:lnTo>
                    <a:pt x="136" y="66"/>
                  </a:lnTo>
                  <a:lnTo>
                    <a:pt x="136" y="65"/>
                  </a:lnTo>
                  <a:lnTo>
                    <a:pt x="135" y="64"/>
                  </a:lnTo>
                  <a:lnTo>
                    <a:pt x="134" y="64"/>
                  </a:lnTo>
                  <a:lnTo>
                    <a:pt x="132" y="63"/>
                  </a:lnTo>
                  <a:lnTo>
                    <a:pt x="87" y="52"/>
                  </a:lnTo>
                  <a:lnTo>
                    <a:pt x="72" y="108"/>
                  </a:lnTo>
                  <a:lnTo>
                    <a:pt x="117" y="120"/>
                  </a:lnTo>
                  <a:lnTo>
                    <a:pt x="121" y="120"/>
                  </a:lnTo>
                  <a:lnTo>
                    <a:pt x="123" y="120"/>
                  </a:lnTo>
                  <a:lnTo>
                    <a:pt x="124" y="118"/>
                  </a:lnTo>
                  <a:lnTo>
                    <a:pt x="127" y="104"/>
                  </a:lnTo>
                  <a:lnTo>
                    <a:pt x="136" y="107"/>
                  </a:lnTo>
                  <a:lnTo>
                    <a:pt x="123" y="158"/>
                  </a:lnTo>
                  <a:lnTo>
                    <a:pt x="115" y="157"/>
                  </a:lnTo>
                  <a:lnTo>
                    <a:pt x="118" y="144"/>
                  </a:lnTo>
                  <a:lnTo>
                    <a:pt x="117" y="143"/>
                  </a:lnTo>
                  <a:lnTo>
                    <a:pt x="117" y="142"/>
                  </a:lnTo>
                  <a:lnTo>
                    <a:pt x="116" y="140"/>
                  </a:lnTo>
                  <a:lnTo>
                    <a:pt x="115" y="140"/>
                  </a:lnTo>
                  <a:lnTo>
                    <a:pt x="113" y="139"/>
                  </a:lnTo>
                  <a:lnTo>
                    <a:pt x="19" y="116"/>
                  </a:lnTo>
                  <a:lnTo>
                    <a:pt x="16" y="116"/>
                  </a:lnTo>
                  <a:lnTo>
                    <a:pt x="14" y="116"/>
                  </a:lnTo>
                  <a:lnTo>
                    <a:pt x="13" y="117"/>
                  </a:lnTo>
                  <a:lnTo>
                    <a:pt x="9" y="130"/>
                  </a:lnTo>
                  <a:lnTo>
                    <a:pt x="0" y="128"/>
                  </a:lnTo>
                  <a:lnTo>
                    <a:pt x="14" y="76"/>
                  </a:lnTo>
                  <a:lnTo>
                    <a:pt x="22" y="79"/>
                  </a:lnTo>
                  <a:lnTo>
                    <a:pt x="18" y="92"/>
                  </a:lnTo>
                  <a:lnTo>
                    <a:pt x="19" y="93"/>
                  </a:lnTo>
                  <a:lnTo>
                    <a:pt x="19" y="94"/>
                  </a:lnTo>
                  <a:lnTo>
                    <a:pt x="21" y="94"/>
                  </a:lnTo>
                  <a:lnTo>
                    <a:pt x="22" y="95"/>
                  </a:lnTo>
                  <a:lnTo>
                    <a:pt x="24" y="97"/>
                  </a:lnTo>
                  <a:lnTo>
                    <a:pt x="64" y="107"/>
                  </a:lnTo>
                  <a:lnTo>
                    <a:pt x="78" y="4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3" y="39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28" y="54"/>
                  </a:lnTo>
                  <a:lnTo>
                    <a:pt x="19" y="5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2341817" y="2047088"/>
              <a:ext cx="182023" cy="203865"/>
            </a:xfrm>
            <a:custGeom>
              <a:avLst/>
              <a:gdLst>
                <a:gd name="T0" fmla="*/ 66 w 124"/>
                <a:gd name="T1" fmla="*/ 55 h 136"/>
                <a:gd name="T2" fmla="*/ 54 w 124"/>
                <a:gd name="T3" fmla="*/ 59 h 136"/>
                <a:gd name="T4" fmla="*/ 50 w 124"/>
                <a:gd name="T5" fmla="*/ 59 h 136"/>
                <a:gd name="T6" fmla="*/ 66 w 124"/>
                <a:gd name="T7" fmla="*/ 115 h 136"/>
                <a:gd name="T8" fmla="*/ 70 w 124"/>
                <a:gd name="T9" fmla="*/ 116 h 136"/>
                <a:gd name="T10" fmla="*/ 77 w 124"/>
                <a:gd name="T11" fmla="*/ 115 h 136"/>
                <a:gd name="T12" fmla="*/ 87 w 124"/>
                <a:gd name="T13" fmla="*/ 112 h 136"/>
                <a:gd name="T14" fmla="*/ 96 w 124"/>
                <a:gd name="T15" fmla="*/ 108 h 136"/>
                <a:gd name="T16" fmla="*/ 101 w 124"/>
                <a:gd name="T17" fmla="*/ 99 h 136"/>
                <a:gd name="T18" fmla="*/ 101 w 124"/>
                <a:gd name="T19" fmla="*/ 76 h 136"/>
                <a:gd name="T20" fmla="*/ 87 w 124"/>
                <a:gd name="T21" fmla="*/ 57 h 136"/>
                <a:gd name="T22" fmla="*/ 51 w 124"/>
                <a:gd name="T23" fmla="*/ 0 h 136"/>
                <a:gd name="T24" fmla="*/ 40 w 124"/>
                <a:gd name="T25" fmla="*/ 11 h 136"/>
                <a:gd name="T26" fmla="*/ 38 w 124"/>
                <a:gd name="T27" fmla="*/ 14 h 136"/>
                <a:gd name="T28" fmla="*/ 39 w 124"/>
                <a:gd name="T29" fmla="*/ 18 h 136"/>
                <a:gd name="T30" fmla="*/ 55 w 124"/>
                <a:gd name="T31" fmla="*/ 48 h 136"/>
                <a:gd name="T32" fmla="*/ 67 w 124"/>
                <a:gd name="T33" fmla="*/ 45 h 136"/>
                <a:gd name="T34" fmla="*/ 101 w 124"/>
                <a:gd name="T35" fmla="*/ 45 h 136"/>
                <a:gd name="T36" fmla="*/ 119 w 124"/>
                <a:gd name="T37" fmla="*/ 59 h 136"/>
                <a:gd name="T38" fmla="*/ 124 w 124"/>
                <a:gd name="T39" fmla="*/ 88 h 136"/>
                <a:gd name="T40" fmla="*/ 113 w 124"/>
                <a:gd name="T41" fmla="*/ 109 h 136"/>
                <a:gd name="T42" fmla="*/ 91 w 124"/>
                <a:gd name="T43" fmla="*/ 120 h 136"/>
                <a:gd name="T44" fmla="*/ 84 w 124"/>
                <a:gd name="T45" fmla="*/ 123 h 136"/>
                <a:gd name="T46" fmla="*/ 78 w 124"/>
                <a:gd name="T47" fmla="*/ 124 h 136"/>
                <a:gd name="T48" fmla="*/ 72 w 124"/>
                <a:gd name="T49" fmla="*/ 125 h 136"/>
                <a:gd name="T50" fmla="*/ 30 w 124"/>
                <a:gd name="T51" fmla="*/ 127 h 136"/>
                <a:gd name="T52" fmla="*/ 43 w 124"/>
                <a:gd name="T53" fmla="*/ 125 h 136"/>
                <a:gd name="T54" fmla="*/ 45 w 124"/>
                <a:gd name="T55" fmla="*/ 123 h 136"/>
                <a:gd name="T56" fmla="*/ 45 w 124"/>
                <a:gd name="T57" fmla="*/ 121 h 136"/>
                <a:gd name="T58" fmla="*/ 45 w 124"/>
                <a:gd name="T59" fmla="*/ 117 h 136"/>
                <a:gd name="T60" fmla="*/ 19 w 124"/>
                <a:gd name="T61" fmla="*/ 21 h 136"/>
                <a:gd name="T62" fmla="*/ 18 w 124"/>
                <a:gd name="T63" fmla="*/ 19 h 136"/>
                <a:gd name="T64" fmla="*/ 15 w 124"/>
                <a:gd name="T65" fmla="*/ 18 h 136"/>
                <a:gd name="T66" fmla="*/ 0 w 124"/>
                <a:gd name="T67" fmla="*/ 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" h="136">
                  <a:moveTo>
                    <a:pt x="77" y="54"/>
                  </a:moveTo>
                  <a:lnTo>
                    <a:pt x="66" y="55"/>
                  </a:lnTo>
                  <a:lnTo>
                    <a:pt x="57" y="58"/>
                  </a:lnTo>
                  <a:lnTo>
                    <a:pt x="54" y="59"/>
                  </a:lnTo>
                  <a:lnTo>
                    <a:pt x="50" y="61"/>
                  </a:lnTo>
                  <a:lnTo>
                    <a:pt x="50" y="59"/>
                  </a:lnTo>
                  <a:lnTo>
                    <a:pt x="65" y="115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70" y="116"/>
                  </a:lnTo>
                  <a:lnTo>
                    <a:pt x="74" y="116"/>
                  </a:lnTo>
                  <a:lnTo>
                    <a:pt x="77" y="115"/>
                  </a:lnTo>
                  <a:lnTo>
                    <a:pt x="86" y="112"/>
                  </a:lnTo>
                  <a:lnTo>
                    <a:pt x="87" y="112"/>
                  </a:lnTo>
                  <a:lnTo>
                    <a:pt x="92" y="110"/>
                  </a:lnTo>
                  <a:lnTo>
                    <a:pt x="96" y="108"/>
                  </a:lnTo>
                  <a:lnTo>
                    <a:pt x="99" y="104"/>
                  </a:lnTo>
                  <a:lnTo>
                    <a:pt x="101" y="99"/>
                  </a:lnTo>
                  <a:lnTo>
                    <a:pt x="103" y="89"/>
                  </a:lnTo>
                  <a:lnTo>
                    <a:pt x="101" y="76"/>
                  </a:lnTo>
                  <a:lnTo>
                    <a:pt x="96" y="64"/>
                  </a:lnTo>
                  <a:lnTo>
                    <a:pt x="87" y="57"/>
                  </a:lnTo>
                  <a:lnTo>
                    <a:pt x="77" y="54"/>
                  </a:lnTo>
                  <a:close/>
                  <a:moveTo>
                    <a:pt x="51" y="0"/>
                  </a:moveTo>
                  <a:lnTo>
                    <a:pt x="54" y="8"/>
                  </a:lnTo>
                  <a:lnTo>
                    <a:pt x="40" y="11"/>
                  </a:lnTo>
                  <a:lnTo>
                    <a:pt x="39" y="13"/>
                  </a:lnTo>
                  <a:lnTo>
                    <a:pt x="38" y="14"/>
                  </a:lnTo>
                  <a:lnTo>
                    <a:pt x="38" y="16"/>
                  </a:lnTo>
                  <a:lnTo>
                    <a:pt x="39" y="18"/>
                  </a:lnTo>
                  <a:lnTo>
                    <a:pt x="48" y="52"/>
                  </a:lnTo>
                  <a:lnTo>
                    <a:pt x="55" y="48"/>
                  </a:lnTo>
                  <a:lnTo>
                    <a:pt x="64" y="46"/>
                  </a:lnTo>
                  <a:lnTo>
                    <a:pt x="67" y="45"/>
                  </a:lnTo>
                  <a:lnTo>
                    <a:pt x="84" y="43"/>
                  </a:lnTo>
                  <a:lnTo>
                    <a:pt x="101" y="45"/>
                  </a:lnTo>
                  <a:lnTo>
                    <a:pt x="111" y="50"/>
                  </a:lnTo>
                  <a:lnTo>
                    <a:pt x="119" y="59"/>
                  </a:lnTo>
                  <a:lnTo>
                    <a:pt x="123" y="72"/>
                  </a:lnTo>
                  <a:lnTo>
                    <a:pt x="124" y="88"/>
                  </a:lnTo>
                  <a:lnTo>
                    <a:pt x="120" y="101"/>
                  </a:lnTo>
                  <a:lnTo>
                    <a:pt x="113" y="109"/>
                  </a:lnTo>
                  <a:lnTo>
                    <a:pt x="103" y="116"/>
                  </a:lnTo>
                  <a:lnTo>
                    <a:pt x="91" y="120"/>
                  </a:lnTo>
                  <a:lnTo>
                    <a:pt x="87" y="121"/>
                  </a:lnTo>
                  <a:lnTo>
                    <a:pt x="84" y="123"/>
                  </a:lnTo>
                  <a:lnTo>
                    <a:pt x="82" y="123"/>
                  </a:lnTo>
                  <a:lnTo>
                    <a:pt x="78" y="124"/>
                  </a:lnTo>
                  <a:lnTo>
                    <a:pt x="76" y="124"/>
                  </a:lnTo>
                  <a:lnTo>
                    <a:pt x="72" y="125"/>
                  </a:lnTo>
                  <a:lnTo>
                    <a:pt x="32" y="136"/>
                  </a:lnTo>
                  <a:lnTo>
                    <a:pt x="30" y="127"/>
                  </a:lnTo>
                  <a:lnTo>
                    <a:pt x="41" y="124"/>
                  </a:lnTo>
                  <a:lnTo>
                    <a:pt x="43" y="125"/>
                  </a:lnTo>
                  <a:lnTo>
                    <a:pt x="43" y="124"/>
                  </a:lnTo>
                  <a:lnTo>
                    <a:pt x="45" y="123"/>
                  </a:lnTo>
                  <a:lnTo>
                    <a:pt x="45" y="121"/>
                  </a:lnTo>
                  <a:lnTo>
                    <a:pt x="45" y="121"/>
                  </a:lnTo>
                  <a:lnTo>
                    <a:pt x="45" y="119"/>
                  </a:lnTo>
                  <a:lnTo>
                    <a:pt x="45" y="117"/>
                  </a:lnTo>
                  <a:lnTo>
                    <a:pt x="20" y="23"/>
                  </a:lnTo>
                  <a:lnTo>
                    <a:pt x="19" y="21"/>
                  </a:lnTo>
                  <a:lnTo>
                    <a:pt x="18" y="20"/>
                  </a:lnTo>
                  <a:lnTo>
                    <a:pt x="18" y="19"/>
                  </a:lnTo>
                  <a:lnTo>
                    <a:pt x="16" y="19"/>
                  </a:lnTo>
                  <a:lnTo>
                    <a:pt x="15" y="18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0" name="Freeform 33"/>
            <p:cNvSpPr>
              <a:spLocks noEditPoints="1"/>
            </p:cNvSpPr>
            <p:nvPr/>
          </p:nvSpPr>
          <p:spPr bwMode="auto">
            <a:xfrm>
              <a:off x="1074940" y="3801785"/>
              <a:ext cx="189304" cy="232989"/>
            </a:xfrm>
            <a:custGeom>
              <a:avLst/>
              <a:gdLst>
                <a:gd name="T0" fmla="*/ 28 w 130"/>
                <a:gd name="T1" fmla="*/ 92 h 157"/>
                <a:gd name="T2" fmla="*/ 26 w 130"/>
                <a:gd name="T3" fmla="*/ 94 h 157"/>
                <a:gd name="T4" fmla="*/ 31 w 130"/>
                <a:gd name="T5" fmla="*/ 107 h 157"/>
                <a:gd name="T6" fmla="*/ 41 w 130"/>
                <a:gd name="T7" fmla="*/ 124 h 157"/>
                <a:gd name="T8" fmla="*/ 64 w 130"/>
                <a:gd name="T9" fmla="*/ 133 h 157"/>
                <a:gd name="T10" fmla="*/ 67 w 130"/>
                <a:gd name="T11" fmla="*/ 133 h 157"/>
                <a:gd name="T12" fmla="*/ 69 w 130"/>
                <a:gd name="T13" fmla="*/ 133 h 157"/>
                <a:gd name="T14" fmla="*/ 96 w 130"/>
                <a:gd name="T15" fmla="*/ 122 h 157"/>
                <a:gd name="T16" fmla="*/ 105 w 130"/>
                <a:gd name="T17" fmla="*/ 104 h 157"/>
                <a:gd name="T18" fmla="*/ 105 w 130"/>
                <a:gd name="T19" fmla="*/ 88 h 157"/>
                <a:gd name="T20" fmla="*/ 64 w 130"/>
                <a:gd name="T21" fmla="*/ 24 h 157"/>
                <a:gd name="T22" fmla="*/ 57 w 130"/>
                <a:gd name="T23" fmla="*/ 24 h 157"/>
                <a:gd name="T24" fmla="*/ 34 w 130"/>
                <a:gd name="T25" fmla="*/ 37 h 157"/>
                <a:gd name="T26" fmla="*/ 26 w 130"/>
                <a:gd name="T27" fmla="*/ 55 h 157"/>
                <a:gd name="T28" fmla="*/ 26 w 130"/>
                <a:gd name="T29" fmla="*/ 70 h 157"/>
                <a:gd name="T30" fmla="*/ 103 w 130"/>
                <a:gd name="T31" fmla="*/ 66 h 157"/>
                <a:gd name="T32" fmla="*/ 103 w 130"/>
                <a:gd name="T33" fmla="*/ 59 h 157"/>
                <a:gd name="T34" fmla="*/ 96 w 130"/>
                <a:gd name="T35" fmla="*/ 39 h 157"/>
                <a:gd name="T36" fmla="*/ 78 w 130"/>
                <a:gd name="T37" fmla="*/ 25 h 157"/>
                <a:gd name="T38" fmla="*/ 60 w 130"/>
                <a:gd name="T39" fmla="*/ 0 h 157"/>
                <a:gd name="T40" fmla="*/ 86 w 130"/>
                <a:gd name="T41" fmla="*/ 6 h 157"/>
                <a:gd name="T42" fmla="*/ 104 w 130"/>
                <a:gd name="T43" fmla="*/ 25 h 157"/>
                <a:gd name="T44" fmla="*/ 112 w 130"/>
                <a:gd name="T45" fmla="*/ 56 h 157"/>
                <a:gd name="T46" fmla="*/ 112 w 130"/>
                <a:gd name="T47" fmla="*/ 66 h 157"/>
                <a:gd name="T48" fmla="*/ 115 w 130"/>
                <a:gd name="T49" fmla="*/ 65 h 157"/>
                <a:gd name="T50" fmla="*/ 117 w 130"/>
                <a:gd name="T51" fmla="*/ 65 h 157"/>
                <a:gd name="T52" fmla="*/ 118 w 130"/>
                <a:gd name="T53" fmla="*/ 62 h 157"/>
                <a:gd name="T54" fmla="*/ 118 w 130"/>
                <a:gd name="T55" fmla="*/ 60 h 157"/>
                <a:gd name="T56" fmla="*/ 126 w 130"/>
                <a:gd name="T57" fmla="*/ 48 h 157"/>
                <a:gd name="T58" fmla="*/ 121 w 130"/>
                <a:gd name="T59" fmla="*/ 102 h 157"/>
                <a:gd name="T60" fmla="*/ 122 w 130"/>
                <a:gd name="T61" fmla="*/ 87 h 157"/>
                <a:gd name="T62" fmla="*/ 118 w 130"/>
                <a:gd name="T63" fmla="*/ 86 h 157"/>
                <a:gd name="T64" fmla="*/ 115 w 130"/>
                <a:gd name="T65" fmla="*/ 85 h 157"/>
                <a:gd name="T66" fmla="*/ 114 w 130"/>
                <a:gd name="T67" fmla="*/ 89 h 157"/>
                <a:gd name="T68" fmla="*/ 114 w 130"/>
                <a:gd name="T69" fmla="*/ 96 h 157"/>
                <a:gd name="T70" fmla="*/ 110 w 130"/>
                <a:gd name="T71" fmla="*/ 127 h 157"/>
                <a:gd name="T72" fmla="*/ 96 w 130"/>
                <a:gd name="T73" fmla="*/ 148 h 157"/>
                <a:gd name="T74" fmla="*/ 71 w 130"/>
                <a:gd name="T75" fmla="*/ 157 h 157"/>
                <a:gd name="T76" fmla="*/ 52 w 130"/>
                <a:gd name="T77" fmla="*/ 154 h 157"/>
                <a:gd name="T78" fmla="*/ 28 w 130"/>
                <a:gd name="T79" fmla="*/ 134 h 157"/>
                <a:gd name="T80" fmla="*/ 21 w 130"/>
                <a:gd name="T81" fmla="*/ 102 h 157"/>
                <a:gd name="T82" fmla="*/ 19 w 130"/>
                <a:gd name="T83" fmla="*/ 92 h 157"/>
                <a:gd name="T84" fmla="*/ 15 w 130"/>
                <a:gd name="T85" fmla="*/ 93 h 157"/>
                <a:gd name="T86" fmla="*/ 13 w 130"/>
                <a:gd name="T87" fmla="*/ 94 h 157"/>
                <a:gd name="T88" fmla="*/ 12 w 130"/>
                <a:gd name="T89" fmla="*/ 95 h 157"/>
                <a:gd name="T90" fmla="*/ 13 w 130"/>
                <a:gd name="T91" fmla="*/ 110 h 157"/>
                <a:gd name="T92" fmla="*/ 0 w 130"/>
                <a:gd name="T93" fmla="*/ 57 h 157"/>
                <a:gd name="T94" fmla="*/ 9 w 130"/>
                <a:gd name="T95" fmla="*/ 69 h 157"/>
                <a:gd name="T96" fmla="*/ 12 w 130"/>
                <a:gd name="T97" fmla="*/ 71 h 157"/>
                <a:gd name="T98" fmla="*/ 13 w 130"/>
                <a:gd name="T99" fmla="*/ 73 h 157"/>
                <a:gd name="T100" fmla="*/ 18 w 130"/>
                <a:gd name="T101" fmla="*/ 71 h 157"/>
                <a:gd name="T102" fmla="*/ 17 w 130"/>
                <a:gd name="T103" fmla="*/ 62 h 157"/>
                <a:gd name="T104" fmla="*/ 22 w 130"/>
                <a:gd name="T105" fmla="*/ 28 h 157"/>
                <a:gd name="T106" fmla="*/ 37 w 130"/>
                <a:gd name="T107" fmla="*/ 8 h 157"/>
                <a:gd name="T108" fmla="*/ 60 w 130"/>
                <a:gd name="T109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157">
                  <a:moveTo>
                    <a:pt x="104" y="86"/>
                  </a:moveTo>
                  <a:lnTo>
                    <a:pt x="28" y="92"/>
                  </a:lnTo>
                  <a:lnTo>
                    <a:pt x="28" y="93"/>
                  </a:lnTo>
                  <a:lnTo>
                    <a:pt x="26" y="94"/>
                  </a:lnTo>
                  <a:lnTo>
                    <a:pt x="28" y="94"/>
                  </a:lnTo>
                  <a:lnTo>
                    <a:pt x="31" y="107"/>
                  </a:lnTo>
                  <a:lnTo>
                    <a:pt x="34" y="118"/>
                  </a:lnTo>
                  <a:lnTo>
                    <a:pt x="41" y="124"/>
                  </a:lnTo>
                  <a:lnTo>
                    <a:pt x="52" y="131"/>
                  </a:lnTo>
                  <a:lnTo>
                    <a:pt x="64" y="133"/>
                  </a:lnTo>
                  <a:lnTo>
                    <a:pt x="67" y="136"/>
                  </a:lnTo>
                  <a:lnTo>
                    <a:pt x="67" y="133"/>
                  </a:lnTo>
                  <a:lnTo>
                    <a:pt x="70" y="136"/>
                  </a:lnTo>
                  <a:lnTo>
                    <a:pt x="69" y="133"/>
                  </a:lnTo>
                  <a:lnTo>
                    <a:pt x="83" y="130"/>
                  </a:lnTo>
                  <a:lnTo>
                    <a:pt x="96" y="122"/>
                  </a:lnTo>
                  <a:lnTo>
                    <a:pt x="101" y="114"/>
                  </a:lnTo>
                  <a:lnTo>
                    <a:pt x="105" y="104"/>
                  </a:lnTo>
                  <a:lnTo>
                    <a:pt x="105" y="93"/>
                  </a:lnTo>
                  <a:lnTo>
                    <a:pt x="105" y="88"/>
                  </a:lnTo>
                  <a:lnTo>
                    <a:pt x="104" y="86"/>
                  </a:lnTo>
                  <a:close/>
                  <a:moveTo>
                    <a:pt x="64" y="24"/>
                  </a:moveTo>
                  <a:lnTo>
                    <a:pt x="62" y="24"/>
                  </a:lnTo>
                  <a:lnTo>
                    <a:pt x="57" y="24"/>
                  </a:lnTo>
                  <a:lnTo>
                    <a:pt x="45" y="29"/>
                  </a:lnTo>
                  <a:lnTo>
                    <a:pt x="34" y="37"/>
                  </a:lnTo>
                  <a:lnTo>
                    <a:pt x="30" y="44"/>
                  </a:lnTo>
                  <a:lnTo>
                    <a:pt x="26" y="55"/>
                  </a:lnTo>
                  <a:lnTo>
                    <a:pt x="26" y="67"/>
                  </a:lnTo>
                  <a:lnTo>
                    <a:pt x="26" y="70"/>
                  </a:lnTo>
                  <a:lnTo>
                    <a:pt x="27" y="71"/>
                  </a:lnTo>
                  <a:lnTo>
                    <a:pt x="103" y="66"/>
                  </a:lnTo>
                  <a:lnTo>
                    <a:pt x="103" y="64"/>
                  </a:lnTo>
                  <a:lnTo>
                    <a:pt x="103" y="59"/>
                  </a:lnTo>
                  <a:lnTo>
                    <a:pt x="100" y="48"/>
                  </a:lnTo>
                  <a:lnTo>
                    <a:pt x="96" y="39"/>
                  </a:lnTo>
                  <a:lnTo>
                    <a:pt x="89" y="32"/>
                  </a:lnTo>
                  <a:lnTo>
                    <a:pt x="78" y="25"/>
                  </a:lnTo>
                  <a:lnTo>
                    <a:pt x="64" y="24"/>
                  </a:lnTo>
                  <a:close/>
                  <a:moveTo>
                    <a:pt x="60" y="0"/>
                  </a:moveTo>
                  <a:lnTo>
                    <a:pt x="73" y="2"/>
                  </a:lnTo>
                  <a:lnTo>
                    <a:pt x="86" y="6"/>
                  </a:lnTo>
                  <a:lnTo>
                    <a:pt x="96" y="14"/>
                  </a:lnTo>
                  <a:lnTo>
                    <a:pt x="104" y="25"/>
                  </a:lnTo>
                  <a:lnTo>
                    <a:pt x="108" y="39"/>
                  </a:lnTo>
                  <a:lnTo>
                    <a:pt x="112" y="56"/>
                  </a:lnTo>
                  <a:lnTo>
                    <a:pt x="112" y="61"/>
                  </a:lnTo>
                  <a:lnTo>
                    <a:pt x="112" y="66"/>
                  </a:lnTo>
                  <a:lnTo>
                    <a:pt x="113" y="66"/>
                  </a:lnTo>
                  <a:lnTo>
                    <a:pt x="115" y="65"/>
                  </a:lnTo>
                  <a:lnTo>
                    <a:pt x="116" y="65"/>
                  </a:lnTo>
                  <a:lnTo>
                    <a:pt x="117" y="65"/>
                  </a:lnTo>
                  <a:lnTo>
                    <a:pt x="118" y="64"/>
                  </a:lnTo>
                  <a:lnTo>
                    <a:pt x="118" y="62"/>
                  </a:lnTo>
                  <a:lnTo>
                    <a:pt x="118" y="62"/>
                  </a:lnTo>
                  <a:lnTo>
                    <a:pt x="118" y="60"/>
                  </a:lnTo>
                  <a:lnTo>
                    <a:pt x="117" y="48"/>
                  </a:lnTo>
                  <a:lnTo>
                    <a:pt x="126" y="48"/>
                  </a:lnTo>
                  <a:lnTo>
                    <a:pt x="130" y="101"/>
                  </a:lnTo>
                  <a:lnTo>
                    <a:pt x="121" y="102"/>
                  </a:lnTo>
                  <a:lnTo>
                    <a:pt x="121" y="89"/>
                  </a:lnTo>
                  <a:lnTo>
                    <a:pt x="122" y="87"/>
                  </a:lnTo>
                  <a:lnTo>
                    <a:pt x="119" y="88"/>
                  </a:lnTo>
                  <a:lnTo>
                    <a:pt x="118" y="86"/>
                  </a:lnTo>
                  <a:lnTo>
                    <a:pt x="117" y="86"/>
                  </a:lnTo>
                  <a:lnTo>
                    <a:pt x="115" y="85"/>
                  </a:lnTo>
                  <a:lnTo>
                    <a:pt x="113" y="85"/>
                  </a:lnTo>
                  <a:lnTo>
                    <a:pt x="114" y="89"/>
                  </a:lnTo>
                  <a:lnTo>
                    <a:pt x="114" y="93"/>
                  </a:lnTo>
                  <a:lnTo>
                    <a:pt x="114" y="96"/>
                  </a:lnTo>
                  <a:lnTo>
                    <a:pt x="114" y="112"/>
                  </a:lnTo>
                  <a:lnTo>
                    <a:pt x="110" y="127"/>
                  </a:lnTo>
                  <a:lnTo>
                    <a:pt x="104" y="139"/>
                  </a:lnTo>
                  <a:lnTo>
                    <a:pt x="96" y="148"/>
                  </a:lnTo>
                  <a:lnTo>
                    <a:pt x="85" y="154"/>
                  </a:lnTo>
                  <a:lnTo>
                    <a:pt x="71" y="157"/>
                  </a:lnTo>
                  <a:lnTo>
                    <a:pt x="68" y="157"/>
                  </a:lnTo>
                  <a:lnTo>
                    <a:pt x="52" y="154"/>
                  </a:lnTo>
                  <a:lnTo>
                    <a:pt x="37" y="146"/>
                  </a:lnTo>
                  <a:lnTo>
                    <a:pt x="28" y="134"/>
                  </a:lnTo>
                  <a:lnTo>
                    <a:pt x="23" y="120"/>
                  </a:lnTo>
                  <a:lnTo>
                    <a:pt x="21" y="102"/>
                  </a:lnTo>
                  <a:lnTo>
                    <a:pt x="19" y="96"/>
                  </a:lnTo>
                  <a:lnTo>
                    <a:pt x="19" y="92"/>
                  </a:lnTo>
                  <a:lnTo>
                    <a:pt x="17" y="92"/>
                  </a:lnTo>
                  <a:lnTo>
                    <a:pt x="15" y="93"/>
                  </a:lnTo>
                  <a:lnTo>
                    <a:pt x="14" y="93"/>
                  </a:lnTo>
                  <a:lnTo>
                    <a:pt x="13" y="94"/>
                  </a:lnTo>
                  <a:lnTo>
                    <a:pt x="12" y="95"/>
                  </a:lnTo>
                  <a:lnTo>
                    <a:pt x="12" y="95"/>
                  </a:lnTo>
                  <a:lnTo>
                    <a:pt x="12" y="97"/>
                  </a:lnTo>
                  <a:lnTo>
                    <a:pt x="13" y="110"/>
                  </a:lnTo>
                  <a:lnTo>
                    <a:pt x="4" y="110"/>
                  </a:lnTo>
                  <a:lnTo>
                    <a:pt x="0" y="57"/>
                  </a:lnTo>
                  <a:lnTo>
                    <a:pt x="8" y="56"/>
                  </a:lnTo>
                  <a:lnTo>
                    <a:pt x="9" y="69"/>
                  </a:lnTo>
                  <a:lnTo>
                    <a:pt x="10" y="70"/>
                  </a:lnTo>
                  <a:lnTo>
                    <a:pt x="12" y="71"/>
                  </a:lnTo>
                  <a:lnTo>
                    <a:pt x="12" y="71"/>
                  </a:lnTo>
                  <a:lnTo>
                    <a:pt x="13" y="73"/>
                  </a:lnTo>
                  <a:lnTo>
                    <a:pt x="15" y="73"/>
                  </a:lnTo>
                  <a:lnTo>
                    <a:pt x="18" y="71"/>
                  </a:lnTo>
                  <a:lnTo>
                    <a:pt x="18" y="68"/>
                  </a:lnTo>
                  <a:lnTo>
                    <a:pt x="17" y="62"/>
                  </a:lnTo>
                  <a:lnTo>
                    <a:pt x="17" y="43"/>
                  </a:lnTo>
                  <a:lnTo>
                    <a:pt x="22" y="28"/>
                  </a:lnTo>
                  <a:lnTo>
                    <a:pt x="28" y="16"/>
                  </a:lnTo>
                  <a:lnTo>
                    <a:pt x="37" y="8"/>
                  </a:lnTo>
                  <a:lnTo>
                    <a:pt x="49" y="3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1" name="Freeform 34"/>
            <p:cNvSpPr>
              <a:spLocks/>
            </p:cNvSpPr>
            <p:nvPr/>
          </p:nvSpPr>
          <p:spPr bwMode="auto">
            <a:xfrm>
              <a:off x="1584603" y="2403852"/>
              <a:ext cx="298517" cy="262112"/>
            </a:xfrm>
            <a:custGeom>
              <a:avLst/>
              <a:gdLst>
                <a:gd name="T0" fmla="*/ 98 w 201"/>
                <a:gd name="T1" fmla="*/ 6 h 178"/>
                <a:gd name="T2" fmla="*/ 87 w 201"/>
                <a:gd name="T3" fmla="*/ 15 h 178"/>
                <a:gd name="T4" fmla="*/ 88 w 201"/>
                <a:gd name="T5" fmla="*/ 17 h 178"/>
                <a:gd name="T6" fmla="*/ 88 w 201"/>
                <a:gd name="T7" fmla="*/ 18 h 178"/>
                <a:gd name="T8" fmla="*/ 90 w 201"/>
                <a:gd name="T9" fmla="*/ 22 h 178"/>
                <a:gd name="T10" fmla="*/ 159 w 201"/>
                <a:gd name="T11" fmla="*/ 95 h 178"/>
                <a:gd name="T12" fmla="*/ 163 w 201"/>
                <a:gd name="T13" fmla="*/ 96 h 178"/>
                <a:gd name="T14" fmla="*/ 169 w 201"/>
                <a:gd name="T15" fmla="*/ 91 h 178"/>
                <a:gd name="T16" fmla="*/ 178 w 201"/>
                <a:gd name="T17" fmla="*/ 85 h 178"/>
                <a:gd name="T18" fmla="*/ 201 w 201"/>
                <a:gd name="T19" fmla="*/ 108 h 178"/>
                <a:gd name="T20" fmla="*/ 186 w 201"/>
                <a:gd name="T21" fmla="*/ 105 h 178"/>
                <a:gd name="T22" fmla="*/ 179 w 201"/>
                <a:gd name="T23" fmla="*/ 105 h 178"/>
                <a:gd name="T24" fmla="*/ 169 w 201"/>
                <a:gd name="T25" fmla="*/ 108 h 178"/>
                <a:gd name="T26" fmla="*/ 146 w 201"/>
                <a:gd name="T27" fmla="*/ 123 h 178"/>
                <a:gd name="T28" fmla="*/ 81 w 201"/>
                <a:gd name="T29" fmla="*/ 171 h 178"/>
                <a:gd name="T30" fmla="*/ 91 w 201"/>
                <a:gd name="T31" fmla="*/ 161 h 178"/>
                <a:gd name="T32" fmla="*/ 91 w 201"/>
                <a:gd name="T33" fmla="*/ 159 h 178"/>
                <a:gd name="T34" fmla="*/ 89 w 201"/>
                <a:gd name="T35" fmla="*/ 156 h 178"/>
                <a:gd name="T36" fmla="*/ 22 w 201"/>
                <a:gd name="T37" fmla="*/ 82 h 178"/>
                <a:gd name="T38" fmla="*/ 19 w 201"/>
                <a:gd name="T39" fmla="*/ 82 h 178"/>
                <a:gd name="T40" fmla="*/ 17 w 201"/>
                <a:gd name="T41" fmla="*/ 82 h 178"/>
                <a:gd name="T42" fmla="*/ 15 w 201"/>
                <a:gd name="T43" fmla="*/ 81 h 178"/>
                <a:gd name="T44" fmla="*/ 7 w 201"/>
                <a:gd name="T45" fmla="*/ 91 h 178"/>
                <a:gd name="T46" fmla="*/ 40 w 201"/>
                <a:gd name="T47" fmla="*/ 49 h 178"/>
                <a:gd name="T48" fmla="*/ 36 w 201"/>
                <a:gd name="T49" fmla="*/ 64 h 178"/>
                <a:gd name="T50" fmla="*/ 35 w 201"/>
                <a:gd name="T51" fmla="*/ 67 h 178"/>
                <a:gd name="T52" fmla="*/ 36 w 201"/>
                <a:gd name="T53" fmla="*/ 69 h 178"/>
                <a:gd name="T54" fmla="*/ 104 w 201"/>
                <a:gd name="T55" fmla="*/ 142 h 178"/>
                <a:gd name="T56" fmla="*/ 107 w 201"/>
                <a:gd name="T57" fmla="*/ 144 h 178"/>
                <a:gd name="T58" fmla="*/ 109 w 201"/>
                <a:gd name="T59" fmla="*/ 144 h 178"/>
                <a:gd name="T60" fmla="*/ 113 w 201"/>
                <a:gd name="T61" fmla="*/ 144 h 178"/>
                <a:gd name="T62" fmla="*/ 111 w 201"/>
                <a:gd name="T63" fmla="*/ 143 h 178"/>
                <a:gd name="T64" fmla="*/ 145 w 201"/>
                <a:gd name="T65" fmla="*/ 114 h 178"/>
                <a:gd name="T66" fmla="*/ 144 w 201"/>
                <a:gd name="T67" fmla="*/ 112 h 178"/>
                <a:gd name="T68" fmla="*/ 143 w 201"/>
                <a:gd name="T69" fmla="*/ 109 h 178"/>
                <a:gd name="T70" fmla="*/ 142 w 201"/>
                <a:gd name="T71" fmla="*/ 107 h 178"/>
                <a:gd name="T72" fmla="*/ 73 w 201"/>
                <a:gd name="T73" fmla="*/ 34 h 178"/>
                <a:gd name="T74" fmla="*/ 71 w 201"/>
                <a:gd name="T75" fmla="*/ 33 h 178"/>
                <a:gd name="T76" fmla="*/ 69 w 201"/>
                <a:gd name="T77" fmla="*/ 33 h 178"/>
                <a:gd name="T78" fmla="*/ 68 w 201"/>
                <a:gd name="T79" fmla="*/ 34 h 178"/>
                <a:gd name="T80" fmla="*/ 53 w 201"/>
                <a:gd name="T81" fmla="*/ 3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1" h="178">
                  <a:moveTo>
                    <a:pt x="92" y="0"/>
                  </a:moveTo>
                  <a:lnTo>
                    <a:pt x="98" y="6"/>
                  </a:lnTo>
                  <a:lnTo>
                    <a:pt x="89" y="14"/>
                  </a:lnTo>
                  <a:lnTo>
                    <a:pt x="87" y="15"/>
                  </a:lnTo>
                  <a:lnTo>
                    <a:pt x="88" y="16"/>
                  </a:lnTo>
                  <a:lnTo>
                    <a:pt x="88" y="17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9" y="21"/>
                  </a:lnTo>
                  <a:lnTo>
                    <a:pt x="90" y="22"/>
                  </a:lnTo>
                  <a:lnTo>
                    <a:pt x="156" y="93"/>
                  </a:lnTo>
                  <a:lnTo>
                    <a:pt x="159" y="95"/>
                  </a:lnTo>
                  <a:lnTo>
                    <a:pt x="161" y="96"/>
                  </a:lnTo>
                  <a:lnTo>
                    <a:pt x="163" y="96"/>
                  </a:lnTo>
                  <a:lnTo>
                    <a:pt x="167" y="94"/>
                  </a:lnTo>
                  <a:lnTo>
                    <a:pt x="169" y="91"/>
                  </a:lnTo>
                  <a:lnTo>
                    <a:pt x="173" y="89"/>
                  </a:lnTo>
                  <a:lnTo>
                    <a:pt x="178" y="85"/>
                  </a:lnTo>
                  <a:lnTo>
                    <a:pt x="179" y="84"/>
                  </a:lnTo>
                  <a:lnTo>
                    <a:pt x="201" y="108"/>
                  </a:lnTo>
                  <a:lnTo>
                    <a:pt x="196" y="114"/>
                  </a:lnTo>
                  <a:lnTo>
                    <a:pt x="186" y="105"/>
                  </a:lnTo>
                  <a:lnTo>
                    <a:pt x="182" y="105"/>
                  </a:lnTo>
                  <a:lnTo>
                    <a:pt x="179" y="105"/>
                  </a:lnTo>
                  <a:lnTo>
                    <a:pt x="174" y="106"/>
                  </a:lnTo>
                  <a:lnTo>
                    <a:pt x="169" y="108"/>
                  </a:lnTo>
                  <a:lnTo>
                    <a:pt x="158" y="114"/>
                  </a:lnTo>
                  <a:lnTo>
                    <a:pt x="146" y="123"/>
                  </a:lnTo>
                  <a:lnTo>
                    <a:pt x="87" y="178"/>
                  </a:lnTo>
                  <a:lnTo>
                    <a:pt x="81" y="171"/>
                  </a:lnTo>
                  <a:lnTo>
                    <a:pt x="91" y="162"/>
                  </a:lnTo>
                  <a:lnTo>
                    <a:pt x="91" y="161"/>
                  </a:lnTo>
                  <a:lnTo>
                    <a:pt x="91" y="160"/>
                  </a:lnTo>
                  <a:lnTo>
                    <a:pt x="91" y="159"/>
                  </a:lnTo>
                  <a:lnTo>
                    <a:pt x="90" y="158"/>
                  </a:lnTo>
                  <a:lnTo>
                    <a:pt x="89" y="156"/>
                  </a:lnTo>
                  <a:lnTo>
                    <a:pt x="23" y="85"/>
                  </a:lnTo>
                  <a:lnTo>
                    <a:pt x="22" y="82"/>
                  </a:lnTo>
                  <a:lnTo>
                    <a:pt x="19" y="82"/>
                  </a:lnTo>
                  <a:lnTo>
                    <a:pt x="19" y="82"/>
                  </a:lnTo>
                  <a:lnTo>
                    <a:pt x="17" y="82"/>
                  </a:lnTo>
                  <a:lnTo>
                    <a:pt x="17" y="82"/>
                  </a:lnTo>
                  <a:lnTo>
                    <a:pt x="15" y="81"/>
                  </a:lnTo>
                  <a:lnTo>
                    <a:pt x="15" y="81"/>
                  </a:lnTo>
                  <a:lnTo>
                    <a:pt x="16" y="84"/>
                  </a:lnTo>
                  <a:lnTo>
                    <a:pt x="7" y="91"/>
                  </a:lnTo>
                  <a:lnTo>
                    <a:pt x="0" y="86"/>
                  </a:lnTo>
                  <a:lnTo>
                    <a:pt x="40" y="49"/>
                  </a:lnTo>
                  <a:lnTo>
                    <a:pt x="45" y="55"/>
                  </a:lnTo>
                  <a:lnTo>
                    <a:pt x="36" y="64"/>
                  </a:lnTo>
                  <a:lnTo>
                    <a:pt x="35" y="66"/>
                  </a:lnTo>
                  <a:lnTo>
                    <a:pt x="35" y="67"/>
                  </a:lnTo>
                  <a:lnTo>
                    <a:pt x="35" y="68"/>
                  </a:lnTo>
                  <a:lnTo>
                    <a:pt x="36" y="69"/>
                  </a:lnTo>
                  <a:lnTo>
                    <a:pt x="37" y="71"/>
                  </a:lnTo>
                  <a:lnTo>
                    <a:pt x="104" y="142"/>
                  </a:lnTo>
                  <a:lnTo>
                    <a:pt x="106" y="143"/>
                  </a:lnTo>
                  <a:lnTo>
                    <a:pt x="107" y="144"/>
                  </a:lnTo>
                  <a:lnTo>
                    <a:pt x="107" y="144"/>
                  </a:lnTo>
                  <a:lnTo>
                    <a:pt x="109" y="144"/>
                  </a:lnTo>
                  <a:lnTo>
                    <a:pt x="110" y="144"/>
                  </a:lnTo>
                  <a:lnTo>
                    <a:pt x="113" y="144"/>
                  </a:lnTo>
                  <a:lnTo>
                    <a:pt x="113" y="144"/>
                  </a:lnTo>
                  <a:lnTo>
                    <a:pt x="111" y="143"/>
                  </a:lnTo>
                  <a:lnTo>
                    <a:pt x="142" y="114"/>
                  </a:lnTo>
                  <a:lnTo>
                    <a:pt x="145" y="114"/>
                  </a:lnTo>
                  <a:lnTo>
                    <a:pt x="143" y="113"/>
                  </a:lnTo>
                  <a:lnTo>
                    <a:pt x="144" y="112"/>
                  </a:lnTo>
                  <a:lnTo>
                    <a:pt x="144" y="111"/>
                  </a:lnTo>
                  <a:lnTo>
                    <a:pt x="143" y="109"/>
                  </a:lnTo>
                  <a:lnTo>
                    <a:pt x="143" y="108"/>
                  </a:lnTo>
                  <a:lnTo>
                    <a:pt x="142" y="107"/>
                  </a:lnTo>
                  <a:lnTo>
                    <a:pt x="75" y="36"/>
                  </a:lnTo>
                  <a:lnTo>
                    <a:pt x="73" y="34"/>
                  </a:lnTo>
                  <a:lnTo>
                    <a:pt x="72" y="33"/>
                  </a:lnTo>
                  <a:lnTo>
                    <a:pt x="71" y="33"/>
                  </a:lnTo>
                  <a:lnTo>
                    <a:pt x="70" y="33"/>
                  </a:lnTo>
                  <a:lnTo>
                    <a:pt x="69" y="33"/>
                  </a:lnTo>
                  <a:lnTo>
                    <a:pt x="66" y="33"/>
                  </a:lnTo>
                  <a:lnTo>
                    <a:pt x="68" y="34"/>
                  </a:lnTo>
                  <a:lnTo>
                    <a:pt x="59" y="43"/>
                  </a:lnTo>
                  <a:lnTo>
                    <a:pt x="53" y="36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2" name="Freeform 35"/>
            <p:cNvSpPr>
              <a:spLocks noEditPoints="1"/>
            </p:cNvSpPr>
            <p:nvPr/>
          </p:nvSpPr>
          <p:spPr bwMode="auto">
            <a:xfrm>
              <a:off x="2021457" y="2199987"/>
              <a:ext cx="174742" cy="203865"/>
            </a:xfrm>
            <a:custGeom>
              <a:avLst/>
              <a:gdLst>
                <a:gd name="T0" fmla="*/ 13 w 116"/>
                <a:gd name="T1" fmla="*/ 28 h 143"/>
                <a:gd name="T2" fmla="*/ 17 w 116"/>
                <a:gd name="T3" fmla="*/ 73 h 143"/>
                <a:gd name="T4" fmla="*/ 45 w 116"/>
                <a:gd name="T5" fmla="*/ 59 h 143"/>
                <a:gd name="T6" fmla="*/ 13 w 116"/>
                <a:gd name="T7" fmla="*/ 28 h 143"/>
                <a:gd name="T8" fmla="*/ 9 w 116"/>
                <a:gd name="T9" fmla="*/ 0 h 143"/>
                <a:gd name="T10" fmla="*/ 95 w 116"/>
                <a:gd name="T11" fmla="*/ 80 h 143"/>
                <a:gd name="T12" fmla="*/ 96 w 116"/>
                <a:gd name="T13" fmla="*/ 80 h 143"/>
                <a:gd name="T14" fmla="*/ 97 w 116"/>
                <a:gd name="T15" fmla="*/ 81 h 143"/>
                <a:gd name="T16" fmla="*/ 99 w 116"/>
                <a:gd name="T17" fmla="*/ 82 h 143"/>
                <a:gd name="T18" fmla="*/ 102 w 116"/>
                <a:gd name="T19" fmla="*/ 83 h 143"/>
                <a:gd name="T20" fmla="*/ 104 w 116"/>
                <a:gd name="T21" fmla="*/ 83 h 143"/>
                <a:gd name="T22" fmla="*/ 105 w 116"/>
                <a:gd name="T23" fmla="*/ 82 h 143"/>
                <a:gd name="T24" fmla="*/ 107 w 116"/>
                <a:gd name="T25" fmla="*/ 82 h 143"/>
                <a:gd name="T26" fmla="*/ 112 w 116"/>
                <a:gd name="T27" fmla="*/ 79 h 143"/>
                <a:gd name="T28" fmla="*/ 116 w 116"/>
                <a:gd name="T29" fmla="*/ 87 h 143"/>
                <a:gd name="T30" fmla="*/ 72 w 116"/>
                <a:gd name="T31" fmla="*/ 109 h 143"/>
                <a:gd name="T32" fmla="*/ 69 w 116"/>
                <a:gd name="T33" fmla="*/ 101 h 143"/>
                <a:gd name="T34" fmla="*/ 77 w 116"/>
                <a:gd name="T35" fmla="*/ 98 h 143"/>
                <a:gd name="T36" fmla="*/ 79 w 116"/>
                <a:gd name="T37" fmla="*/ 98 h 143"/>
                <a:gd name="T38" fmla="*/ 78 w 116"/>
                <a:gd name="T39" fmla="*/ 97 h 143"/>
                <a:gd name="T40" fmla="*/ 80 w 116"/>
                <a:gd name="T41" fmla="*/ 95 h 143"/>
                <a:gd name="T42" fmla="*/ 80 w 116"/>
                <a:gd name="T43" fmla="*/ 94 h 143"/>
                <a:gd name="T44" fmla="*/ 80 w 116"/>
                <a:gd name="T45" fmla="*/ 92 h 143"/>
                <a:gd name="T46" fmla="*/ 79 w 116"/>
                <a:gd name="T47" fmla="*/ 91 h 143"/>
                <a:gd name="T48" fmla="*/ 77 w 116"/>
                <a:gd name="T49" fmla="*/ 89 h 143"/>
                <a:gd name="T50" fmla="*/ 75 w 116"/>
                <a:gd name="T51" fmla="*/ 86 h 143"/>
                <a:gd name="T52" fmla="*/ 70 w 116"/>
                <a:gd name="T53" fmla="*/ 82 h 143"/>
                <a:gd name="T54" fmla="*/ 52 w 116"/>
                <a:gd name="T55" fmla="*/ 65 h 143"/>
                <a:gd name="T56" fmla="*/ 18 w 116"/>
                <a:gd name="T57" fmla="*/ 82 h 143"/>
                <a:gd name="T58" fmla="*/ 22 w 116"/>
                <a:gd name="T59" fmla="*/ 107 h 143"/>
                <a:gd name="T60" fmla="*/ 23 w 116"/>
                <a:gd name="T61" fmla="*/ 113 h 143"/>
                <a:gd name="T62" fmla="*/ 24 w 116"/>
                <a:gd name="T63" fmla="*/ 117 h 143"/>
                <a:gd name="T64" fmla="*/ 26 w 116"/>
                <a:gd name="T65" fmla="*/ 119 h 143"/>
                <a:gd name="T66" fmla="*/ 29 w 116"/>
                <a:gd name="T67" fmla="*/ 122 h 143"/>
                <a:gd name="T68" fmla="*/ 39 w 116"/>
                <a:gd name="T69" fmla="*/ 117 h 143"/>
                <a:gd name="T70" fmla="*/ 42 w 116"/>
                <a:gd name="T71" fmla="*/ 125 h 143"/>
                <a:gd name="T72" fmla="*/ 7 w 116"/>
                <a:gd name="T73" fmla="*/ 143 h 143"/>
                <a:gd name="T74" fmla="*/ 3 w 116"/>
                <a:gd name="T75" fmla="*/ 135 h 143"/>
                <a:gd name="T76" fmla="*/ 8 w 116"/>
                <a:gd name="T77" fmla="*/ 133 h 143"/>
                <a:gd name="T78" fmla="*/ 9 w 116"/>
                <a:gd name="T79" fmla="*/ 132 h 143"/>
                <a:gd name="T80" fmla="*/ 9 w 116"/>
                <a:gd name="T81" fmla="*/ 131 h 143"/>
                <a:gd name="T82" fmla="*/ 11 w 116"/>
                <a:gd name="T83" fmla="*/ 127 h 143"/>
                <a:gd name="T84" fmla="*/ 12 w 116"/>
                <a:gd name="T85" fmla="*/ 124 h 143"/>
                <a:gd name="T86" fmla="*/ 12 w 116"/>
                <a:gd name="T87" fmla="*/ 118 h 143"/>
                <a:gd name="T88" fmla="*/ 12 w 116"/>
                <a:gd name="T89" fmla="*/ 112 h 143"/>
                <a:gd name="T90" fmla="*/ 11 w 116"/>
                <a:gd name="T91" fmla="*/ 103 h 143"/>
                <a:gd name="T92" fmla="*/ 9 w 116"/>
                <a:gd name="T93" fmla="*/ 85 h 143"/>
                <a:gd name="T94" fmla="*/ 8 w 116"/>
                <a:gd name="T95" fmla="*/ 71 h 143"/>
                <a:gd name="T96" fmla="*/ 6 w 116"/>
                <a:gd name="T97" fmla="*/ 53 h 143"/>
                <a:gd name="T98" fmla="*/ 4 w 116"/>
                <a:gd name="T99" fmla="*/ 32 h 143"/>
                <a:gd name="T100" fmla="*/ 0 w 116"/>
                <a:gd name="T101" fmla="*/ 6 h 143"/>
                <a:gd name="T102" fmla="*/ 0 w 116"/>
                <a:gd name="T103" fmla="*/ 5 h 143"/>
                <a:gd name="T104" fmla="*/ 9 w 116"/>
                <a:gd name="T10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6" h="143">
                  <a:moveTo>
                    <a:pt x="13" y="28"/>
                  </a:moveTo>
                  <a:lnTo>
                    <a:pt x="17" y="73"/>
                  </a:lnTo>
                  <a:lnTo>
                    <a:pt x="45" y="59"/>
                  </a:lnTo>
                  <a:lnTo>
                    <a:pt x="13" y="28"/>
                  </a:lnTo>
                  <a:close/>
                  <a:moveTo>
                    <a:pt x="9" y="0"/>
                  </a:moveTo>
                  <a:lnTo>
                    <a:pt x="95" y="80"/>
                  </a:lnTo>
                  <a:lnTo>
                    <a:pt x="96" y="80"/>
                  </a:lnTo>
                  <a:lnTo>
                    <a:pt x="97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5" y="82"/>
                  </a:lnTo>
                  <a:lnTo>
                    <a:pt x="107" y="82"/>
                  </a:lnTo>
                  <a:lnTo>
                    <a:pt x="112" y="79"/>
                  </a:lnTo>
                  <a:lnTo>
                    <a:pt x="116" y="87"/>
                  </a:lnTo>
                  <a:lnTo>
                    <a:pt x="72" y="109"/>
                  </a:lnTo>
                  <a:lnTo>
                    <a:pt x="69" y="101"/>
                  </a:lnTo>
                  <a:lnTo>
                    <a:pt x="77" y="98"/>
                  </a:lnTo>
                  <a:lnTo>
                    <a:pt x="79" y="98"/>
                  </a:lnTo>
                  <a:lnTo>
                    <a:pt x="78" y="97"/>
                  </a:lnTo>
                  <a:lnTo>
                    <a:pt x="80" y="95"/>
                  </a:lnTo>
                  <a:lnTo>
                    <a:pt x="80" y="94"/>
                  </a:lnTo>
                  <a:lnTo>
                    <a:pt x="80" y="92"/>
                  </a:lnTo>
                  <a:lnTo>
                    <a:pt x="79" y="91"/>
                  </a:lnTo>
                  <a:lnTo>
                    <a:pt x="77" y="89"/>
                  </a:lnTo>
                  <a:lnTo>
                    <a:pt x="75" y="86"/>
                  </a:lnTo>
                  <a:lnTo>
                    <a:pt x="70" y="82"/>
                  </a:lnTo>
                  <a:lnTo>
                    <a:pt x="52" y="65"/>
                  </a:lnTo>
                  <a:lnTo>
                    <a:pt x="18" y="82"/>
                  </a:lnTo>
                  <a:lnTo>
                    <a:pt x="22" y="107"/>
                  </a:lnTo>
                  <a:lnTo>
                    <a:pt x="23" y="113"/>
                  </a:lnTo>
                  <a:lnTo>
                    <a:pt x="24" y="117"/>
                  </a:lnTo>
                  <a:lnTo>
                    <a:pt x="26" y="119"/>
                  </a:lnTo>
                  <a:lnTo>
                    <a:pt x="29" y="122"/>
                  </a:lnTo>
                  <a:lnTo>
                    <a:pt x="39" y="117"/>
                  </a:lnTo>
                  <a:lnTo>
                    <a:pt x="42" y="125"/>
                  </a:lnTo>
                  <a:lnTo>
                    <a:pt x="7" y="143"/>
                  </a:lnTo>
                  <a:lnTo>
                    <a:pt x="3" y="135"/>
                  </a:lnTo>
                  <a:lnTo>
                    <a:pt x="8" y="133"/>
                  </a:lnTo>
                  <a:lnTo>
                    <a:pt x="9" y="132"/>
                  </a:lnTo>
                  <a:lnTo>
                    <a:pt x="9" y="131"/>
                  </a:lnTo>
                  <a:lnTo>
                    <a:pt x="11" y="127"/>
                  </a:lnTo>
                  <a:lnTo>
                    <a:pt x="12" y="124"/>
                  </a:lnTo>
                  <a:lnTo>
                    <a:pt x="12" y="118"/>
                  </a:lnTo>
                  <a:lnTo>
                    <a:pt x="12" y="112"/>
                  </a:lnTo>
                  <a:lnTo>
                    <a:pt x="11" y="103"/>
                  </a:lnTo>
                  <a:lnTo>
                    <a:pt x="9" y="85"/>
                  </a:lnTo>
                  <a:lnTo>
                    <a:pt x="8" y="71"/>
                  </a:lnTo>
                  <a:lnTo>
                    <a:pt x="6" y="53"/>
                  </a:lnTo>
                  <a:lnTo>
                    <a:pt x="4" y="32"/>
                  </a:lnTo>
                  <a:lnTo>
                    <a:pt x="0" y="6"/>
                  </a:lnTo>
                  <a:lnTo>
                    <a:pt x="0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3" name="Freeform 36"/>
            <p:cNvSpPr>
              <a:spLocks noEditPoints="1"/>
            </p:cNvSpPr>
            <p:nvPr/>
          </p:nvSpPr>
          <p:spPr bwMode="auto">
            <a:xfrm>
              <a:off x="1162310" y="3117381"/>
              <a:ext cx="254832" cy="240270"/>
            </a:xfrm>
            <a:custGeom>
              <a:avLst/>
              <a:gdLst>
                <a:gd name="T0" fmla="*/ 28 w 176"/>
                <a:gd name="T1" fmla="*/ 39 h 165"/>
                <a:gd name="T2" fmla="*/ 26 w 176"/>
                <a:gd name="T3" fmla="*/ 40 h 165"/>
                <a:gd name="T4" fmla="*/ 20 w 176"/>
                <a:gd name="T5" fmla="*/ 57 h 165"/>
                <a:gd name="T6" fmla="*/ 20 w 176"/>
                <a:gd name="T7" fmla="*/ 62 h 165"/>
                <a:gd name="T8" fmla="*/ 21 w 176"/>
                <a:gd name="T9" fmla="*/ 65 h 165"/>
                <a:gd name="T10" fmla="*/ 26 w 176"/>
                <a:gd name="T11" fmla="*/ 68 h 165"/>
                <a:gd name="T12" fmla="*/ 33 w 176"/>
                <a:gd name="T13" fmla="*/ 73 h 165"/>
                <a:gd name="T14" fmla="*/ 44 w 176"/>
                <a:gd name="T15" fmla="*/ 80 h 165"/>
                <a:gd name="T16" fmla="*/ 57 w 176"/>
                <a:gd name="T17" fmla="*/ 88 h 165"/>
                <a:gd name="T18" fmla="*/ 80 w 176"/>
                <a:gd name="T19" fmla="*/ 103 h 165"/>
                <a:gd name="T20" fmla="*/ 98 w 176"/>
                <a:gd name="T21" fmla="*/ 117 h 165"/>
                <a:gd name="T22" fmla="*/ 105 w 176"/>
                <a:gd name="T23" fmla="*/ 122 h 165"/>
                <a:gd name="T24" fmla="*/ 111 w 176"/>
                <a:gd name="T25" fmla="*/ 124 h 165"/>
                <a:gd name="T26" fmla="*/ 113 w 176"/>
                <a:gd name="T27" fmla="*/ 120 h 165"/>
                <a:gd name="T28" fmla="*/ 114 w 176"/>
                <a:gd name="T29" fmla="*/ 119 h 165"/>
                <a:gd name="T30" fmla="*/ 129 w 176"/>
                <a:gd name="T31" fmla="*/ 75 h 165"/>
                <a:gd name="T32" fmla="*/ 128 w 176"/>
                <a:gd name="T33" fmla="*/ 73 h 165"/>
                <a:gd name="T34" fmla="*/ 124 w 176"/>
                <a:gd name="T35" fmla="*/ 72 h 165"/>
                <a:gd name="T36" fmla="*/ 30 w 176"/>
                <a:gd name="T37" fmla="*/ 39 h 165"/>
                <a:gd name="T38" fmla="*/ 29 w 176"/>
                <a:gd name="T39" fmla="*/ 38 h 165"/>
                <a:gd name="T40" fmla="*/ 30 w 176"/>
                <a:gd name="T41" fmla="*/ 0 h 165"/>
                <a:gd name="T42" fmla="*/ 34 w 176"/>
                <a:gd name="T43" fmla="*/ 17 h 165"/>
                <a:gd name="T44" fmla="*/ 34 w 176"/>
                <a:gd name="T45" fmla="*/ 19 h 165"/>
                <a:gd name="T46" fmla="*/ 37 w 176"/>
                <a:gd name="T47" fmla="*/ 20 h 165"/>
                <a:gd name="T48" fmla="*/ 130 w 176"/>
                <a:gd name="T49" fmla="*/ 53 h 165"/>
                <a:gd name="T50" fmla="*/ 134 w 176"/>
                <a:gd name="T51" fmla="*/ 54 h 165"/>
                <a:gd name="T52" fmla="*/ 137 w 176"/>
                <a:gd name="T53" fmla="*/ 52 h 165"/>
                <a:gd name="T54" fmla="*/ 138 w 176"/>
                <a:gd name="T55" fmla="*/ 50 h 165"/>
                <a:gd name="T56" fmla="*/ 176 w 176"/>
                <a:gd name="T57" fmla="*/ 49 h 165"/>
                <a:gd name="T58" fmla="*/ 165 w 176"/>
                <a:gd name="T59" fmla="*/ 55 h 165"/>
                <a:gd name="T60" fmla="*/ 159 w 176"/>
                <a:gd name="T61" fmla="*/ 55 h 165"/>
                <a:gd name="T62" fmla="*/ 152 w 176"/>
                <a:gd name="T63" fmla="*/ 61 h 165"/>
                <a:gd name="T64" fmla="*/ 138 w 176"/>
                <a:gd name="T65" fmla="*/ 79 h 165"/>
                <a:gd name="T66" fmla="*/ 133 w 176"/>
                <a:gd name="T67" fmla="*/ 89 h 165"/>
                <a:gd name="T68" fmla="*/ 125 w 176"/>
                <a:gd name="T69" fmla="*/ 112 h 165"/>
                <a:gd name="T70" fmla="*/ 125 w 176"/>
                <a:gd name="T71" fmla="*/ 142 h 165"/>
                <a:gd name="T72" fmla="*/ 128 w 176"/>
                <a:gd name="T73" fmla="*/ 149 h 165"/>
                <a:gd name="T74" fmla="*/ 132 w 176"/>
                <a:gd name="T75" fmla="*/ 154 h 165"/>
                <a:gd name="T76" fmla="*/ 137 w 176"/>
                <a:gd name="T77" fmla="*/ 165 h 165"/>
                <a:gd name="T78" fmla="*/ 105 w 176"/>
                <a:gd name="T79" fmla="*/ 149 h 165"/>
                <a:gd name="T80" fmla="*/ 106 w 176"/>
                <a:gd name="T81" fmla="*/ 140 h 165"/>
                <a:gd name="T82" fmla="*/ 102 w 176"/>
                <a:gd name="T83" fmla="*/ 133 h 165"/>
                <a:gd name="T84" fmla="*/ 92 w 176"/>
                <a:gd name="T85" fmla="*/ 124 h 165"/>
                <a:gd name="T86" fmla="*/ 78 w 176"/>
                <a:gd name="T87" fmla="*/ 113 h 165"/>
                <a:gd name="T88" fmla="*/ 70 w 176"/>
                <a:gd name="T89" fmla="*/ 108 h 165"/>
                <a:gd name="T90" fmla="*/ 59 w 176"/>
                <a:gd name="T91" fmla="*/ 100 h 165"/>
                <a:gd name="T92" fmla="*/ 57 w 176"/>
                <a:gd name="T93" fmla="*/ 98 h 165"/>
                <a:gd name="T94" fmla="*/ 35 w 176"/>
                <a:gd name="T95" fmla="*/ 84 h 165"/>
                <a:gd name="T96" fmla="*/ 28 w 176"/>
                <a:gd name="T97" fmla="*/ 81 h 165"/>
                <a:gd name="T98" fmla="*/ 24 w 176"/>
                <a:gd name="T99" fmla="*/ 79 h 165"/>
                <a:gd name="T100" fmla="*/ 20 w 176"/>
                <a:gd name="T101" fmla="*/ 77 h 165"/>
                <a:gd name="T102" fmla="*/ 15 w 176"/>
                <a:gd name="T103" fmla="*/ 77 h 165"/>
                <a:gd name="T104" fmla="*/ 11 w 176"/>
                <a:gd name="T105" fmla="*/ 83 h 165"/>
                <a:gd name="T106" fmla="*/ 0 w 176"/>
                <a:gd name="T107" fmla="*/ 9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6" h="165">
                  <a:moveTo>
                    <a:pt x="29" y="38"/>
                  </a:moveTo>
                  <a:lnTo>
                    <a:pt x="28" y="39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5" y="43"/>
                  </a:lnTo>
                  <a:lnTo>
                    <a:pt x="20" y="57"/>
                  </a:lnTo>
                  <a:lnTo>
                    <a:pt x="20" y="61"/>
                  </a:lnTo>
                  <a:lnTo>
                    <a:pt x="20" y="62"/>
                  </a:lnTo>
                  <a:lnTo>
                    <a:pt x="20" y="64"/>
                  </a:lnTo>
                  <a:lnTo>
                    <a:pt x="21" y="65"/>
                  </a:lnTo>
                  <a:lnTo>
                    <a:pt x="23" y="66"/>
                  </a:lnTo>
                  <a:lnTo>
                    <a:pt x="26" y="68"/>
                  </a:lnTo>
                  <a:lnTo>
                    <a:pt x="30" y="72"/>
                  </a:lnTo>
                  <a:lnTo>
                    <a:pt x="33" y="73"/>
                  </a:lnTo>
                  <a:lnTo>
                    <a:pt x="38" y="75"/>
                  </a:lnTo>
                  <a:lnTo>
                    <a:pt x="44" y="80"/>
                  </a:lnTo>
                  <a:lnTo>
                    <a:pt x="51" y="83"/>
                  </a:lnTo>
                  <a:lnTo>
                    <a:pt x="57" y="88"/>
                  </a:lnTo>
                  <a:lnTo>
                    <a:pt x="62" y="91"/>
                  </a:lnTo>
                  <a:lnTo>
                    <a:pt x="80" y="103"/>
                  </a:lnTo>
                  <a:lnTo>
                    <a:pt x="93" y="113"/>
                  </a:lnTo>
                  <a:lnTo>
                    <a:pt x="98" y="117"/>
                  </a:lnTo>
                  <a:lnTo>
                    <a:pt x="102" y="120"/>
                  </a:lnTo>
                  <a:lnTo>
                    <a:pt x="105" y="122"/>
                  </a:lnTo>
                  <a:lnTo>
                    <a:pt x="109" y="124"/>
                  </a:lnTo>
                  <a:lnTo>
                    <a:pt x="111" y="124"/>
                  </a:lnTo>
                  <a:lnTo>
                    <a:pt x="112" y="122"/>
                  </a:lnTo>
                  <a:lnTo>
                    <a:pt x="113" y="120"/>
                  </a:lnTo>
                  <a:lnTo>
                    <a:pt x="115" y="120"/>
                  </a:lnTo>
                  <a:lnTo>
                    <a:pt x="114" y="119"/>
                  </a:lnTo>
                  <a:lnTo>
                    <a:pt x="129" y="76"/>
                  </a:lnTo>
                  <a:lnTo>
                    <a:pt x="129" y="75"/>
                  </a:lnTo>
                  <a:lnTo>
                    <a:pt x="128" y="74"/>
                  </a:lnTo>
                  <a:lnTo>
                    <a:pt x="128" y="73"/>
                  </a:lnTo>
                  <a:lnTo>
                    <a:pt x="127" y="73"/>
                  </a:lnTo>
                  <a:lnTo>
                    <a:pt x="124" y="72"/>
                  </a:lnTo>
                  <a:lnTo>
                    <a:pt x="32" y="40"/>
                  </a:lnTo>
                  <a:lnTo>
                    <a:pt x="30" y="39"/>
                  </a:lnTo>
                  <a:lnTo>
                    <a:pt x="29" y="39"/>
                  </a:lnTo>
                  <a:lnTo>
                    <a:pt x="29" y="38"/>
                  </a:lnTo>
                  <a:lnTo>
                    <a:pt x="29" y="38"/>
                  </a:lnTo>
                  <a:close/>
                  <a:moveTo>
                    <a:pt x="30" y="0"/>
                  </a:moveTo>
                  <a:lnTo>
                    <a:pt x="39" y="3"/>
                  </a:lnTo>
                  <a:lnTo>
                    <a:pt x="34" y="17"/>
                  </a:lnTo>
                  <a:lnTo>
                    <a:pt x="34" y="18"/>
                  </a:lnTo>
                  <a:lnTo>
                    <a:pt x="34" y="19"/>
                  </a:lnTo>
                  <a:lnTo>
                    <a:pt x="35" y="19"/>
                  </a:lnTo>
                  <a:lnTo>
                    <a:pt x="37" y="20"/>
                  </a:lnTo>
                  <a:lnTo>
                    <a:pt x="39" y="21"/>
                  </a:lnTo>
                  <a:lnTo>
                    <a:pt x="130" y="53"/>
                  </a:lnTo>
                  <a:lnTo>
                    <a:pt x="132" y="54"/>
                  </a:lnTo>
                  <a:lnTo>
                    <a:pt x="134" y="54"/>
                  </a:lnTo>
                  <a:lnTo>
                    <a:pt x="136" y="53"/>
                  </a:lnTo>
                  <a:lnTo>
                    <a:pt x="137" y="52"/>
                  </a:lnTo>
                  <a:lnTo>
                    <a:pt x="139" y="50"/>
                  </a:lnTo>
                  <a:lnTo>
                    <a:pt x="138" y="50"/>
                  </a:lnTo>
                  <a:lnTo>
                    <a:pt x="141" y="39"/>
                  </a:lnTo>
                  <a:lnTo>
                    <a:pt x="176" y="49"/>
                  </a:lnTo>
                  <a:lnTo>
                    <a:pt x="174" y="57"/>
                  </a:lnTo>
                  <a:lnTo>
                    <a:pt x="165" y="55"/>
                  </a:lnTo>
                  <a:lnTo>
                    <a:pt x="163" y="55"/>
                  </a:lnTo>
                  <a:lnTo>
                    <a:pt x="159" y="55"/>
                  </a:lnTo>
                  <a:lnTo>
                    <a:pt x="156" y="57"/>
                  </a:lnTo>
                  <a:lnTo>
                    <a:pt x="152" y="61"/>
                  </a:lnTo>
                  <a:lnTo>
                    <a:pt x="145" y="68"/>
                  </a:lnTo>
                  <a:lnTo>
                    <a:pt x="138" y="79"/>
                  </a:lnTo>
                  <a:lnTo>
                    <a:pt x="136" y="84"/>
                  </a:lnTo>
                  <a:lnTo>
                    <a:pt x="133" y="89"/>
                  </a:lnTo>
                  <a:lnTo>
                    <a:pt x="128" y="106"/>
                  </a:lnTo>
                  <a:lnTo>
                    <a:pt x="125" y="112"/>
                  </a:lnTo>
                  <a:lnTo>
                    <a:pt x="124" y="120"/>
                  </a:lnTo>
                  <a:lnTo>
                    <a:pt x="125" y="142"/>
                  </a:lnTo>
                  <a:lnTo>
                    <a:pt x="127" y="146"/>
                  </a:lnTo>
                  <a:lnTo>
                    <a:pt x="128" y="149"/>
                  </a:lnTo>
                  <a:lnTo>
                    <a:pt x="130" y="152"/>
                  </a:lnTo>
                  <a:lnTo>
                    <a:pt x="132" y="154"/>
                  </a:lnTo>
                  <a:lnTo>
                    <a:pt x="140" y="156"/>
                  </a:lnTo>
                  <a:lnTo>
                    <a:pt x="137" y="165"/>
                  </a:lnTo>
                  <a:lnTo>
                    <a:pt x="105" y="151"/>
                  </a:lnTo>
                  <a:lnTo>
                    <a:pt x="105" y="149"/>
                  </a:lnTo>
                  <a:lnTo>
                    <a:pt x="106" y="145"/>
                  </a:lnTo>
                  <a:lnTo>
                    <a:pt x="106" y="140"/>
                  </a:lnTo>
                  <a:lnTo>
                    <a:pt x="104" y="137"/>
                  </a:lnTo>
                  <a:lnTo>
                    <a:pt x="102" y="133"/>
                  </a:lnTo>
                  <a:lnTo>
                    <a:pt x="97" y="128"/>
                  </a:lnTo>
                  <a:lnTo>
                    <a:pt x="92" y="124"/>
                  </a:lnTo>
                  <a:lnTo>
                    <a:pt x="85" y="118"/>
                  </a:lnTo>
                  <a:lnTo>
                    <a:pt x="78" y="113"/>
                  </a:lnTo>
                  <a:lnTo>
                    <a:pt x="75" y="110"/>
                  </a:lnTo>
                  <a:lnTo>
                    <a:pt x="70" y="108"/>
                  </a:lnTo>
                  <a:lnTo>
                    <a:pt x="65" y="103"/>
                  </a:lnTo>
                  <a:lnTo>
                    <a:pt x="59" y="100"/>
                  </a:lnTo>
                  <a:lnTo>
                    <a:pt x="58" y="99"/>
                  </a:lnTo>
                  <a:lnTo>
                    <a:pt x="57" y="98"/>
                  </a:lnTo>
                  <a:lnTo>
                    <a:pt x="53" y="97"/>
                  </a:lnTo>
                  <a:lnTo>
                    <a:pt x="35" y="84"/>
                  </a:lnTo>
                  <a:lnTo>
                    <a:pt x="31" y="82"/>
                  </a:lnTo>
                  <a:lnTo>
                    <a:pt x="28" y="81"/>
                  </a:lnTo>
                  <a:lnTo>
                    <a:pt x="25" y="80"/>
                  </a:lnTo>
                  <a:lnTo>
                    <a:pt x="24" y="79"/>
                  </a:lnTo>
                  <a:lnTo>
                    <a:pt x="23" y="77"/>
                  </a:lnTo>
                  <a:lnTo>
                    <a:pt x="20" y="77"/>
                  </a:lnTo>
                  <a:lnTo>
                    <a:pt x="16" y="76"/>
                  </a:lnTo>
                  <a:lnTo>
                    <a:pt x="15" y="77"/>
                  </a:lnTo>
                  <a:lnTo>
                    <a:pt x="13" y="80"/>
                  </a:lnTo>
                  <a:lnTo>
                    <a:pt x="11" y="83"/>
                  </a:lnTo>
                  <a:lnTo>
                    <a:pt x="7" y="92"/>
                  </a:lnTo>
                  <a:lnTo>
                    <a:pt x="0" y="9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4" name="Freeform 37"/>
            <p:cNvSpPr>
              <a:spLocks/>
            </p:cNvSpPr>
            <p:nvPr/>
          </p:nvSpPr>
          <p:spPr bwMode="auto">
            <a:xfrm>
              <a:off x="1344333" y="2760616"/>
              <a:ext cx="189304" cy="196584"/>
            </a:xfrm>
            <a:custGeom>
              <a:avLst/>
              <a:gdLst>
                <a:gd name="T0" fmla="*/ 69 w 130"/>
                <a:gd name="T1" fmla="*/ 17 h 137"/>
                <a:gd name="T2" fmla="*/ 56 w 130"/>
                <a:gd name="T3" fmla="*/ 22 h 137"/>
                <a:gd name="T4" fmla="*/ 52 w 130"/>
                <a:gd name="T5" fmla="*/ 22 h 137"/>
                <a:gd name="T6" fmla="*/ 40 w 130"/>
                <a:gd name="T7" fmla="*/ 23 h 137"/>
                <a:gd name="T8" fmla="*/ 29 w 130"/>
                <a:gd name="T9" fmla="*/ 30 h 137"/>
                <a:gd name="T10" fmla="*/ 18 w 130"/>
                <a:gd name="T11" fmla="*/ 41 h 137"/>
                <a:gd name="T12" fmla="*/ 14 w 130"/>
                <a:gd name="T13" fmla="*/ 68 h 137"/>
                <a:gd name="T14" fmla="*/ 29 w 130"/>
                <a:gd name="T15" fmla="*/ 92 h 137"/>
                <a:gd name="T16" fmla="*/ 37 w 130"/>
                <a:gd name="T17" fmla="*/ 100 h 137"/>
                <a:gd name="T18" fmla="*/ 45 w 130"/>
                <a:gd name="T19" fmla="*/ 106 h 137"/>
                <a:gd name="T20" fmla="*/ 74 w 130"/>
                <a:gd name="T21" fmla="*/ 118 h 137"/>
                <a:gd name="T22" fmla="*/ 99 w 130"/>
                <a:gd name="T23" fmla="*/ 112 h 137"/>
                <a:gd name="T24" fmla="*/ 115 w 130"/>
                <a:gd name="T25" fmla="*/ 97 h 137"/>
                <a:gd name="T26" fmla="*/ 121 w 130"/>
                <a:gd name="T27" fmla="*/ 75 h 137"/>
                <a:gd name="T28" fmla="*/ 112 w 130"/>
                <a:gd name="T29" fmla="*/ 48 h 137"/>
                <a:gd name="T30" fmla="*/ 119 w 130"/>
                <a:gd name="T31" fmla="*/ 42 h 137"/>
                <a:gd name="T32" fmla="*/ 126 w 130"/>
                <a:gd name="T33" fmla="*/ 56 h 137"/>
                <a:gd name="T34" fmla="*/ 130 w 130"/>
                <a:gd name="T35" fmla="*/ 78 h 137"/>
                <a:gd name="T36" fmla="*/ 128 w 130"/>
                <a:gd name="T37" fmla="*/ 94 h 137"/>
                <a:gd name="T38" fmla="*/ 123 w 130"/>
                <a:gd name="T39" fmla="*/ 103 h 137"/>
                <a:gd name="T40" fmla="*/ 109 w 130"/>
                <a:gd name="T41" fmla="*/ 122 h 137"/>
                <a:gd name="T42" fmla="*/ 78 w 130"/>
                <a:gd name="T43" fmla="*/ 136 h 137"/>
                <a:gd name="T44" fmla="*/ 50 w 130"/>
                <a:gd name="T45" fmla="*/ 133 h 137"/>
                <a:gd name="T46" fmla="*/ 31 w 130"/>
                <a:gd name="T47" fmla="*/ 124 h 137"/>
                <a:gd name="T48" fmla="*/ 27 w 130"/>
                <a:gd name="T49" fmla="*/ 121 h 137"/>
                <a:gd name="T50" fmla="*/ 7 w 130"/>
                <a:gd name="T51" fmla="*/ 98 h 137"/>
                <a:gd name="T52" fmla="*/ 0 w 130"/>
                <a:gd name="T53" fmla="*/ 68 h 137"/>
                <a:gd name="T54" fmla="*/ 12 w 130"/>
                <a:gd name="T55" fmla="*/ 34 h 137"/>
                <a:gd name="T56" fmla="*/ 19 w 130"/>
                <a:gd name="T57" fmla="*/ 25 h 137"/>
                <a:gd name="T58" fmla="*/ 27 w 130"/>
                <a:gd name="T59" fmla="*/ 17 h 137"/>
                <a:gd name="T60" fmla="*/ 36 w 130"/>
                <a:gd name="T61" fmla="*/ 11 h 137"/>
                <a:gd name="T62" fmla="*/ 37 w 130"/>
                <a:gd name="T63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0" h="137">
                  <a:moveTo>
                    <a:pt x="37" y="0"/>
                  </a:moveTo>
                  <a:lnTo>
                    <a:pt x="69" y="17"/>
                  </a:lnTo>
                  <a:lnTo>
                    <a:pt x="64" y="26"/>
                  </a:lnTo>
                  <a:lnTo>
                    <a:pt x="56" y="22"/>
                  </a:lnTo>
                  <a:lnTo>
                    <a:pt x="54" y="22"/>
                  </a:lnTo>
                  <a:lnTo>
                    <a:pt x="52" y="22"/>
                  </a:lnTo>
                  <a:lnTo>
                    <a:pt x="46" y="22"/>
                  </a:lnTo>
                  <a:lnTo>
                    <a:pt x="40" y="23"/>
                  </a:lnTo>
                  <a:lnTo>
                    <a:pt x="34" y="25"/>
                  </a:lnTo>
                  <a:lnTo>
                    <a:pt x="29" y="30"/>
                  </a:lnTo>
                  <a:lnTo>
                    <a:pt x="23" y="35"/>
                  </a:lnTo>
                  <a:lnTo>
                    <a:pt x="18" y="41"/>
                  </a:lnTo>
                  <a:lnTo>
                    <a:pt x="12" y="54"/>
                  </a:lnTo>
                  <a:lnTo>
                    <a:pt x="14" y="68"/>
                  </a:lnTo>
                  <a:lnTo>
                    <a:pt x="20" y="80"/>
                  </a:lnTo>
                  <a:lnTo>
                    <a:pt x="29" y="92"/>
                  </a:lnTo>
                  <a:lnTo>
                    <a:pt x="32" y="96"/>
                  </a:lnTo>
                  <a:lnTo>
                    <a:pt x="37" y="100"/>
                  </a:lnTo>
                  <a:lnTo>
                    <a:pt x="41" y="103"/>
                  </a:lnTo>
                  <a:lnTo>
                    <a:pt x="45" y="106"/>
                  </a:lnTo>
                  <a:lnTo>
                    <a:pt x="60" y="114"/>
                  </a:lnTo>
                  <a:lnTo>
                    <a:pt x="74" y="118"/>
                  </a:lnTo>
                  <a:lnTo>
                    <a:pt x="87" y="116"/>
                  </a:lnTo>
                  <a:lnTo>
                    <a:pt x="99" y="112"/>
                  </a:lnTo>
                  <a:lnTo>
                    <a:pt x="109" y="106"/>
                  </a:lnTo>
                  <a:lnTo>
                    <a:pt x="115" y="97"/>
                  </a:lnTo>
                  <a:lnTo>
                    <a:pt x="120" y="86"/>
                  </a:lnTo>
                  <a:lnTo>
                    <a:pt x="121" y="75"/>
                  </a:lnTo>
                  <a:lnTo>
                    <a:pt x="119" y="62"/>
                  </a:lnTo>
                  <a:lnTo>
                    <a:pt x="112" y="48"/>
                  </a:lnTo>
                  <a:lnTo>
                    <a:pt x="111" y="47"/>
                  </a:lnTo>
                  <a:lnTo>
                    <a:pt x="119" y="42"/>
                  </a:lnTo>
                  <a:lnTo>
                    <a:pt x="119" y="43"/>
                  </a:lnTo>
                  <a:lnTo>
                    <a:pt x="126" y="56"/>
                  </a:lnTo>
                  <a:lnTo>
                    <a:pt x="130" y="68"/>
                  </a:lnTo>
                  <a:lnTo>
                    <a:pt x="130" y="78"/>
                  </a:lnTo>
                  <a:lnTo>
                    <a:pt x="130" y="88"/>
                  </a:lnTo>
                  <a:lnTo>
                    <a:pt x="128" y="94"/>
                  </a:lnTo>
                  <a:lnTo>
                    <a:pt x="126" y="98"/>
                  </a:lnTo>
                  <a:lnTo>
                    <a:pt x="123" y="103"/>
                  </a:lnTo>
                  <a:lnTo>
                    <a:pt x="121" y="107"/>
                  </a:lnTo>
                  <a:lnTo>
                    <a:pt x="109" y="122"/>
                  </a:lnTo>
                  <a:lnTo>
                    <a:pt x="95" y="131"/>
                  </a:lnTo>
                  <a:lnTo>
                    <a:pt x="78" y="136"/>
                  </a:lnTo>
                  <a:lnTo>
                    <a:pt x="70" y="137"/>
                  </a:lnTo>
                  <a:lnTo>
                    <a:pt x="50" y="133"/>
                  </a:lnTo>
                  <a:lnTo>
                    <a:pt x="32" y="125"/>
                  </a:lnTo>
                  <a:lnTo>
                    <a:pt x="31" y="124"/>
                  </a:lnTo>
                  <a:lnTo>
                    <a:pt x="29" y="123"/>
                  </a:lnTo>
                  <a:lnTo>
                    <a:pt x="27" y="121"/>
                  </a:lnTo>
                  <a:lnTo>
                    <a:pt x="16" y="111"/>
                  </a:lnTo>
                  <a:lnTo>
                    <a:pt x="7" y="98"/>
                  </a:lnTo>
                  <a:lnTo>
                    <a:pt x="2" y="84"/>
                  </a:lnTo>
                  <a:lnTo>
                    <a:pt x="0" y="68"/>
                  </a:lnTo>
                  <a:lnTo>
                    <a:pt x="4" y="51"/>
                  </a:lnTo>
                  <a:lnTo>
                    <a:pt x="12" y="34"/>
                  </a:lnTo>
                  <a:lnTo>
                    <a:pt x="15" y="29"/>
                  </a:lnTo>
                  <a:lnTo>
                    <a:pt x="19" y="25"/>
                  </a:lnTo>
                  <a:lnTo>
                    <a:pt x="22" y="21"/>
                  </a:lnTo>
                  <a:lnTo>
                    <a:pt x="27" y="17"/>
                  </a:lnTo>
                  <a:lnTo>
                    <a:pt x="31" y="14"/>
                  </a:lnTo>
                  <a:lnTo>
                    <a:pt x="36" y="11"/>
                  </a:lnTo>
                  <a:lnTo>
                    <a:pt x="32" y="8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5" name="Freeform 38"/>
            <p:cNvSpPr>
              <a:spLocks/>
            </p:cNvSpPr>
            <p:nvPr/>
          </p:nvSpPr>
          <p:spPr bwMode="auto">
            <a:xfrm>
              <a:off x="2167076" y="2083493"/>
              <a:ext cx="196584" cy="232989"/>
            </a:xfrm>
            <a:custGeom>
              <a:avLst/>
              <a:gdLst>
                <a:gd name="T0" fmla="*/ 95 w 136"/>
                <a:gd name="T1" fmla="*/ 8 h 161"/>
                <a:gd name="T2" fmla="*/ 80 w 136"/>
                <a:gd name="T3" fmla="*/ 12 h 161"/>
                <a:gd name="T4" fmla="*/ 81 w 136"/>
                <a:gd name="T5" fmla="*/ 14 h 161"/>
                <a:gd name="T6" fmla="*/ 80 w 136"/>
                <a:gd name="T7" fmla="*/ 16 h 161"/>
                <a:gd name="T8" fmla="*/ 81 w 136"/>
                <a:gd name="T9" fmla="*/ 21 h 161"/>
                <a:gd name="T10" fmla="*/ 117 w 136"/>
                <a:gd name="T11" fmla="*/ 113 h 161"/>
                <a:gd name="T12" fmla="*/ 119 w 136"/>
                <a:gd name="T13" fmla="*/ 115 h 161"/>
                <a:gd name="T14" fmla="*/ 123 w 136"/>
                <a:gd name="T15" fmla="*/ 116 h 161"/>
                <a:gd name="T16" fmla="*/ 134 w 136"/>
                <a:gd name="T17" fmla="*/ 111 h 161"/>
                <a:gd name="T18" fmla="*/ 87 w 136"/>
                <a:gd name="T19" fmla="*/ 138 h 161"/>
                <a:gd name="T20" fmla="*/ 97 w 136"/>
                <a:gd name="T21" fmla="*/ 124 h 161"/>
                <a:gd name="T22" fmla="*/ 98 w 136"/>
                <a:gd name="T23" fmla="*/ 123 h 161"/>
                <a:gd name="T24" fmla="*/ 98 w 136"/>
                <a:gd name="T25" fmla="*/ 121 h 161"/>
                <a:gd name="T26" fmla="*/ 62 w 136"/>
                <a:gd name="T27" fmla="*/ 27 h 161"/>
                <a:gd name="T28" fmla="*/ 61 w 136"/>
                <a:gd name="T29" fmla="*/ 24 h 161"/>
                <a:gd name="T30" fmla="*/ 58 w 136"/>
                <a:gd name="T31" fmla="*/ 23 h 161"/>
                <a:gd name="T32" fmla="*/ 46 w 136"/>
                <a:gd name="T33" fmla="*/ 27 h 161"/>
                <a:gd name="T34" fmla="*/ 38 w 136"/>
                <a:gd name="T35" fmla="*/ 31 h 161"/>
                <a:gd name="T36" fmla="*/ 36 w 136"/>
                <a:gd name="T37" fmla="*/ 34 h 161"/>
                <a:gd name="T38" fmla="*/ 35 w 136"/>
                <a:gd name="T39" fmla="*/ 36 h 161"/>
                <a:gd name="T40" fmla="*/ 35 w 136"/>
                <a:gd name="T41" fmla="*/ 42 h 161"/>
                <a:gd name="T42" fmla="*/ 43 w 136"/>
                <a:gd name="T43" fmla="*/ 74 h 161"/>
                <a:gd name="T44" fmla="*/ 49 w 136"/>
                <a:gd name="T45" fmla="*/ 109 h 161"/>
                <a:gd name="T46" fmla="*/ 49 w 136"/>
                <a:gd name="T47" fmla="*/ 145 h 161"/>
                <a:gd name="T48" fmla="*/ 35 w 136"/>
                <a:gd name="T49" fmla="*/ 160 h 161"/>
                <a:gd name="T50" fmla="*/ 28 w 136"/>
                <a:gd name="T51" fmla="*/ 161 h 161"/>
                <a:gd name="T52" fmla="*/ 23 w 136"/>
                <a:gd name="T53" fmla="*/ 160 h 161"/>
                <a:gd name="T54" fmla="*/ 16 w 136"/>
                <a:gd name="T55" fmla="*/ 157 h 161"/>
                <a:gd name="T56" fmla="*/ 15 w 136"/>
                <a:gd name="T57" fmla="*/ 151 h 161"/>
                <a:gd name="T58" fmla="*/ 11 w 136"/>
                <a:gd name="T59" fmla="*/ 147 h 161"/>
                <a:gd name="T60" fmla="*/ 14 w 136"/>
                <a:gd name="T61" fmla="*/ 140 h 161"/>
                <a:gd name="T62" fmla="*/ 19 w 136"/>
                <a:gd name="T63" fmla="*/ 136 h 161"/>
                <a:gd name="T64" fmla="*/ 25 w 136"/>
                <a:gd name="T65" fmla="*/ 134 h 161"/>
                <a:gd name="T66" fmla="*/ 31 w 136"/>
                <a:gd name="T67" fmla="*/ 138 h 161"/>
                <a:gd name="T68" fmla="*/ 33 w 136"/>
                <a:gd name="T69" fmla="*/ 141 h 161"/>
                <a:gd name="T70" fmla="*/ 34 w 136"/>
                <a:gd name="T71" fmla="*/ 142 h 161"/>
                <a:gd name="T72" fmla="*/ 33 w 136"/>
                <a:gd name="T73" fmla="*/ 146 h 161"/>
                <a:gd name="T74" fmla="*/ 35 w 136"/>
                <a:gd name="T75" fmla="*/ 146 h 161"/>
                <a:gd name="T76" fmla="*/ 35 w 136"/>
                <a:gd name="T77" fmla="*/ 147 h 161"/>
                <a:gd name="T78" fmla="*/ 37 w 136"/>
                <a:gd name="T79" fmla="*/ 147 h 161"/>
                <a:gd name="T80" fmla="*/ 38 w 136"/>
                <a:gd name="T81" fmla="*/ 145 h 161"/>
                <a:gd name="T82" fmla="*/ 41 w 136"/>
                <a:gd name="T83" fmla="*/ 123 h 161"/>
                <a:gd name="T84" fmla="*/ 33 w 136"/>
                <a:gd name="T85" fmla="*/ 68 h 161"/>
                <a:gd name="T86" fmla="*/ 27 w 136"/>
                <a:gd name="T87" fmla="*/ 50 h 161"/>
                <a:gd name="T88" fmla="*/ 24 w 136"/>
                <a:gd name="T89" fmla="*/ 43 h 161"/>
                <a:gd name="T90" fmla="*/ 20 w 136"/>
                <a:gd name="T91" fmla="*/ 39 h 161"/>
                <a:gd name="T92" fmla="*/ 16 w 136"/>
                <a:gd name="T93" fmla="*/ 39 h 161"/>
                <a:gd name="T94" fmla="*/ 0 w 136"/>
                <a:gd name="T95" fmla="*/ 3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6" h="161">
                  <a:moveTo>
                    <a:pt x="91" y="0"/>
                  </a:moveTo>
                  <a:lnTo>
                    <a:pt x="95" y="8"/>
                  </a:lnTo>
                  <a:lnTo>
                    <a:pt x="83" y="13"/>
                  </a:lnTo>
                  <a:lnTo>
                    <a:pt x="80" y="12"/>
                  </a:lnTo>
                  <a:lnTo>
                    <a:pt x="81" y="14"/>
                  </a:lnTo>
                  <a:lnTo>
                    <a:pt x="81" y="14"/>
                  </a:lnTo>
                  <a:lnTo>
                    <a:pt x="80" y="16"/>
                  </a:lnTo>
                  <a:lnTo>
                    <a:pt x="80" y="16"/>
                  </a:lnTo>
                  <a:lnTo>
                    <a:pt x="80" y="18"/>
                  </a:lnTo>
                  <a:lnTo>
                    <a:pt x="81" y="21"/>
                  </a:lnTo>
                  <a:lnTo>
                    <a:pt x="116" y="111"/>
                  </a:lnTo>
                  <a:lnTo>
                    <a:pt x="117" y="113"/>
                  </a:lnTo>
                  <a:lnTo>
                    <a:pt x="118" y="115"/>
                  </a:lnTo>
                  <a:lnTo>
                    <a:pt x="119" y="115"/>
                  </a:lnTo>
                  <a:lnTo>
                    <a:pt x="121" y="115"/>
                  </a:lnTo>
                  <a:lnTo>
                    <a:pt x="123" y="116"/>
                  </a:lnTo>
                  <a:lnTo>
                    <a:pt x="123" y="115"/>
                  </a:lnTo>
                  <a:lnTo>
                    <a:pt x="134" y="111"/>
                  </a:lnTo>
                  <a:lnTo>
                    <a:pt x="136" y="119"/>
                  </a:lnTo>
                  <a:lnTo>
                    <a:pt x="87" y="138"/>
                  </a:lnTo>
                  <a:lnTo>
                    <a:pt x="83" y="130"/>
                  </a:lnTo>
                  <a:lnTo>
                    <a:pt x="97" y="124"/>
                  </a:lnTo>
                  <a:lnTo>
                    <a:pt x="97" y="124"/>
                  </a:lnTo>
                  <a:lnTo>
                    <a:pt x="98" y="123"/>
                  </a:lnTo>
                  <a:lnTo>
                    <a:pt x="98" y="122"/>
                  </a:lnTo>
                  <a:lnTo>
                    <a:pt x="98" y="121"/>
                  </a:lnTo>
                  <a:lnTo>
                    <a:pt x="97" y="118"/>
                  </a:lnTo>
                  <a:lnTo>
                    <a:pt x="62" y="27"/>
                  </a:lnTo>
                  <a:lnTo>
                    <a:pt x="61" y="25"/>
                  </a:lnTo>
                  <a:lnTo>
                    <a:pt x="61" y="24"/>
                  </a:lnTo>
                  <a:lnTo>
                    <a:pt x="60" y="24"/>
                  </a:lnTo>
                  <a:lnTo>
                    <a:pt x="58" y="23"/>
                  </a:lnTo>
                  <a:lnTo>
                    <a:pt x="56" y="23"/>
                  </a:lnTo>
                  <a:lnTo>
                    <a:pt x="46" y="27"/>
                  </a:lnTo>
                  <a:lnTo>
                    <a:pt x="42" y="30"/>
                  </a:lnTo>
                  <a:lnTo>
                    <a:pt x="38" y="31"/>
                  </a:lnTo>
                  <a:lnTo>
                    <a:pt x="36" y="33"/>
                  </a:lnTo>
                  <a:lnTo>
                    <a:pt x="36" y="34"/>
                  </a:lnTo>
                  <a:lnTo>
                    <a:pt x="35" y="35"/>
                  </a:lnTo>
                  <a:lnTo>
                    <a:pt x="35" y="36"/>
                  </a:lnTo>
                  <a:lnTo>
                    <a:pt x="35" y="39"/>
                  </a:lnTo>
                  <a:lnTo>
                    <a:pt x="35" y="42"/>
                  </a:lnTo>
                  <a:lnTo>
                    <a:pt x="36" y="47"/>
                  </a:lnTo>
                  <a:lnTo>
                    <a:pt x="43" y="74"/>
                  </a:lnTo>
                  <a:lnTo>
                    <a:pt x="45" y="85"/>
                  </a:lnTo>
                  <a:lnTo>
                    <a:pt x="49" y="109"/>
                  </a:lnTo>
                  <a:lnTo>
                    <a:pt x="51" y="131"/>
                  </a:lnTo>
                  <a:lnTo>
                    <a:pt x="49" y="145"/>
                  </a:lnTo>
                  <a:lnTo>
                    <a:pt x="44" y="155"/>
                  </a:lnTo>
                  <a:lnTo>
                    <a:pt x="35" y="160"/>
                  </a:lnTo>
                  <a:lnTo>
                    <a:pt x="32" y="161"/>
                  </a:lnTo>
                  <a:lnTo>
                    <a:pt x="28" y="161"/>
                  </a:lnTo>
                  <a:lnTo>
                    <a:pt x="25" y="161"/>
                  </a:lnTo>
                  <a:lnTo>
                    <a:pt x="23" y="160"/>
                  </a:lnTo>
                  <a:lnTo>
                    <a:pt x="19" y="159"/>
                  </a:lnTo>
                  <a:lnTo>
                    <a:pt x="16" y="157"/>
                  </a:lnTo>
                  <a:lnTo>
                    <a:pt x="14" y="154"/>
                  </a:lnTo>
                  <a:lnTo>
                    <a:pt x="15" y="151"/>
                  </a:lnTo>
                  <a:lnTo>
                    <a:pt x="13" y="151"/>
                  </a:lnTo>
                  <a:lnTo>
                    <a:pt x="11" y="147"/>
                  </a:lnTo>
                  <a:lnTo>
                    <a:pt x="13" y="142"/>
                  </a:lnTo>
                  <a:lnTo>
                    <a:pt x="14" y="140"/>
                  </a:lnTo>
                  <a:lnTo>
                    <a:pt x="16" y="138"/>
                  </a:lnTo>
                  <a:lnTo>
                    <a:pt x="19" y="136"/>
                  </a:lnTo>
                  <a:lnTo>
                    <a:pt x="23" y="134"/>
                  </a:lnTo>
                  <a:lnTo>
                    <a:pt x="25" y="134"/>
                  </a:lnTo>
                  <a:lnTo>
                    <a:pt x="27" y="136"/>
                  </a:lnTo>
                  <a:lnTo>
                    <a:pt x="31" y="138"/>
                  </a:lnTo>
                  <a:lnTo>
                    <a:pt x="33" y="140"/>
                  </a:lnTo>
                  <a:lnTo>
                    <a:pt x="33" y="141"/>
                  </a:lnTo>
                  <a:lnTo>
                    <a:pt x="34" y="142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46"/>
                  </a:lnTo>
                  <a:lnTo>
                    <a:pt x="35" y="145"/>
                  </a:lnTo>
                  <a:lnTo>
                    <a:pt x="35" y="146"/>
                  </a:lnTo>
                  <a:lnTo>
                    <a:pt x="35" y="147"/>
                  </a:lnTo>
                  <a:lnTo>
                    <a:pt x="35" y="147"/>
                  </a:lnTo>
                  <a:lnTo>
                    <a:pt x="36" y="148"/>
                  </a:lnTo>
                  <a:lnTo>
                    <a:pt x="37" y="147"/>
                  </a:lnTo>
                  <a:lnTo>
                    <a:pt x="40" y="147"/>
                  </a:lnTo>
                  <a:lnTo>
                    <a:pt x="38" y="145"/>
                  </a:lnTo>
                  <a:lnTo>
                    <a:pt x="41" y="137"/>
                  </a:lnTo>
                  <a:lnTo>
                    <a:pt x="41" y="123"/>
                  </a:lnTo>
                  <a:lnTo>
                    <a:pt x="37" y="91"/>
                  </a:lnTo>
                  <a:lnTo>
                    <a:pt x="33" y="68"/>
                  </a:lnTo>
                  <a:lnTo>
                    <a:pt x="31" y="58"/>
                  </a:lnTo>
                  <a:lnTo>
                    <a:pt x="27" y="50"/>
                  </a:lnTo>
                  <a:lnTo>
                    <a:pt x="26" y="48"/>
                  </a:lnTo>
                  <a:lnTo>
                    <a:pt x="24" y="43"/>
                  </a:lnTo>
                  <a:lnTo>
                    <a:pt x="22" y="40"/>
                  </a:lnTo>
                  <a:lnTo>
                    <a:pt x="20" y="39"/>
                  </a:lnTo>
                  <a:lnTo>
                    <a:pt x="18" y="38"/>
                  </a:lnTo>
                  <a:lnTo>
                    <a:pt x="16" y="39"/>
                  </a:lnTo>
                  <a:lnTo>
                    <a:pt x="4" y="43"/>
                  </a:lnTo>
                  <a:lnTo>
                    <a:pt x="0" y="35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6" name="Freeform 39"/>
            <p:cNvSpPr>
              <a:spLocks noEditPoints="1"/>
            </p:cNvSpPr>
            <p:nvPr/>
          </p:nvSpPr>
          <p:spPr bwMode="auto">
            <a:xfrm>
              <a:off x="1468109" y="2600437"/>
              <a:ext cx="196584" cy="196584"/>
            </a:xfrm>
            <a:custGeom>
              <a:avLst/>
              <a:gdLst>
                <a:gd name="T0" fmla="*/ 42 w 134"/>
                <a:gd name="T1" fmla="*/ 18 h 134"/>
                <a:gd name="T2" fmla="*/ 24 w 134"/>
                <a:gd name="T3" fmla="*/ 29 h 134"/>
                <a:gd name="T4" fmla="*/ 15 w 134"/>
                <a:gd name="T5" fmla="*/ 52 h 134"/>
                <a:gd name="T6" fmla="*/ 24 w 134"/>
                <a:gd name="T7" fmla="*/ 82 h 134"/>
                <a:gd name="T8" fmla="*/ 44 w 134"/>
                <a:gd name="T9" fmla="*/ 104 h 134"/>
                <a:gd name="T10" fmla="*/ 64 w 134"/>
                <a:gd name="T11" fmla="*/ 114 h 134"/>
                <a:gd name="T12" fmla="*/ 91 w 134"/>
                <a:gd name="T13" fmla="*/ 117 h 134"/>
                <a:gd name="T14" fmla="*/ 110 w 134"/>
                <a:gd name="T15" fmla="*/ 105 h 134"/>
                <a:gd name="T16" fmla="*/ 119 w 134"/>
                <a:gd name="T17" fmla="*/ 84 h 134"/>
                <a:gd name="T18" fmla="*/ 114 w 134"/>
                <a:gd name="T19" fmla="*/ 57 h 134"/>
                <a:gd name="T20" fmla="*/ 99 w 134"/>
                <a:gd name="T21" fmla="*/ 39 h 134"/>
                <a:gd name="T22" fmla="*/ 76 w 134"/>
                <a:gd name="T23" fmla="*/ 22 h 134"/>
                <a:gd name="T24" fmla="*/ 52 w 134"/>
                <a:gd name="T25" fmla="*/ 16 h 134"/>
                <a:gd name="T26" fmla="*/ 71 w 134"/>
                <a:gd name="T27" fmla="*/ 0 h 134"/>
                <a:gd name="T28" fmla="*/ 87 w 134"/>
                <a:gd name="T29" fmla="*/ 3 h 134"/>
                <a:gd name="T30" fmla="*/ 100 w 134"/>
                <a:gd name="T31" fmla="*/ 10 h 134"/>
                <a:gd name="T32" fmla="*/ 110 w 134"/>
                <a:gd name="T33" fmla="*/ 17 h 134"/>
                <a:gd name="T34" fmla="*/ 129 w 134"/>
                <a:gd name="T35" fmla="*/ 43 h 134"/>
                <a:gd name="T36" fmla="*/ 134 w 134"/>
                <a:gd name="T37" fmla="*/ 71 h 134"/>
                <a:gd name="T38" fmla="*/ 128 w 134"/>
                <a:gd name="T39" fmla="*/ 92 h 134"/>
                <a:gd name="T40" fmla="*/ 116 w 134"/>
                <a:gd name="T41" fmla="*/ 110 h 134"/>
                <a:gd name="T42" fmla="*/ 110 w 134"/>
                <a:gd name="T43" fmla="*/ 116 h 134"/>
                <a:gd name="T44" fmla="*/ 100 w 134"/>
                <a:gd name="T45" fmla="*/ 124 h 134"/>
                <a:gd name="T46" fmla="*/ 87 w 134"/>
                <a:gd name="T47" fmla="*/ 131 h 134"/>
                <a:gd name="T48" fmla="*/ 74 w 134"/>
                <a:gd name="T49" fmla="*/ 133 h 134"/>
                <a:gd name="T50" fmla="*/ 61 w 134"/>
                <a:gd name="T51" fmla="*/ 133 h 134"/>
                <a:gd name="T52" fmla="*/ 38 w 134"/>
                <a:gd name="T53" fmla="*/ 126 h 134"/>
                <a:gd name="T54" fmla="*/ 19 w 134"/>
                <a:gd name="T55" fmla="*/ 113 h 134"/>
                <a:gd name="T56" fmla="*/ 11 w 134"/>
                <a:gd name="T57" fmla="*/ 101 h 134"/>
                <a:gd name="T58" fmla="*/ 4 w 134"/>
                <a:gd name="T59" fmla="*/ 88 h 134"/>
                <a:gd name="T60" fmla="*/ 0 w 134"/>
                <a:gd name="T61" fmla="*/ 71 h 134"/>
                <a:gd name="T62" fmla="*/ 1 w 134"/>
                <a:gd name="T63" fmla="*/ 57 h 134"/>
                <a:gd name="T64" fmla="*/ 2 w 134"/>
                <a:gd name="T65" fmla="*/ 53 h 134"/>
                <a:gd name="T66" fmla="*/ 6 w 134"/>
                <a:gd name="T67" fmla="*/ 40 h 134"/>
                <a:gd name="T68" fmla="*/ 13 w 134"/>
                <a:gd name="T69" fmla="*/ 28 h 134"/>
                <a:gd name="T70" fmla="*/ 26 w 134"/>
                <a:gd name="T71" fmla="*/ 15 h 134"/>
                <a:gd name="T72" fmla="*/ 42 w 134"/>
                <a:gd name="T73" fmla="*/ 6 h 134"/>
                <a:gd name="T74" fmla="*/ 53 w 134"/>
                <a:gd name="T75" fmla="*/ 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4" h="134">
                  <a:moveTo>
                    <a:pt x="52" y="16"/>
                  </a:moveTo>
                  <a:lnTo>
                    <a:pt x="42" y="18"/>
                  </a:lnTo>
                  <a:lnTo>
                    <a:pt x="31" y="22"/>
                  </a:lnTo>
                  <a:lnTo>
                    <a:pt x="24" y="29"/>
                  </a:lnTo>
                  <a:lnTo>
                    <a:pt x="17" y="39"/>
                  </a:lnTo>
                  <a:lnTo>
                    <a:pt x="15" y="52"/>
                  </a:lnTo>
                  <a:lnTo>
                    <a:pt x="16" y="64"/>
                  </a:lnTo>
                  <a:lnTo>
                    <a:pt x="24" y="82"/>
                  </a:lnTo>
                  <a:lnTo>
                    <a:pt x="38" y="99"/>
                  </a:lnTo>
                  <a:lnTo>
                    <a:pt x="44" y="104"/>
                  </a:lnTo>
                  <a:lnTo>
                    <a:pt x="49" y="107"/>
                  </a:lnTo>
                  <a:lnTo>
                    <a:pt x="64" y="114"/>
                  </a:lnTo>
                  <a:lnTo>
                    <a:pt x="81" y="117"/>
                  </a:lnTo>
                  <a:lnTo>
                    <a:pt x="91" y="117"/>
                  </a:lnTo>
                  <a:lnTo>
                    <a:pt x="101" y="113"/>
                  </a:lnTo>
                  <a:lnTo>
                    <a:pt x="110" y="105"/>
                  </a:lnTo>
                  <a:lnTo>
                    <a:pt x="117" y="95"/>
                  </a:lnTo>
                  <a:lnTo>
                    <a:pt x="119" y="84"/>
                  </a:lnTo>
                  <a:lnTo>
                    <a:pt x="119" y="73"/>
                  </a:lnTo>
                  <a:lnTo>
                    <a:pt x="114" y="57"/>
                  </a:lnTo>
                  <a:lnTo>
                    <a:pt x="105" y="44"/>
                  </a:lnTo>
                  <a:lnTo>
                    <a:pt x="99" y="39"/>
                  </a:lnTo>
                  <a:lnTo>
                    <a:pt x="94" y="35"/>
                  </a:lnTo>
                  <a:lnTo>
                    <a:pt x="76" y="22"/>
                  </a:lnTo>
                  <a:lnTo>
                    <a:pt x="56" y="17"/>
                  </a:lnTo>
                  <a:lnTo>
                    <a:pt x="52" y="16"/>
                  </a:lnTo>
                  <a:close/>
                  <a:moveTo>
                    <a:pt x="62" y="0"/>
                  </a:moveTo>
                  <a:lnTo>
                    <a:pt x="71" y="0"/>
                  </a:lnTo>
                  <a:lnTo>
                    <a:pt x="79" y="1"/>
                  </a:lnTo>
                  <a:lnTo>
                    <a:pt x="87" y="3"/>
                  </a:lnTo>
                  <a:lnTo>
                    <a:pt x="93" y="7"/>
                  </a:lnTo>
                  <a:lnTo>
                    <a:pt x="100" y="10"/>
                  </a:lnTo>
                  <a:lnTo>
                    <a:pt x="105" y="13"/>
                  </a:lnTo>
                  <a:lnTo>
                    <a:pt x="110" y="17"/>
                  </a:lnTo>
                  <a:lnTo>
                    <a:pt x="121" y="29"/>
                  </a:lnTo>
                  <a:lnTo>
                    <a:pt x="129" y="43"/>
                  </a:lnTo>
                  <a:lnTo>
                    <a:pt x="133" y="57"/>
                  </a:lnTo>
                  <a:lnTo>
                    <a:pt x="134" y="71"/>
                  </a:lnTo>
                  <a:lnTo>
                    <a:pt x="131" y="82"/>
                  </a:lnTo>
                  <a:lnTo>
                    <a:pt x="128" y="92"/>
                  </a:lnTo>
                  <a:lnTo>
                    <a:pt x="123" y="101"/>
                  </a:lnTo>
                  <a:lnTo>
                    <a:pt x="116" y="110"/>
                  </a:lnTo>
                  <a:lnTo>
                    <a:pt x="114" y="113"/>
                  </a:lnTo>
                  <a:lnTo>
                    <a:pt x="110" y="116"/>
                  </a:lnTo>
                  <a:lnTo>
                    <a:pt x="107" y="119"/>
                  </a:lnTo>
                  <a:lnTo>
                    <a:pt x="100" y="124"/>
                  </a:lnTo>
                  <a:lnTo>
                    <a:pt x="92" y="128"/>
                  </a:lnTo>
                  <a:lnTo>
                    <a:pt x="87" y="131"/>
                  </a:lnTo>
                  <a:lnTo>
                    <a:pt x="81" y="133"/>
                  </a:lnTo>
                  <a:lnTo>
                    <a:pt x="74" y="133"/>
                  </a:lnTo>
                  <a:lnTo>
                    <a:pt x="69" y="134"/>
                  </a:lnTo>
                  <a:lnTo>
                    <a:pt x="61" y="133"/>
                  </a:lnTo>
                  <a:lnTo>
                    <a:pt x="53" y="132"/>
                  </a:lnTo>
                  <a:lnTo>
                    <a:pt x="38" y="126"/>
                  </a:lnTo>
                  <a:lnTo>
                    <a:pt x="24" y="116"/>
                  </a:lnTo>
                  <a:lnTo>
                    <a:pt x="19" y="113"/>
                  </a:lnTo>
                  <a:lnTo>
                    <a:pt x="15" y="107"/>
                  </a:lnTo>
                  <a:lnTo>
                    <a:pt x="11" y="101"/>
                  </a:lnTo>
                  <a:lnTo>
                    <a:pt x="8" y="96"/>
                  </a:lnTo>
                  <a:lnTo>
                    <a:pt x="4" y="88"/>
                  </a:lnTo>
                  <a:lnTo>
                    <a:pt x="1" y="80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1" y="57"/>
                  </a:lnTo>
                  <a:lnTo>
                    <a:pt x="1" y="55"/>
                  </a:lnTo>
                  <a:lnTo>
                    <a:pt x="2" y="53"/>
                  </a:lnTo>
                  <a:lnTo>
                    <a:pt x="3" y="46"/>
                  </a:lnTo>
                  <a:lnTo>
                    <a:pt x="6" y="40"/>
                  </a:lnTo>
                  <a:lnTo>
                    <a:pt x="9" y="35"/>
                  </a:lnTo>
                  <a:lnTo>
                    <a:pt x="13" y="28"/>
                  </a:lnTo>
                  <a:lnTo>
                    <a:pt x="17" y="24"/>
                  </a:lnTo>
                  <a:lnTo>
                    <a:pt x="26" y="15"/>
                  </a:lnTo>
                  <a:lnTo>
                    <a:pt x="35" y="8"/>
                  </a:lnTo>
                  <a:lnTo>
                    <a:pt x="42" y="6"/>
                  </a:lnTo>
                  <a:lnTo>
                    <a:pt x="47" y="3"/>
                  </a:lnTo>
                  <a:lnTo>
                    <a:pt x="53" y="1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4329505" y="3008167"/>
              <a:ext cx="211146" cy="203865"/>
            </a:xfrm>
            <a:custGeom>
              <a:avLst/>
              <a:gdLst>
                <a:gd name="T0" fmla="*/ 28 w 147"/>
                <a:gd name="T1" fmla="*/ 83 h 142"/>
                <a:gd name="T2" fmla="*/ 27 w 147"/>
                <a:gd name="T3" fmla="*/ 88 h 142"/>
                <a:gd name="T4" fmla="*/ 28 w 147"/>
                <a:gd name="T5" fmla="*/ 94 h 142"/>
                <a:gd name="T6" fmla="*/ 30 w 147"/>
                <a:gd name="T7" fmla="*/ 101 h 142"/>
                <a:gd name="T8" fmla="*/ 37 w 147"/>
                <a:gd name="T9" fmla="*/ 112 h 142"/>
                <a:gd name="T10" fmla="*/ 43 w 147"/>
                <a:gd name="T11" fmla="*/ 118 h 142"/>
                <a:gd name="T12" fmla="*/ 56 w 147"/>
                <a:gd name="T13" fmla="*/ 121 h 142"/>
                <a:gd name="T14" fmla="*/ 61 w 147"/>
                <a:gd name="T15" fmla="*/ 121 h 142"/>
                <a:gd name="T16" fmla="*/ 67 w 147"/>
                <a:gd name="T17" fmla="*/ 119 h 142"/>
                <a:gd name="T18" fmla="*/ 74 w 147"/>
                <a:gd name="T19" fmla="*/ 115 h 142"/>
                <a:gd name="T20" fmla="*/ 82 w 147"/>
                <a:gd name="T21" fmla="*/ 107 h 142"/>
                <a:gd name="T22" fmla="*/ 87 w 147"/>
                <a:gd name="T23" fmla="*/ 93 h 142"/>
                <a:gd name="T24" fmla="*/ 74 w 147"/>
                <a:gd name="T25" fmla="*/ 60 h 142"/>
                <a:gd name="T26" fmla="*/ 115 w 147"/>
                <a:gd name="T27" fmla="*/ 41 h 142"/>
                <a:gd name="T28" fmla="*/ 91 w 147"/>
                <a:gd name="T29" fmla="*/ 75 h 142"/>
                <a:gd name="T30" fmla="*/ 93 w 147"/>
                <a:gd name="T31" fmla="*/ 79 h 142"/>
                <a:gd name="T32" fmla="*/ 97 w 147"/>
                <a:gd name="T33" fmla="*/ 85 h 142"/>
                <a:gd name="T34" fmla="*/ 108 w 147"/>
                <a:gd name="T35" fmla="*/ 91 h 142"/>
                <a:gd name="T36" fmla="*/ 117 w 147"/>
                <a:gd name="T37" fmla="*/ 91 h 142"/>
                <a:gd name="T38" fmla="*/ 127 w 147"/>
                <a:gd name="T39" fmla="*/ 86 h 142"/>
                <a:gd name="T40" fmla="*/ 132 w 147"/>
                <a:gd name="T41" fmla="*/ 79 h 142"/>
                <a:gd name="T42" fmla="*/ 133 w 147"/>
                <a:gd name="T43" fmla="*/ 68 h 142"/>
                <a:gd name="T44" fmla="*/ 132 w 147"/>
                <a:gd name="T45" fmla="*/ 60 h 142"/>
                <a:gd name="T46" fmla="*/ 130 w 147"/>
                <a:gd name="T47" fmla="*/ 54 h 142"/>
                <a:gd name="T48" fmla="*/ 126 w 147"/>
                <a:gd name="T49" fmla="*/ 48 h 142"/>
                <a:gd name="T50" fmla="*/ 120 w 147"/>
                <a:gd name="T51" fmla="*/ 42 h 142"/>
                <a:gd name="T52" fmla="*/ 114 w 147"/>
                <a:gd name="T53" fmla="*/ 0 h 142"/>
                <a:gd name="T54" fmla="*/ 135 w 147"/>
                <a:gd name="T55" fmla="*/ 44 h 142"/>
                <a:gd name="T56" fmla="*/ 145 w 147"/>
                <a:gd name="T57" fmla="*/ 68 h 142"/>
                <a:gd name="T58" fmla="*/ 146 w 147"/>
                <a:gd name="T59" fmla="*/ 89 h 142"/>
                <a:gd name="T60" fmla="*/ 132 w 147"/>
                <a:gd name="T61" fmla="*/ 107 h 142"/>
                <a:gd name="T62" fmla="*/ 129 w 147"/>
                <a:gd name="T63" fmla="*/ 110 h 142"/>
                <a:gd name="T64" fmla="*/ 127 w 147"/>
                <a:gd name="T65" fmla="*/ 110 h 142"/>
                <a:gd name="T66" fmla="*/ 122 w 147"/>
                <a:gd name="T67" fmla="*/ 111 h 142"/>
                <a:gd name="T68" fmla="*/ 114 w 147"/>
                <a:gd name="T69" fmla="*/ 111 h 142"/>
                <a:gd name="T70" fmla="*/ 103 w 147"/>
                <a:gd name="T71" fmla="*/ 105 h 142"/>
                <a:gd name="T72" fmla="*/ 99 w 147"/>
                <a:gd name="T73" fmla="*/ 110 h 142"/>
                <a:gd name="T74" fmla="*/ 90 w 147"/>
                <a:gd name="T75" fmla="*/ 131 h 142"/>
                <a:gd name="T76" fmla="*/ 75 w 147"/>
                <a:gd name="T77" fmla="*/ 140 h 142"/>
                <a:gd name="T78" fmla="*/ 67 w 147"/>
                <a:gd name="T79" fmla="*/ 142 h 142"/>
                <a:gd name="T80" fmla="*/ 56 w 147"/>
                <a:gd name="T81" fmla="*/ 141 h 142"/>
                <a:gd name="T82" fmla="*/ 37 w 147"/>
                <a:gd name="T83" fmla="*/ 132 h 142"/>
                <a:gd name="T84" fmla="*/ 27 w 147"/>
                <a:gd name="T85" fmla="*/ 113 h 142"/>
                <a:gd name="T86" fmla="*/ 23 w 147"/>
                <a:gd name="T87" fmla="*/ 106 h 142"/>
                <a:gd name="T88" fmla="*/ 21 w 147"/>
                <a:gd name="T89" fmla="*/ 102 h 142"/>
                <a:gd name="T90" fmla="*/ 20 w 147"/>
                <a:gd name="T91" fmla="*/ 98 h 142"/>
                <a:gd name="T92" fmla="*/ 7 w 147"/>
                <a:gd name="T93" fmla="*/ 51 h 142"/>
                <a:gd name="T94" fmla="*/ 14 w 147"/>
                <a:gd name="T95" fmla="*/ 65 h 142"/>
                <a:gd name="T96" fmla="*/ 16 w 147"/>
                <a:gd name="T97" fmla="*/ 65 h 142"/>
                <a:gd name="T98" fmla="*/ 20 w 147"/>
                <a:gd name="T99" fmla="*/ 63 h 142"/>
                <a:gd name="T100" fmla="*/ 110 w 147"/>
                <a:gd name="T101" fmla="*/ 21 h 142"/>
                <a:gd name="T102" fmla="*/ 112 w 147"/>
                <a:gd name="T103" fmla="*/ 17 h 142"/>
                <a:gd name="T104" fmla="*/ 106 w 147"/>
                <a:gd name="T105" fmla="*/ 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7" h="142">
                  <a:moveTo>
                    <a:pt x="74" y="60"/>
                  </a:moveTo>
                  <a:lnTo>
                    <a:pt x="28" y="83"/>
                  </a:lnTo>
                  <a:lnTo>
                    <a:pt x="27" y="85"/>
                  </a:lnTo>
                  <a:lnTo>
                    <a:pt x="27" y="88"/>
                  </a:lnTo>
                  <a:lnTo>
                    <a:pt x="27" y="92"/>
                  </a:lnTo>
                  <a:lnTo>
                    <a:pt x="28" y="94"/>
                  </a:lnTo>
                  <a:lnTo>
                    <a:pt x="29" y="98"/>
                  </a:lnTo>
                  <a:lnTo>
                    <a:pt x="30" y="101"/>
                  </a:lnTo>
                  <a:lnTo>
                    <a:pt x="33" y="107"/>
                  </a:lnTo>
                  <a:lnTo>
                    <a:pt x="37" y="112"/>
                  </a:lnTo>
                  <a:lnTo>
                    <a:pt x="40" y="115"/>
                  </a:lnTo>
                  <a:lnTo>
                    <a:pt x="43" y="118"/>
                  </a:lnTo>
                  <a:lnTo>
                    <a:pt x="50" y="120"/>
                  </a:lnTo>
                  <a:lnTo>
                    <a:pt x="56" y="121"/>
                  </a:lnTo>
                  <a:lnTo>
                    <a:pt x="58" y="121"/>
                  </a:lnTo>
                  <a:lnTo>
                    <a:pt x="61" y="121"/>
                  </a:lnTo>
                  <a:lnTo>
                    <a:pt x="64" y="120"/>
                  </a:lnTo>
                  <a:lnTo>
                    <a:pt x="67" y="119"/>
                  </a:lnTo>
                  <a:lnTo>
                    <a:pt x="69" y="118"/>
                  </a:lnTo>
                  <a:lnTo>
                    <a:pt x="74" y="115"/>
                  </a:lnTo>
                  <a:lnTo>
                    <a:pt x="78" y="112"/>
                  </a:lnTo>
                  <a:lnTo>
                    <a:pt x="82" y="107"/>
                  </a:lnTo>
                  <a:lnTo>
                    <a:pt x="85" y="103"/>
                  </a:lnTo>
                  <a:lnTo>
                    <a:pt x="87" y="93"/>
                  </a:lnTo>
                  <a:lnTo>
                    <a:pt x="83" y="80"/>
                  </a:lnTo>
                  <a:lnTo>
                    <a:pt x="74" y="60"/>
                  </a:lnTo>
                  <a:close/>
                  <a:moveTo>
                    <a:pt x="118" y="41"/>
                  </a:moveTo>
                  <a:lnTo>
                    <a:pt x="115" y="41"/>
                  </a:lnTo>
                  <a:lnTo>
                    <a:pt x="82" y="57"/>
                  </a:lnTo>
                  <a:lnTo>
                    <a:pt x="91" y="75"/>
                  </a:lnTo>
                  <a:lnTo>
                    <a:pt x="92" y="77"/>
                  </a:lnTo>
                  <a:lnTo>
                    <a:pt x="93" y="79"/>
                  </a:lnTo>
                  <a:lnTo>
                    <a:pt x="95" y="83"/>
                  </a:lnTo>
                  <a:lnTo>
                    <a:pt x="97" y="85"/>
                  </a:lnTo>
                  <a:lnTo>
                    <a:pt x="102" y="88"/>
                  </a:lnTo>
                  <a:lnTo>
                    <a:pt x="108" y="91"/>
                  </a:lnTo>
                  <a:lnTo>
                    <a:pt x="111" y="92"/>
                  </a:lnTo>
                  <a:lnTo>
                    <a:pt x="117" y="91"/>
                  </a:lnTo>
                  <a:lnTo>
                    <a:pt x="121" y="88"/>
                  </a:lnTo>
                  <a:lnTo>
                    <a:pt x="127" y="86"/>
                  </a:lnTo>
                  <a:lnTo>
                    <a:pt x="130" y="83"/>
                  </a:lnTo>
                  <a:lnTo>
                    <a:pt x="132" y="79"/>
                  </a:lnTo>
                  <a:lnTo>
                    <a:pt x="133" y="74"/>
                  </a:lnTo>
                  <a:lnTo>
                    <a:pt x="133" y="68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1" y="57"/>
                  </a:lnTo>
                  <a:lnTo>
                    <a:pt x="130" y="54"/>
                  </a:lnTo>
                  <a:lnTo>
                    <a:pt x="128" y="51"/>
                  </a:lnTo>
                  <a:lnTo>
                    <a:pt x="126" y="48"/>
                  </a:lnTo>
                  <a:lnTo>
                    <a:pt x="123" y="44"/>
                  </a:lnTo>
                  <a:lnTo>
                    <a:pt x="120" y="42"/>
                  </a:lnTo>
                  <a:lnTo>
                    <a:pt x="118" y="41"/>
                  </a:lnTo>
                  <a:close/>
                  <a:moveTo>
                    <a:pt x="114" y="0"/>
                  </a:moveTo>
                  <a:lnTo>
                    <a:pt x="132" y="41"/>
                  </a:lnTo>
                  <a:lnTo>
                    <a:pt x="135" y="44"/>
                  </a:lnTo>
                  <a:lnTo>
                    <a:pt x="140" y="56"/>
                  </a:lnTo>
                  <a:lnTo>
                    <a:pt x="145" y="68"/>
                  </a:lnTo>
                  <a:lnTo>
                    <a:pt x="147" y="79"/>
                  </a:lnTo>
                  <a:lnTo>
                    <a:pt x="146" y="89"/>
                  </a:lnTo>
                  <a:lnTo>
                    <a:pt x="140" y="101"/>
                  </a:lnTo>
                  <a:lnTo>
                    <a:pt x="132" y="107"/>
                  </a:lnTo>
                  <a:lnTo>
                    <a:pt x="130" y="109"/>
                  </a:lnTo>
                  <a:lnTo>
                    <a:pt x="129" y="110"/>
                  </a:lnTo>
                  <a:lnTo>
                    <a:pt x="128" y="110"/>
                  </a:lnTo>
                  <a:lnTo>
                    <a:pt x="127" y="110"/>
                  </a:lnTo>
                  <a:lnTo>
                    <a:pt x="124" y="111"/>
                  </a:lnTo>
                  <a:lnTo>
                    <a:pt x="122" y="111"/>
                  </a:lnTo>
                  <a:lnTo>
                    <a:pt x="120" y="111"/>
                  </a:lnTo>
                  <a:lnTo>
                    <a:pt x="114" y="111"/>
                  </a:lnTo>
                  <a:lnTo>
                    <a:pt x="109" y="109"/>
                  </a:lnTo>
                  <a:lnTo>
                    <a:pt x="103" y="105"/>
                  </a:lnTo>
                  <a:lnTo>
                    <a:pt x="99" y="101"/>
                  </a:lnTo>
                  <a:lnTo>
                    <a:pt x="99" y="110"/>
                  </a:lnTo>
                  <a:lnTo>
                    <a:pt x="96" y="119"/>
                  </a:lnTo>
                  <a:lnTo>
                    <a:pt x="90" y="131"/>
                  </a:lnTo>
                  <a:lnTo>
                    <a:pt x="79" y="139"/>
                  </a:lnTo>
                  <a:lnTo>
                    <a:pt x="75" y="140"/>
                  </a:lnTo>
                  <a:lnTo>
                    <a:pt x="70" y="141"/>
                  </a:lnTo>
                  <a:lnTo>
                    <a:pt x="67" y="142"/>
                  </a:lnTo>
                  <a:lnTo>
                    <a:pt x="63" y="142"/>
                  </a:lnTo>
                  <a:lnTo>
                    <a:pt x="56" y="141"/>
                  </a:lnTo>
                  <a:lnTo>
                    <a:pt x="48" y="140"/>
                  </a:lnTo>
                  <a:lnTo>
                    <a:pt x="37" y="132"/>
                  </a:lnTo>
                  <a:lnTo>
                    <a:pt x="28" y="118"/>
                  </a:lnTo>
                  <a:lnTo>
                    <a:pt x="27" y="113"/>
                  </a:lnTo>
                  <a:lnTo>
                    <a:pt x="24" y="110"/>
                  </a:lnTo>
                  <a:lnTo>
                    <a:pt x="23" y="106"/>
                  </a:lnTo>
                  <a:lnTo>
                    <a:pt x="22" y="104"/>
                  </a:lnTo>
                  <a:lnTo>
                    <a:pt x="21" y="102"/>
                  </a:lnTo>
                  <a:lnTo>
                    <a:pt x="21" y="101"/>
                  </a:lnTo>
                  <a:lnTo>
                    <a:pt x="20" y="98"/>
                  </a:lnTo>
                  <a:lnTo>
                    <a:pt x="0" y="54"/>
                  </a:lnTo>
                  <a:lnTo>
                    <a:pt x="7" y="51"/>
                  </a:lnTo>
                  <a:lnTo>
                    <a:pt x="13" y="63"/>
                  </a:lnTo>
                  <a:lnTo>
                    <a:pt x="14" y="65"/>
                  </a:lnTo>
                  <a:lnTo>
                    <a:pt x="15" y="65"/>
                  </a:lnTo>
                  <a:lnTo>
                    <a:pt x="16" y="65"/>
                  </a:lnTo>
                  <a:lnTo>
                    <a:pt x="19" y="65"/>
                  </a:lnTo>
                  <a:lnTo>
                    <a:pt x="20" y="63"/>
                  </a:lnTo>
                  <a:lnTo>
                    <a:pt x="108" y="23"/>
                  </a:lnTo>
                  <a:lnTo>
                    <a:pt x="110" y="21"/>
                  </a:lnTo>
                  <a:lnTo>
                    <a:pt x="112" y="20"/>
                  </a:lnTo>
                  <a:lnTo>
                    <a:pt x="112" y="17"/>
                  </a:lnTo>
                  <a:lnTo>
                    <a:pt x="111" y="15"/>
                  </a:lnTo>
                  <a:lnTo>
                    <a:pt x="106" y="5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8" name="Freeform 41"/>
            <p:cNvSpPr>
              <a:spLocks/>
            </p:cNvSpPr>
            <p:nvPr/>
          </p:nvSpPr>
          <p:spPr bwMode="auto">
            <a:xfrm>
              <a:off x="4453280" y="3394055"/>
              <a:ext cx="211146" cy="225708"/>
            </a:xfrm>
            <a:custGeom>
              <a:avLst/>
              <a:gdLst>
                <a:gd name="T0" fmla="*/ 135 w 149"/>
                <a:gd name="T1" fmla="*/ 53 h 155"/>
                <a:gd name="T2" fmla="*/ 124 w 149"/>
                <a:gd name="T3" fmla="*/ 43 h 155"/>
                <a:gd name="T4" fmla="*/ 126 w 149"/>
                <a:gd name="T5" fmla="*/ 42 h 155"/>
                <a:gd name="T6" fmla="*/ 122 w 149"/>
                <a:gd name="T7" fmla="*/ 41 h 155"/>
                <a:gd name="T8" fmla="*/ 120 w 149"/>
                <a:gd name="T9" fmla="*/ 40 h 155"/>
                <a:gd name="T10" fmla="*/ 117 w 149"/>
                <a:gd name="T11" fmla="*/ 40 h 155"/>
                <a:gd name="T12" fmla="*/ 88 w 149"/>
                <a:gd name="T13" fmla="*/ 105 h 155"/>
                <a:gd name="T14" fmla="*/ 130 w 149"/>
                <a:gd name="T15" fmla="*/ 97 h 155"/>
                <a:gd name="T16" fmla="*/ 133 w 149"/>
                <a:gd name="T17" fmla="*/ 96 h 155"/>
                <a:gd name="T18" fmla="*/ 135 w 149"/>
                <a:gd name="T19" fmla="*/ 91 h 155"/>
                <a:gd name="T20" fmla="*/ 130 w 149"/>
                <a:gd name="T21" fmla="*/ 80 h 155"/>
                <a:gd name="T22" fmla="*/ 149 w 149"/>
                <a:gd name="T23" fmla="*/ 131 h 155"/>
                <a:gd name="T24" fmla="*/ 138 w 149"/>
                <a:gd name="T25" fmla="*/ 118 h 155"/>
                <a:gd name="T26" fmla="*/ 137 w 149"/>
                <a:gd name="T27" fmla="*/ 117 h 155"/>
                <a:gd name="T28" fmla="*/ 131 w 149"/>
                <a:gd name="T29" fmla="*/ 117 h 155"/>
                <a:gd name="T30" fmla="*/ 35 w 149"/>
                <a:gd name="T31" fmla="*/ 137 h 155"/>
                <a:gd name="T32" fmla="*/ 33 w 149"/>
                <a:gd name="T33" fmla="*/ 138 h 155"/>
                <a:gd name="T34" fmla="*/ 31 w 149"/>
                <a:gd name="T35" fmla="*/ 140 h 155"/>
                <a:gd name="T36" fmla="*/ 34 w 149"/>
                <a:gd name="T37" fmla="*/ 153 h 155"/>
                <a:gd name="T38" fmla="*/ 16 w 149"/>
                <a:gd name="T39" fmla="*/ 103 h 155"/>
                <a:gd name="T40" fmla="*/ 27 w 149"/>
                <a:gd name="T41" fmla="*/ 114 h 155"/>
                <a:gd name="T42" fmla="*/ 28 w 149"/>
                <a:gd name="T43" fmla="*/ 116 h 155"/>
                <a:gd name="T44" fmla="*/ 30 w 149"/>
                <a:gd name="T45" fmla="*/ 116 h 155"/>
                <a:gd name="T46" fmla="*/ 79 w 149"/>
                <a:gd name="T47" fmla="*/ 107 h 155"/>
                <a:gd name="T48" fmla="*/ 22 w 149"/>
                <a:gd name="T49" fmla="*/ 59 h 155"/>
                <a:gd name="T50" fmla="*/ 18 w 149"/>
                <a:gd name="T51" fmla="*/ 60 h 155"/>
                <a:gd name="T52" fmla="*/ 17 w 149"/>
                <a:gd name="T53" fmla="*/ 61 h 155"/>
                <a:gd name="T54" fmla="*/ 17 w 149"/>
                <a:gd name="T55" fmla="*/ 64 h 155"/>
                <a:gd name="T56" fmla="*/ 10 w 149"/>
                <a:gd name="T57" fmla="*/ 78 h 155"/>
                <a:gd name="T58" fmla="*/ 9 w 149"/>
                <a:gd name="T59" fmla="*/ 23 h 155"/>
                <a:gd name="T60" fmla="*/ 12 w 149"/>
                <a:gd name="T61" fmla="*/ 37 h 155"/>
                <a:gd name="T62" fmla="*/ 15 w 149"/>
                <a:gd name="T63" fmla="*/ 39 h 155"/>
                <a:gd name="T64" fmla="*/ 113 w 149"/>
                <a:gd name="T65" fmla="*/ 21 h 155"/>
                <a:gd name="T66" fmla="*/ 117 w 149"/>
                <a:gd name="T67" fmla="*/ 19 h 155"/>
                <a:gd name="T68" fmla="*/ 118 w 149"/>
                <a:gd name="T69" fmla="*/ 16 h 155"/>
                <a:gd name="T70" fmla="*/ 125 w 149"/>
                <a:gd name="T71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9" h="155">
                  <a:moveTo>
                    <a:pt x="125" y="0"/>
                  </a:moveTo>
                  <a:lnTo>
                    <a:pt x="135" y="53"/>
                  </a:lnTo>
                  <a:lnTo>
                    <a:pt x="126" y="55"/>
                  </a:lnTo>
                  <a:lnTo>
                    <a:pt x="124" y="43"/>
                  </a:lnTo>
                  <a:lnTo>
                    <a:pt x="126" y="42"/>
                  </a:lnTo>
                  <a:lnTo>
                    <a:pt x="126" y="42"/>
                  </a:lnTo>
                  <a:lnTo>
                    <a:pt x="124" y="42"/>
                  </a:lnTo>
                  <a:lnTo>
                    <a:pt x="122" y="41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7" y="40"/>
                  </a:lnTo>
                  <a:lnTo>
                    <a:pt x="76" y="48"/>
                  </a:lnTo>
                  <a:lnTo>
                    <a:pt x="88" y="105"/>
                  </a:lnTo>
                  <a:lnTo>
                    <a:pt x="128" y="97"/>
                  </a:lnTo>
                  <a:lnTo>
                    <a:pt x="130" y="97"/>
                  </a:lnTo>
                  <a:lnTo>
                    <a:pt x="131" y="96"/>
                  </a:lnTo>
                  <a:lnTo>
                    <a:pt x="133" y="96"/>
                  </a:lnTo>
                  <a:lnTo>
                    <a:pt x="134" y="94"/>
                  </a:lnTo>
                  <a:lnTo>
                    <a:pt x="135" y="91"/>
                  </a:lnTo>
                  <a:lnTo>
                    <a:pt x="134" y="91"/>
                  </a:lnTo>
                  <a:lnTo>
                    <a:pt x="130" y="80"/>
                  </a:lnTo>
                  <a:lnTo>
                    <a:pt x="139" y="78"/>
                  </a:lnTo>
                  <a:lnTo>
                    <a:pt x="149" y="131"/>
                  </a:lnTo>
                  <a:lnTo>
                    <a:pt x="142" y="132"/>
                  </a:lnTo>
                  <a:lnTo>
                    <a:pt x="138" y="118"/>
                  </a:lnTo>
                  <a:lnTo>
                    <a:pt x="138" y="118"/>
                  </a:lnTo>
                  <a:lnTo>
                    <a:pt x="137" y="117"/>
                  </a:lnTo>
                  <a:lnTo>
                    <a:pt x="135" y="117"/>
                  </a:lnTo>
                  <a:lnTo>
                    <a:pt x="131" y="117"/>
                  </a:lnTo>
                  <a:lnTo>
                    <a:pt x="37" y="135"/>
                  </a:lnTo>
                  <a:lnTo>
                    <a:pt x="35" y="137"/>
                  </a:lnTo>
                  <a:lnTo>
                    <a:pt x="33" y="137"/>
                  </a:lnTo>
                  <a:lnTo>
                    <a:pt x="33" y="138"/>
                  </a:lnTo>
                  <a:lnTo>
                    <a:pt x="31" y="139"/>
                  </a:lnTo>
                  <a:lnTo>
                    <a:pt x="31" y="140"/>
                  </a:lnTo>
                  <a:lnTo>
                    <a:pt x="31" y="142"/>
                  </a:lnTo>
                  <a:lnTo>
                    <a:pt x="34" y="153"/>
                  </a:lnTo>
                  <a:lnTo>
                    <a:pt x="26" y="155"/>
                  </a:lnTo>
                  <a:lnTo>
                    <a:pt x="16" y="103"/>
                  </a:lnTo>
                  <a:lnTo>
                    <a:pt x="24" y="100"/>
                  </a:lnTo>
                  <a:lnTo>
                    <a:pt x="27" y="114"/>
                  </a:lnTo>
                  <a:lnTo>
                    <a:pt x="27" y="115"/>
                  </a:lnTo>
                  <a:lnTo>
                    <a:pt x="28" y="116"/>
                  </a:lnTo>
                  <a:lnTo>
                    <a:pt x="29" y="116"/>
                  </a:lnTo>
                  <a:lnTo>
                    <a:pt x="30" y="116"/>
                  </a:lnTo>
                  <a:lnTo>
                    <a:pt x="33" y="116"/>
                  </a:lnTo>
                  <a:lnTo>
                    <a:pt x="79" y="107"/>
                  </a:lnTo>
                  <a:lnTo>
                    <a:pt x="67" y="50"/>
                  </a:lnTo>
                  <a:lnTo>
                    <a:pt x="22" y="59"/>
                  </a:lnTo>
                  <a:lnTo>
                    <a:pt x="19" y="59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17" y="61"/>
                  </a:lnTo>
                  <a:lnTo>
                    <a:pt x="17" y="62"/>
                  </a:lnTo>
                  <a:lnTo>
                    <a:pt x="17" y="64"/>
                  </a:lnTo>
                  <a:lnTo>
                    <a:pt x="19" y="76"/>
                  </a:lnTo>
                  <a:lnTo>
                    <a:pt x="10" y="78"/>
                  </a:lnTo>
                  <a:lnTo>
                    <a:pt x="0" y="25"/>
                  </a:lnTo>
                  <a:lnTo>
                    <a:pt x="9" y="23"/>
                  </a:lnTo>
                  <a:lnTo>
                    <a:pt x="11" y="37"/>
                  </a:lnTo>
                  <a:lnTo>
                    <a:pt x="12" y="37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13" y="21"/>
                  </a:lnTo>
                  <a:lnTo>
                    <a:pt x="116" y="19"/>
                  </a:lnTo>
                  <a:lnTo>
                    <a:pt x="117" y="19"/>
                  </a:lnTo>
                  <a:lnTo>
                    <a:pt x="118" y="18"/>
                  </a:lnTo>
                  <a:lnTo>
                    <a:pt x="118" y="16"/>
                  </a:lnTo>
                  <a:lnTo>
                    <a:pt x="116" y="3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4475123" y="3852752"/>
              <a:ext cx="196584" cy="189303"/>
            </a:xfrm>
            <a:custGeom>
              <a:avLst/>
              <a:gdLst>
                <a:gd name="T0" fmla="*/ 89 w 133"/>
                <a:gd name="T1" fmla="*/ 44 h 130"/>
                <a:gd name="T2" fmla="*/ 73 w 133"/>
                <a:gd name="T3" fmla="*/ 57 h 130"/>
                <a:gd name="T4" fmla="*/ 71 w 133"/>
                <a:gd name="T5" fmla="*/ 71 h 130"/>
                <a:gd name="T6" fmla="*/ 71 w 133"/>
                <a:gd name="T7" fmla="*/ 79 h 130"/>
                <a:gd name="T8" fmla="*/ 71 w 133"/>
                <a:gd name="T9" fmla="*/ 87 h 130"/>
                <a:gd name="T10" fmla="*/ 117 w 133"/>
                <a:gd name="T11" fmla="*/ 92 h 130"/>
                <a:gd name="T12" fmla="*/ 123 w 133"/>
                <a:gd name="T13" fmla="*/ 80 h 130"/>
                <a:gd name="T14" fmla="*/ 124 w 133"/>
                <a:gd name="T15" fmla="*/ 67 h 130"/>
                <a:gd name="T16" fmla="*/ 121 w 133"/>
                <a:gd name="T17" fmla="*/ 57 h 130"/>
                <a:gd name="T18" fmla="*/ 110 w 133"/>
                <a:gd name="T19" fmla="*/ 45 h 130"/>
                <a:gd name="T20" fmla="*/ 20 w 133"/>
                <a:gd name="T21" fmla="*/ 0 h 130"/>
                <a:gd name="T22" fmla="*/ 26 w 133"/>
                <a:gd name="T23" fmla="*/ 9 h 130"/>
                <a:gd name="T24" fmla="*/ 20 w 133"/>
                <a:gd name="T25" fmla="*/ 9 h 130"/>
                <a:gd name="T26" fmla="*/ 17 w 133"/>
                <a:gd name="T27" fmla="*/ 11 h 130"/>
                <a:gd name="T28" fmla="*/ 17 w 133"/>
                <a:gd name="T29" fmla="*/ 12 h 130"/>
                <a:gd name="T30" fmla="*/ 17 w 133"/>
                <a:gd name="T31" fmla="*/ 13 h 130"/>
                <a:gd name="T32" fmla="*/ 19 w 133"/>
                <a:gd name="T33" fmla="*/ 16 h 130"/>
                <a:gd name="T34" fmla="*/ 24 w 133"/>
                <a:gd name="T35" fmla="*/ 18 h 130"/>
                <a:gd name="T36" fmla="*/ 43 w 133"/>
                <a:gd name="T37" fmla="*/ 31 h 130"/>
                <a:gd name="T38" fmla="*/ 60 w 133"/>
                <a:gd name="T39" fmla="*/ 47 h 130"/>
                <a:gd name="T40" fmla="*/ 69 w 133"/>
                <a:gd name="T41" fmla="*/ 44 h 130"/>
                <a:gd name="T42" fmla="*/ 82 w 133"/>
                <a:gd name="T43" fmla="*/ 26 h 130"/>
                <a:gd name="T44" fmla="*/ 101 w 133"/>
                <a:gd name="T45" fmla="*/ 22 h 130"/>
                <a:gd name="T46" fmla="*/ 110 w 133"/>
                <a:gd name="T47" fmla="*/ 23 h 130"/>
                <a:gd name="T48" fmla="*/ 119 w 133"/>
                <a:gd name="T49" fmla="*/ 29 h 130"/>
                <a:gd name="T50" fmla="*/ 127 w 133"/>
                <a:gd name="T51" fmla="*/ 39 h 130"/>
                <a:gd name="T52" fmla="*/ 133 w 133"/>
                <a:gd name="T53" fmla="*/ 60 h 130"/>
                <a:gd name="T54" fmla="*/ 132 w 133"/>
                <a:gd name="T55" fmla="*/ 80 h 130"/>
                <a:gd name="T56" fmla="*/ 128 w 133"/>
                <a:gd name="T57" fmla="*/ 96 h 130"/>
                <a:gd name="T58" fmla="*/ 127 w 133"/>
                <a:gd name="T59" fmla="*/ 105 h 130"/>
                <a:gd name="T60" fmla="*/ 117 w 133"/>
                <a:gd name="T61" fmla="*/ 129 h 130"/>
                <a:gd name="T62" fmla="*/ 120 w 133"/>
                <a:gd name="T63" fmla="*/ 115 h 130"/>
                <a:gd name="T64" fmla="*/ 118 w 133"/>
                <a:gd name="T65" fmla="*/ 114 h 130"/>
                <a:gd name="T66" fmla="*/ 116 w 133"/>
                <a:gd name="T67" fmla="*/ 113 h 130"/>
                <a:gd name="T68" fmla="*/ 112 w 133"/>
                <a:gd name="T69" fmla="*/ 112 h 130"/>
                <a:gd name="T70" fmla="*/ 12 w 133"/>
                <a:gd name="T71" fmla="*/ 105 h 130"/>
                <a:gd name="T72" fmla="*/ 11 w 133"/>
                <a:gd name="T73" fmla="*/ 105 h 130"/>
                <a:gd name="T74" fmla="*/ 8 w 133"/>
                <a:gd name="T75" fmla="*/ 110 h 130"/>
                <a:gd name="T76" fmla="*/ 9 w 133"/>
                <a:gd name="T77" fmla="*/ 121 h 130"/>
                <a:gd name="T78" fmla="*/ 3 w 133"/>
                <a:gd name="T79" fmla="*/ 67 h 130"/>
                <a:gd name="T80" fmla="*/ 11 w 133"/>
                <a:gd name="T81" fmla="*/ 79 h 130"/>
                <a:gd name="T82" fmla="*/ 11 w 133"/>
                <a:gd name="T83" fmla="*/ 83 h 130"/>
                <a:gd name="T84" fmla="*/ 14 w 133"/>
                <a:gd name="T85" fmla="*/ 84 h 130"/>
                <a:gd name="T86" fmla="*/ 17 w 133"/>
                <a:gd name="T87" fmla="*/ 85 h 130"/>
                <a:gd name="T88" fmla="*/ 61 w 133"/>
                <a:gd name="T89" fmla="*/ 76 h 130"/>
                <a:gd name="T90" fmla="*/ 54 w 133"/>
                <a:gd name="T91" fmla="*/ 63 h 130"/>
                <a:gd name="T92" fmla="*/ 45 w 133"/>
                <a:gd name="T93" fmla="*/ 57 h 130"/>
                <a:gd name="T94" fmla="*/ 36 w 133"/>
                <a:gd name="T95" fmla="*/ 51 h 130"/>
                <a:gd name="T96" fmla="*/ 28 w 133"/>
                <a:gd name="T97" fmla="*/ 47 h 130"/>
                <a:gd name="T98" fmla="*/ 11 w 133"/>
                <a:gd name="T99" fmla="*/ 34 h 130"/>
                <a:gd name="T100" fmla="*/ 5 w 133"/>
                <a:gd name="T101" fmla="*/ 16 h 130"/>
                <a:gd name="T102" fmla="*/ 7 w 133"/>
                <a:gd name="T103" fmla="*/ 8 h 130"/>
                <a:gd name="T104" fmla="*/ 12 w 133"/>
                <a:gd name="T105" fmla="*/ 3 h 130"/>
                <a:gd name="T106" fmla="*/ 20 w 133"/>
                <a:gd name="T10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3" h="130">
                  <a:moveTo>
                    <a:pt x="100" y="43"/>
                  </a:moveTo>
                  <a:lnTo>
                    <a:pt x="89" y="44"/>
                  </a:lnTo>
                  <a:lnTo>
                    <a:pt x="80" y="49"/>
                  </a:lnTo>
                  <a:lnTo>
                    <a:pt x="73" y="57"/>
                  </a:lnTo>
                  <a:lnTo>
                    <a:pt x="71" y="69"/>
                  </a:lnTo>
                  <a:lnTo>
                    <a:pt x="71" y="71"/>
                  </a:lnTo>
                  <a:lnTo>
                    <a:pt x="71" y="74"/>
                  </a:lnTo>
                  <a:lnTo>
                    <a:pt x="71" y="79"/>
                  </a:lnTo>
                  <a:lnTo>
                    <a:pt x="71" y="81"/>
                  </a:lnTo>
                  <a:lnTo>
                    <a:pt x="71" y="87"/>
                  </a:lnTo>
                  <a:lnTo>
                    <a:pt x="71" y="88"/>
                  </a:lnTo>
                  <a:lnTo>
                    <a:pt x="117" y="92"/>
                  </a:lnTo>
                  <a:lnTo>
                    <a:pt x="120" y="87"/>
                  </a:lnTo>
                  <a:lnTo>
                    <a:pt x="123" y="80"/>
                  </a:lnTo>
                  <a:lnTo>
                    <a:pt x="124" y="74"/>
                  </a:lnTo>
                  <a:lnTo>
                    <a:pt x="124" y="67"/>
                  </a:lnTo>
                  <a:lnTo>
                    <a:pt x="124" y="61"/>
                  </a:lnTo>
                  <a:lnTo>
                    <a:pt x="121" y="57"/>
                  </a:lnTo>
                  <a:lnTo>
                    <a:pt x="118" y="51"/>
                  </a:lnTo>
                  <a:lnTo>
                    <a:pt x="110" y="45"/>
                  </a:lnTo>
                  <a:lnTo>
                    <a:pt x="100" y="43"/>
                  </a:lnTo>
                  <a:close/>
                  <a:moveTo>
                    <a:pt x="20" y="0"/>
                  </a:moveTo>
                  <a:lnTo>
                    <a:pt x="26" y="2"/>
                  </a:lnTo>
                  <a:lnTo>
                    <a:pt x="26" y="9"/>
                  </a:lnTo>
                  <a:lnTo>
                    <a:pt x="24" y="9"/>
                  </a:lnTo>
                  <a:lnTo>
                    <a:pt x="20" y="9"/>
                  </a:lnTo>
                  <a:lnTo>
                    <a:pt x="18" y="11"/>
                  </a:lnTo>
                  <a:lnTo>
                    <a:pt x="17" y="11"/>
                  </a:lnTo>
                  <a:lnTo>
                    <a:pt x="17" y="11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8" y="14"/>
                  </a:lnTo>
                  <a:lnTo>
                    <a:pt x="19" y="16"/>
                  </a:lnTo>
                  <a:lnTo>
                    <a:pt x="21" y="17"/>
                  </a:lnTo>
                  <a:lnTo>
                    <a:pt x="24" y="18"/>
                  </a:lnTo>
                  <a:lnTo>
                    <a:pt x="32" y="23"/>
                  </a:lnTo>
                  <a:lnTo>
                    <a:pt x="43" y="31"/>
                  </a:lnTo>
                  <a:lnTo>
                    <a:pt x="53" y="39"/>
                  </a:lnTo>
                  <a:lnTo>
                    <a:pt x="60" y="47"/>
                  </a:lnTo>
                  <a:lnTo>
                    <a:pt x="64" y="57"/>
                  </a:lnTo>
                  <a:lnTo>
                    <a:pt x="69" y="44"/>
                  </a:lnTo>
                  <a:lnTo>
                    <a:pt x="75" y="33"/>
                  </a:lnTo>
                  <a:lnTo>
                    <a:pt x="82" y="26"/>
                  </a:lnTo>
                  <a:lnTo>
                    <a:pt x="91" y="22"/>
                  </a:lnTo>
                  <a:lnTo>
                    <a:pt x="101" y="22"/>
                  </a:lnTo>
                  <a:lnTo>
                    <a:pt x="106" y="22"/>
                  </a:lnTo>
                  <a:lnTo>
                    <a:pt x="110" y="23"/>
                  </a:lnTo>
                  <a:lnTo>
                    <a:pt x="115" y="25"/>
                  </a:lnTo>
                  <a:lnTo>
                    <a:pt x="119" y="29"/>
                  </a:lnTo>
                  <a:lnTo>
                    <a:pt x="123" y="33"/>
                  </a:lnTo>
                  <a:lnTo>
                    <a:pt x="127" y="39"/>
                  </a:lnTo>
                  <a:lnTo>
                    <a:pt x="130" y="48"/>
                  </a:lnTo>
                  <a:lnTo>
                    <a:pt x="133" y="60"/>
                  </a:lnTo>
                  <a:lnTo>
                    <a:pt x="133" y="75"/>
                  </a:lnTo>
                  <a:lnTo>
                    <a:pt x="132" y="80"/>
                  </a:lnTo>
                  <a:lnTo>
                    <a:pt x="130" y="89"/>
                  </a:lnTo>
                  <a:lnTo>
                    <a:pt x="128" y="96"/>
                  </a:lnTo>
                  <a:lnTo>
                    <a:pt x="128" y="101"/>
                  </a:lnTo>
                  <a:lnTo>
                    <a:pt x="127" y="105"/>
                  </a:lnTo>
                  <a:lnTo>
                    <a:pt x="126" y="130"/>
                  </a:lnTo>
                  <a:lnTo>
                    <a:pt x="117" y="129"/>
                  </a:lnTo>
                  <a:lnTo>
                    <a:pt x="118" y="117"/>
                  </a:lnTo>
                  <a:lnTo>
                    <a:pt x="120" y="115"/>
                  </a:lnTo>
                  <a:lnTo>
                    <a:pt x="118" y="115"/>
                  </a:lnTo>
                  <a:lnTo>
                    <a:pt x="118" y="114"/>
                  </a:lnTo>
                  <a:lnTo>
                    <a:pt x="117" y="113"/>
                  </a:lnTo>
                  <a:lnTo>
                    <a:pt x="116" y="113"/>
                  </a:lnTo>
                  <a:lnTo>
                    <a:pt x="115" y="112"/>
                  </a:lnTo>
                  <a:lnTo>
                    <a:pt x="112" y="112"/>
                  </a:lnTo>
                  <a:lnTo>
                    <a:pt x="16" y="105"/>
                  </a:lnTo>
                  <a:lnTo>
                    <a:pt x="12" y="105"/>
                  </a:lnTo>
                  <a:lnTo>
                    <a:pt x="11" y="105"/>
                  </a:lnTo>
                  <a:lnTo>
                    <a:pt x="11" y="105"/>
                  </a:lnTo>
                  <a:lnTo>
                    <a:pt x="9" y="107"/>
                  </a:lnTo>
                  <a:lnTo>
                    <a:pt x="8" y="110"/>
                  </a:lnTo>
                  <a:lnTo>
                    <a:pt x="9" y="110"/>
                  </a:lnTo>
                  <a:lnTo>
                    <a:pt x="9" y="121"/>
                  </a:lnTo>
                  <a:lnTo>
                    <a:pt x="0" y="121"/>
                  </a:lnTo>
                  <a:lnTo>
                    <a:pt x="3" y="67"/>
                  </a:lnTo>
                  <a:lnTo>
                    <a:pt x="12" y="68"/>
                  </a:lnTo>
                  <a:lnTo>
                    <a:pt x="11" y="79"/>
                  </a:lnTo>
                  <a:lnTo>
                    <a:pt x="11" y="81"/>
                  </a:lnTo>
                  <a:lnTo>
                    <a:pt x="11" y="83"/>
                  </a:lnTo>
                  <a:lnTo>
                    <a:pt x="12" y="84"/>
                  </a:lnTo>
                  <a:lnTo>
                    <a:pt x="14" y="84"/>
                  </a:lnTo>
                  <a:lnTo>
                    <a:pt x="15" y="85"/>
                  </a:lnTo>
                  <a:lnTo>
                    <a:pt x="17" y="85"/>
                  </a:lnTo>
                  <a:lnTo>
                    <a:pt x="62" y="88"/>
                  </a:lnTo>
                  <a:lnTo>
                    <a:pt x="61" y="76"/>
                  </a:lnTo>
                  <a:lnTo>
                    <a:pt x="57" y="68"/>
                  </a:lnTo>
                  <a:lnTo>
                    <a:pt x="54" y="63"/>
                  </a:lnTo>
                  <a:lnTo>
                    <a:pt x="50" y="60"/>
                  </a:lnTo>
                  <a:lnTo>
                    <a:pt x="45" y="57"/>
                  </a:lnTo>
                  <a:lnTo>
                    <a:pt x="41" y="53"/>
                  </a:lnTo>
                  <a:lnTo>
                    <a:pt x="36" y="51"/>
                  </a:lnTo>
                  <a:lnTo>
                    <a:pt x="33" y="49"/>
                  </a:lnTo>
                  <a:lnTo>
                    <a:pt x="28" y="47"/>
                  </a:lnTo>
                  <a:lnTo>
                    <a:pt x="19" y="41"/>
                  </a:lnTo>
                  <a:lnTo>
                    <a:pt x="11" y="34"/>
                  </a:lnTo>
                  <a:lnTo>
                    <a:pt x="6" y="26"/>
                  </a:lnTo>
                  <a:lnTo>
                    <a:pt x="5" y="16"/>
                  </a:lnTo>
                  <a:lnTo>
                    <a:pt x="6" y="13"/>
                  </a:lnTo>
                  <a:lnTo>
                    <a:pt x="7" y="8"/>
                  </a:lnTo>
                  <a:lnTo>
                    <a:pt x="9" y="5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0" name="Freeform 43"/>
            <p:cNvSpPr>
              <a:spLocks/>
            </p:cNvSpPr>
            <p:nvPr/>
          </p:nvSpPr>
          <p:spPr bwMode="auto">
            <a:xfrm>
              <a:off x="4489685" y="3641605"/>
              <a:ext cx="189304" cy="196584"/>
            </a:xfrm>
            <a:custGeom>
              <a:avLst/>
              <a:gdLst>
                <a:gd name="T0" fmla="*/ 128 w 130"/>
                <a:gd name="T1" fmla="*/ 54 h 137"/>
                <a:gd name="T2" fmla="*/ 119 w 130"/>
                <a:gd name="T3" fmla="*/ 40 h 137"/>
                <a:gd name="T4" fmla="*/ 117 w 130"/>
                <a:gd name="T5" fmla="*/ 38 h 137"/>
                <a:gd name="T6" fmla="*/ 115 w 130"/>
                <a:gd name="T7" fmla="*/ 38 h 137"/>
                <a:gd name="T8" fmla="*/ 30 w 130"/>
                <a:gd name="T9" fmla="*/ 40 h 137"/>
                <a:gd name="T10" fmla="*/ 117 w 130"/>
                <a:gd name="T11" fmla="*/ 97 h 137"/>
                <a:gd name="T12" fmla="*/ 119 w 130"/>
                <a:gd name="T13" fmla="*/ 96 h 137"/>
                <a:gd name="T14" fmla="*/ 120 w 130"/>
                <a:gd name="T15" fmla="*/ 92 h 137"/>
                <a:gd name="T16" fmla="*/ 129 w 130"/>
                <a:gd name="T17" fmla="*/ 80 h 137"/>
                <a:gd name="T18" fmla="*/ 122 w 130"/>
                <a:gd name="T19" fmla="*/ 134 h 137"/>
                <a:gd name="T20" fmla="*/ 121 w 130"/>
                <a:gd name="T21" fmla="*/ 118 h 137"/>
                <a:gd name="T22" fmla="*/ 119 w 130"/>
                <a:gd name="T23" fmla="*/ 117 h 137"/>
                <a:gd name="T24" fmla="*/ 19 w 130"/>
                <a:gd name="T25" fmla="*/ 120 h 137"/>
                <a:gd name="T26" fmla="*/ 14 w 130"/>
                <a:gd name="T27" fmla="*/ 120 h 137"/>
                <a:gd name="T28" fmla="*/ 13 w 130"/>
                <a:gd name="T29" fmla="*/ 123 h 137"/>
                <a:gd name="T30" fmla="*/ 12 w 130"/>
                <a:gd name="T31" fmla="*/ 124 h 137"/>
                <a:gd name="T32" fmla="*/ 13 w 130"/>
                <a:gd name="T33" fmla="*/ 137 h 137"/>
                <a:gd name="T34" fmla="*/ 2 w 130"/>
                <a:gd name="T35" fmla="*/ 84 h 137"/>
                <a:gd name="T36" fmla="*/ 12 w 130"/>
                <a:gd name="T37" fmla="*/ 98 h 137"/>
                <a:gd name="T38" fmla="*/ 13 w 130"/>
                <a:gd name="T39" fmla="*/ 100 h 137"/>
                <a:gd name="T40" fmla="*/ 17 w 130"/>
                <a:gd name="T41" fmla="*/ 100 h 137"/>
                <a:gd name="T42" fmla="*/ 14 w 130"/>
                <a:gd name="T43" fmla="*/ 40 h 137"/>
                <a:gd name="T44" fmla="*/ 11 w 130"/>
                <a:gd name="T45" fmla="*/ 43 h 137"/>
                <a:gd name="T46" fmla="*/ 10 w 130"/>
                <a:gd name="T47" fmla="*/ 45 h 137"/>
                <a:gd name="T48" fmla="*/ 2 w 130"/>
                <a:gd name="T49" fmla="*/ 58 h 137"/>
                <a:gd name="T50" fmla="*/ 9 w 130"/>
                <a:gd name="T51" fmla="*/ 4 h 137"/>
                <a:gd name="T52" fmla="*/ 8 w 130"/>
                <a:gd name="T53" fmla="*/ 19 h 137"/>
                <a:gd name="T54" fmla="*/ 10 w 130"/>
                <a:gd name="T55" fmla="*/ 19 h 137"/>
                <a:gd name="T56" fmla="*/ 12 w 130"/>
                <a:gd name="T57" fmla="*/ 21 h 137"/>
                <a:gd name="T58" fmla="*/ 112 w 130"/>
                <a:gd name="T59" fmla="*/ 18 h 137"/>
                <a:gd name="T60" fmla="*/ 115 w 130"/>
                <a:gd name="T61" fmla="*/ 17 h 137"/>
                <a:gd name="T62" fmla="*/ 117 w 130"/>
                <a:gd name="T63" fmla="*/ 16 h 137"/>
                <a:gd name="T64" fmla="*/ 120 w 130"/>
                <a:gd name="T65" fmla="*/ 12 h 137"/>
                <a:gd name="T66" fmla="*/ 118 w 130"/>
                <a:gd name="T67" fmla="*/ 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0" h="137">
                  <a:moveTo>
                    <a:pt x="126" y="0"/>
                  </a:moveTo>
                  <a:lnTo>
                    <a:pt x="128" y="54"/>
                  </a:lnTo>
                  <a:lnTo>
                    <a:pt x="119" y="54"/>
                  </a:lnTo>
                  <a:lnTo>
                    <a:pt x="119" y="40"/>
                  </a:lnTo>
                  <a:lnTo>
                    <a:pt x="118" y="39"/>
                  </a:lnTo>
                  <a:lnTo>
                    <a:pt x="117" y="38"/>
                  </a:lnTo>
                  <a:lnTo>
                    <a:pt x="117" y="38"/>
                  </a:lnTo>
                  <a:lnTo>
                    <a:pt x="115" y="38"/>
                  </a:lnTo>
                  <a:lnTo>
                    <a:pt x="113" y="38"/>
                  </a:lnTo>
                  <a:lnTo>
                    <a:pt x="30" y="40"/>
                  </a:lnTo>
                  <a:lnTo>
                    <a:pt x="115" y="97"/>
                  </a:lnTo>
                  <a:lnTo>
                    <a:pt x="117" y="97"/>
                  </a:lnTo>
                  <a:lnTo>
                    <a:pt x="118" y="97"/>
                  </a:lnTo>
                  <a:lnTo>
                    <a:pt x="119" y="96"/>
                  </a:lnTo>
                  <a:lnTo>
                    <a:pt x="120" y="93"/>
                  </a:lnTo>
                  <a:lnTo>
                    <a:pt x="120" y="92"/>
                  </a:lnTo>
                  <a:lnTo>
                    <a:pt x="120" y="80"/>
                  </a:lnTo>
                  <a:lnTo>
                    <a:pt x="129" y="80"/>
                  </a:lnTo>
                  <a:lnTo>
                    <a:pt x="130" y="133"/>
                  </a:lnTo>
                  <a:lnTo>
                    <a:pt x="122" y="134"/>
                  </a:lnTo>
                  <a:lnTo>
                    <a:pt x="121" y="119"/>
                  </a:lnTo>
                  <a:lnTo>
                    <a:pt x="121" y="118"/>
                  </a:lnTo>
                  <a:lnTo>
                    <a:pt x="120" y="118"/>
                  </a:lnTo>
                  <a:lnTo>
                    <a:pt x="119" y="117"/>
                  </a:lnTo>
                  <a:lnTo>
                    <a:pt x="115" y="117"/>
                  </a:lnTo>
                  <a:lnTo>
                    <a:pt x="19" y="120"/>
                  </a:lnTo>
                  <a:lnTo>
                    <a:pt x="15" y="120"/>
                  </a:lnTo>
                  <a:lnTo>
                    <a:pt x="14" y="120"/>
                  </a:lnTo>
                  <a:lnTo>
                    <a:pt x="14" y="121"/>
                  </a:lnTo>
                  <a:lnTo>
                    <a:pt x="13" y="123"/>
                  </a:lnTo>
                  <a:lnTo>
                    <a:pt x="12" y="124"/>
                  </a:lnTo>
                  <a:lnTo>
                    <a:pt x="12" y="124"/>
                  </a:lnTo>
                  <a:lnTo>
                    <a:pt x="12" y="125"/>
                  </a:lnTo>
                  <a:lnTo>
                    <a:pt x="13" y="137"/>
                  </a:lnTo>
                  <a:lnTo>
                    <a:pt x="4" y="137"/>
                  </a:lnTo>
                  <a:lnTo>
                    <a:pt x="2" y="84"/>
                  </a:lnTo>
                  <a:lnTo>
                    <a:pt x="11" y="83"/>
                  </a:lnTo>
                  <a:lnTo>
                    <a:pt x="12" y="98"/>
                  </a:lnTo>
                  <a:lnTo>
                    <a:pt x="13" y="99"/>
                  </a:lnTo>
                  <a:lnTo>
                    <a:pt x="13" y="100"/>
                  </a:lnTo>
                  <a:lnTo>
                    <a:pt x="14" y="100"/>
                  </a:lnTo>
                  <a:lnTo>
                    <a:pt x="17" y="100"/>
                  </a:lnTo>
                  <a:lnTo>
                    <a:pt x="101" y="97"/>
                  </a:lnTo>
                  <a:lnTo>
                    <a:pt x="14" y="40"/>
                  </a:lnTo>
                  <a:lnTo>
                    <a:pt x="12" y="42"/>
                  </a:lnTo>
                  <a:lnTo>
                    <a:pt x="11" y="43"/>
                  </a:lnTo>
                  <a:lnTo>
                    <a:pt x="10" y="44"/>
                  </a:lnTo>
                  <a:lnTo>
                    <a:pt x="10" y="45"/>
                  </a:lnTo>
                  <a:lnTo>
                    <a:pt x="10" y="58"/>
                  </a:lnTo>
                  <a:lnTo>
                    <a:pt x="2" y="58"/>
                  </a:lnTo>
                  <a:lnTo>
                    <a:pt x="0" y="4"/>
                  </a:lnTo>
                  <a:lnTo>
                    <a:pt x="9" y="4"/>
                  </a:lnTo>
                  <a:lnTo>
                    <a:pt x="9" y="17"/>
                  </a:lnTo>
                  <a:lnTo>
                    <a:pt x="8" y="19"/>
                  </a:lnTo>
                  <a:lnTo>
                    <a:pt x="9" y="18"/>
                  </a:lnTo>
                  <a:lnTo>
                    <a:pt x="10" y="19"/>
                  </a:lnTo>
                  <a:lnTo>
                    <a:pt x="10" y="20"/>
                  </a:lnTo>
                  <a:lnTo>
                    <a:pt x="12" y="21"/>
                  </a:lnTo>
                  <a:lnTo>
                    <a:pt x="14" y="21"/>
                  </a:lnTo>
                  <a:lnTo>
                    <a:pt x="112" y="18"/>
                  </a:lnTo>
                  <a:lnTo>
                    <a:pt x="114" y="18"/>
                  </a:lnTo>
                  <a:lnTo>
                    <a:pt x="115" y="17"/>
                  </a:lnTo>
                  <a:lnTo>
                    <a:pt x="117" y="17"/>
                  </a:lnTo>
                  <a:lnTo>
                    <a:pt x="117" y="16"/>
                  </a:lnTo>
                  <a:lnTo>
                    <a:pt x="118" y="15"/>
                  </a:lnTo>
                  <a:lnTo>
                    <a:pt x="120" y="12"/>
                  </a:lnTo>
                  <a:lnTo>
                    <a:pt x="118" y="12"/>
                  </a:lnTo>
                  <a:lnTo>
                    <a:pt x="118" y="1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4402314" y="3241156"/>
              <a:ext cx="203865" cy="182023"/>
            </a:xfrm>
            <a:custGeom>
              <a:avLst/>
              <a:gdLst>
                <a:gd name="T0" fmla="*/ 66 w 141"/>
                <a:gd name="T1" fmla="*/ 27 h 122"/>
                <a:gd name="T2" fmla="*/ 75 w 141"/>
                <a:gd name="T3" fmla="*/ 58 h 122"/>
                <a:gd name="T4" fmla="*/ 111 w 141"/>
                <a:gd name="T5" fmla="*/ 31 h 122"/>
                <a:gd name="T6" fmla="*/ 66 w 141"/>
                <a:gd name="T7" fmla="*/ 27 h 122"/>
                <a:gd name="T8" fmla="*/ 9 w 141"/>
                <a:gd name="T9" fmla="*/ 0 h 122"/>
                <a:gd name="T10" fmla="*/ 10 w 141"/>
                <a:gd name="T11" fmla="*/ 7 h 122"/>
                <a:gd name="T12" fmla="*/ 10 w 141"/>
                <a:gd name="T13" fmla="*/ 7 h 122"/>
                <a:gd name="T14" fmla="*/ 12 w 141"/>
                <a:gd name="T15" fmla="*/ 8 h 122"/>
                <a:gd name="T16" fmla="*/ 15 w 141"/>
                <a:gd name="T17" fmla="*/ 11 h 122"/>
                <a:gd name="T18" fmla="*/ 18 w 141"/>
                <a:gd name="T19" fmla="*/ 12 h 122"/>
                <a:gd name="T20" fmla="*/ 24 w 141"/>
                <a:gd name="T21" fmla="*/ 13 h 122"/>
                <a:gd name="T22" fmla="*/ 29 w 141"/>
                <a:gd name="T23" fmla="*/ 14 h 122"/>
                <a:gd name="T24" fmla="*/ 39 w 141"/>
                <a:gd name="T25" fmla="*/ 15 h 122"/>
                <a:gd name="T26" fmla="*/ 56 w 141"/>
                <a:gd name="T27" fmla="*/ 17 h 122"/>
                <a:gd name="T28" fmla="*/ 70 w 141"/>
                <a:gd name="T29" fmla="*/ 18 h 122"/>
                <a:gd name="T30" fmla="*/ 87 w 141"/>
                <a:gd name="T31" fmla="*/ 20 h 122"/>
                <a:gd name="T32" fmla="*/ 109 w 141"/>
                <a:gd name="T33" fmla="*/ 22 h 122"/>
                <a:gd name="T34" fmla="*/ 136 w 141"/>
                <a:gd name="T35" fmla="*/ 23 h 122"/>
                <a:gd name="T36" fmla="*/ 137 w 141"/>
                <a:gd name="T37" fmla="*/ 23 h 122"/>
                <a:gd name="T38" fmla="*/ 141 w 141"/>
                <a:gd name="T39" fmla="*/ 33 h 122"/>
                <a:gd name="T40" fmla="*/ 45 w 141"/>
                <a:gd name="T41" fmla="*/ 102 h 122"/>
                <a:gd name="T42" fmla="*/ 44 w 141"/>
                <a:gd name="T43" fmla="*/ 104 h 122"/>
                <a:gd name="T44" fmla="*/ 42 w 141"/>
                <a:gd name="T45" fmla="*/ 105 h 122"/>
                <a:gd name="T46" fmla="*/ 41 w 141"/>
                <a:gd name="T47" fmla="*/ 107 h 122"/>
                <a:gd name="T48" fmla="*/ 41 w 141"/>
                <a:gd name="T49" fmla="*/ 111 h 122"/>
                <a:gd name="T50" fmla="*/ 41 w 141"/>
                <a:gd name="T51" fmla="*/ 113 h 122"/>
                <a:gd name="T52" fmla="*/ 43 w 141"/>
                <a:gd name="T53" fmla="*/ 119 h 122"/>
                <a:gd name="T54" fmla="*/ 34 w 141"/>
                <a:gd name="T55" fmla="*/ 122 h 122"/>
                <a:gd name="T56" fmla="*/ 20 w 141"/>
                <a:gd name="T57" fmla="*/ 75 h 122"/>
                <a:gd name="T58" fmla="*/ 29 w 141"/>
                <a:gd name="T59" fmla="*/ 72 h 122"/>
                <a:gd name="T60" fmla="*/ 32 w 141"/>
                <a:gd name="T61" fmla="*/ 80 h 122"/>
                <a:gd name="T62" fmla="*/ 30 w 141"/>
                <a:gd name="T63" fmla="*/ 83 h 122"/>
                <a:gd name="T64" fmla="*/ 32 w 141"/>
                <a:gd name="T65" fmla="*/ 83 h 122"/>
                <a:gd name="T66" fmla="*/ 34 w 141"/>
                <a:gd name="T67" fmla="*/ 85 h 122"/>
                <a:gd name="T68" fmla="*/ 34 w 141"/>
                <a:gd name="T69" fmla="*/ 87 h 122"/>
                <a:gd name="T70" fmla="*/ 34 w 141"/>
                <a:gd name="T71" fmla="*/ 87 h 122"/>
                <a:gd name="T72" fmla="*/ 35 w 141"/>
                <a:gd name="T73" fmla="*/ 85 h 122"/>
                <a:gd name="T74" fmla="*/ 37 w 141"/>
                <a:gd name="T75" fmla="*/ 84 h 122"/>
                <a:gd name="T76" fmla="*/ 39 w 141"/>
                <a:gd name="T77" fmla="*/ 83 h 122"/>
                <a:gd name="T78" fmla="*/ 43 w 141"/>
                <a:gd name="T79" fmla="*/ 80 h 122"/>
                <a:gd name="T80" fmla="*/ 47 w 141"/>
                <a:gd name="T81" fmla="*/ 77 h 122"/>
                <a:gd name="T82" fmla="*/ 68 w 141"/>
                <a:gd name="T83" fmla="*/ 62 h 122"/>
                <a:gd name="T84" fmla="*/ 57 w 141"/>
                <a:gd name="T85" fmla="*/ 26 h 122"/>
                <a:gd name="T86" fmla="*/ 33 w 141"/>
                <a:gd name="T87" fmla="*/ 25 h 122"/>
                <a:gd name="T88" fmla="*/ 27 w 141"/>
                <a:gd name="T89" fmla="*/ 25 h 122"/>
                <a:gd name="T90" fmla="*/ 23 w 141"/>
                <a:gd name="T91" fmla="*/ 25 h 122"/>
                <a:gd name="T92" fmla="*/ 19 w 141"/>
                <a:gd name="T93" fmla="*/ 26 h 122"/>
                <a:gd name="T94" fmla="*/ 17 w 141"/>
                <a:gd name="T95" fmla="*/ 29 h 122"/>
                <a:gd name="T96" fmla="*/ 19 w 141"/>
                <a:gd name="T97" fmla="*/ 39 h 122"/>
                <a:gd name="T98" fmla="*/ 11 w 141"/>
                <a:gd name="T99" fmla="*/ 41 h 122"/>
                <a:gd name="T100" fmla="*/ 0 w 141"/>
                <a:gd name="T101" fmla="*/ 4 h 122"/>
                <a:gd name="T102" fmla="*/ 9 w 141"/>
                <a:gd name="T10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1" h="122">
                  <a:moveTo>
                    <a:pt x="66" y="27"/>
                  </a:moveTo>
                  <a:lnTo>
                    <a:pt x="75" y="58"/>
                  </a:lnTo>
                  <a:lnTo>
                    <a:pt x="111" y="31"/>
                  </a:lnTo>
                  <a:lnTo>
                    <a:pt x="66" y="27"/>
                  </a:lnTo>
                  <a:close/>
                  <a:moveTo>
                    <a:pt x="9" y="0"/>
                  </a:moveTo>
                  <a:lnTo>
                    <a:pt x="10" y="7"/>
                  </a:lnTo>
                  <a:lnTo>
                    <a:pt x="10" y="7"/>
                  </a:lnTo>
                  <a:lnTo>
                    <a:pt x="12" y="8"/>
                  </a:lnTo>
                  <a:lnTo>
                    <a:pt x="15" y="11"/>
                  </a:lnTo>
                  <a:lnTo>
                    <a:pt x="18" y="12"/>
                  </a:lnTo>
                  <a:lnTo>
                    <a:pt x="24" y="13"/>
                  </a:lnTo>
                  <a:lnTo>
                    <a:pt x="29" y="14"/>
                  </a:lnTo>
                  <a:lnTo>
                    <a:pt x="39" y="15"/>
                  </a:lnTo>
                  <a:lnTo>
                    <a:pt x="56" y="17"/>
                  </a:lnTo>
                  <a:lnTo>
                    <a:pt x="70" y="18"/>
                  </a:lnTo>
                  <a:lnTo>
                    <a:pt x="87" y="20"/>
                  </a:lnTo>
                  <a:lnTo>
                    <a:pt x="109" y="22"/>
                  </a:lnTo>
                  <a:lnTo>
                    <a:pt x="136" y="23"/>
                  </a:lnTo>
                  <a:lnTo>
                    <a:pt x="137" y="23"/>
                  </a:lnTo>
                  <a:lnTo>
                    <a:pt x="141" y="33"/>
                  </a:lnTo>
                  <a:lnTo>
                    <a:pt x="45" y="102"/>
                  </a:lnTo>
                  <a:lnTo>
                    <a:pt x="44" y="104"/>
                  </a:lnTo>
                  <a:lnTo>
                    <a:pt x="42" y="105"/>
                  </a:lnTo>
                  <a:lnTo>
                    <a:pt x="41" y="107"/>
                  </a:lnTo>
                  <a:lnTo>
                    <a:pt x="41" y="111"/>
                  </a:lnTo>
                  <a:lnTo>
                    <a:pt x="41" y="113"/>
                  </a:lnTo>
                  <a:lnTo>
                    <a:pt x="43" y="119"/>
                  </a:lnTo>
                  <a:lnTo>
                    <a:pt x="34" y="122"/>
                  </a:lnTo>
                  <a:lnTo>
                    <a:pt x="20" y="75"/>
                  </a:lnTo>
                  <a:lnTo>
                    <a:pt x="29" y="72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32" y="83"/>
                  </a:lnTo>
                  <a:lnTo>
                    <a:pt x="34" y="85"/>
                  </a:lnTo>
                  <a:lnTo>
                    <a:pt x="34" y="87"/>
                  </a:lnTo>
                  <a:lnTo>
                    <a:pt x="34" y="87"/>
                  </a:lnTo>
                  <a:lnTo>
                    <a:pt x="35" y="85"/>
                  </a:lnTo>
                  <a:lnTo>
                    <a:pt x="37" y="84"/>
                  </a:lnTo>
                  <a:lnTo>
                    <a:pt x="39" y="83"/>
                  </a:lnTo>
                  <a:lnTo>
                    <a:pt x="43" y="80"/>
                  </a:lnTo>
                  <a:lnTo>
                    <a:pt x="47" y="77"/>
                  </a:lnTo>
                  <a:lnTo>
                    <a:pt x="68" y="62"/>
                  </a:lnTo>
                  <a:lnTo>
                    <a:pt x="57" y="26"/>
                  </a:lnTo>
                  <a:lnTo>
                    <a:pt x="33" y="25"/>
                  </a:lnTo>
                  <a:lnTo>
                    <a:pt x="27" y="25"/>
                  </a:lnTo>
                  <a:lnTo>
                    <a:pt x="23" y="25"/>
                  </a:lnTo>
                  <a:lnTo>
                    <a:pt x="19" y="26"/>
                  </a:lnTo>
                  <a:lnTo>
                    <a:pt x="17" y="29"/>
                  </a:lnTo>
                  <a:lnTo>
                    <a:pt x="19" y="39"/>
                  </a:lnTo>
                  <a:lnTo>
                    <a:pt x="11" y="41"/>
                  </a:lnTo>
                  <a:lnTo>
                    <a:pt x="0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2" name="Freeform 45"/>
            <p:cNvSpPr>
              <a:spLocks noEditPoints="1"/>
            </p:cNvSpPr>
            <p:nvPr/>
          </p:nvSpPr>
          <p:spPr bwMode="auto">
            <a:xfrm>
              <a:off x="3149998" y="2025246"/>
              <a:ext cx="196584" cy="196584"/>
            </a:xfrm>
            <a:custGeom>
              <a:avLst/>
              <a:gdLst>
                <a:gd name="T0" fmla="*/ 56 w 132"/>
                <a:gd name="T1" fmla="*/ 11 h 132"/>
                <a:gd name="T2" fmla="*/ 36 w 132"/>
                <a:gd name="T3" fmla="*/ 29 h 132"/>
                <a:gd name="T4" fmla="*/ 25 w 132"/>
                <a:gd name="T5" fmla="*/ 56 h 132"/>
                <a:gd name="T6" fmla="*/ 23 w 132"/>
                <a:gd name="T7" fmla="*/ 70 h 132"/>
                <a:gd name="T8" fmla="*/ 28 w 132"/>
                <a:gd name="T9" fmla="*/ 103 h 132"/>
                <a:gd name="T10" fmla="*/ 42 w 132"/>
                <a:gd name="T11" fmla="*/ 117 h 132"/>
                <a:gd name="T12" fmla="*/ 65 w 132"/>
                <a:gd name="T13" fmla="*/ 123 h 132"/>
                <a:gd name="T14" fmla="*/ 85 w 132"/>
                <a:gd name="T15" fmla="*/ 115 h 132"/>
                <a:gd name="T16" fmla="*/ 104 w 132"/>
                <a:gd name="T17" fmla="*/ 88 h 132"/>
                <a:gd name="T18" fmla="*/ 108 w 132"/>
                <a:gd name="T19" fmla="*/ 76 h 132"/>
                <a:gd name="T20" fmla="*/ 106 w 132"/>
                <a:gd name="T21" fmla="*/ 34 h 132"/>
                <a:gd name="T22" fmla="*/ 91 w 132"/>
                <a:gd name="T23" fmla="*/ 15 h 132"/>
                <a:gd name="T24" fmla="*/ 74 w 132"/>
                <a:gd name="T25" fmla="*/ 9 h 132"/>
                <a:gd name="T26" fmla="*/ 68 w 132"/>
                <a:gd name="T27" fmla="*/ 0 h 132"/>
                <a:gd name="T28" fmla="*/ 81 w 132"/>
                <a:gd name="T29" fmla="*/ 2 h 132"/>
                <a:gd name="T30" fmla="*/ 104 w 132"/>
                <a:gd name="T31" fmla="*/ 10 h 132"/>
                <a:gd name="T32" fmla="*/ 117 w 132"/>
                <a:gd name="T33" fmla="*/ 23 h 132"/>
                <a:gd name="T34" fmla="*/ 127 w 132"/>
                <a:gd name="T35" fmla="*/ 38 h 132"/>
                <a:gd name="T36" fmla="*/ 132 w 132"/>
                <a:gd name="T37" fmla="*/ 54 h 132"/>
                <a:gd name="T38" fmla="*/ 132 w 132"/>
                <a:gd name="T39" fmla="*/ 69 h 132"/>
                <a:gd name="T40" fmla="*/ 131 w 132"/>
                <a:gd name="T41" fmla="*/ 80 h 132"/>
                <a:gd name="T42" fmla="*/ 116 w 132"/>
                <a:gd name="T43" fmla="*/ 110 h 132"/>
                <a:gd name="T44" fmla="*/ 94 w 132"/>
                <a:gd name="T45" fmla="*/ 127 h 132"/>
                <a:gd name="T46" fmla="*/ 73 w 132"/>
                <a:gd name="T47" fmla="*/ 132 h 132"/>
                <a:gd name="T48" fmla="*/ 52 w 132"/>
                <a:gd name="T49" fmla="*/ 130 h 132"/>
                <a:gd name="T50" fmla="*/ 40 w 132"/>
                <a:gd name="T51" fmla="*/ 126 h 132"/>
                <a:gd name="T52" fmla="*/ 24 w 132"/>
                <a:gd name="T53" fmla="*/ 117 h 132"/>
                <a:gd name="T54" fmla="*/ 15 w 132"/>
                <a:gd name="T55" fmla="*/ 109 h 132"/>
                <a:gd name="T56" fmla="*/ 2 w 132"/>
                <a:gd name="T57" fmla="*/ 83 h 132"/>
                <a:gd name="T58" fmla="*/ 2 w 132"/>
                <a:gd name="T59" fmla="*/ 51 h 132"/>
                <a:gd name="T60" fmla="*/ 6 w 132"/>
                <a:gd name="T61" fmla="*/ 40 h 132"/>
                <a:gd name="T62" fmla="*/ 14 w 132"/>
                <a:gd name="T63" fmla="*/ 27 h 132"/>
                <a:gd name="T64" fmla="*/ 24 w 132"/>
                <a:gd name="T65" fmla="*/ 15 h 132"/>
                <a:gd name="T66" fmla="*/ 40 w 132"/>
                <a:gd name="T67" fmla="*/ 5 h 132"/>
                <a:gd name="T68" fmla="*/ 49 w 132"/>
                <a:gd name="T69" fmla="*/ 2 h 132"/>
                <a:gd name="T70" fmla="*/ 68 w 132"/>
                <a:gd name="T71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2" h="132">
                  <a:moveTo>
                    <a:pt x="70" y="9"/>
                  </a:moveTo>
                  <a:lnTo>
                    <a:pt x="56" y="11"/>
                  </a:lnTo>
                  <a:lnTo>
                    <a:pt x="45" y="19"/>
                  </a:lnTo>
                  <a:lnTo>
                    <a:pt x="36" y="29"/>
                  </a:lnTo>
                  <a:lnTo>
                    <a:pt x="29" y="42"/>
                  </a:lnTo>
                  <a:lnTo>
                    <a:pt x="25" y="56"/>
                  </a:lnTo>
                  <a:lnTo>
                    <a:pt x="24" y="63"/>
                  </a:lnTo>
                  <a:lnTo>
                    <a:pt x="23" y="70"/>
                  </a:lnTo>
                  <a:lnTo>
                    <a:pt x="24" y="87"/>
                  </a:lnTo>
                  <a:lnTo>
                    <a:pt x="28" y="103"/>
                  </a:lnTo>
                  <a:lnTo>
                    <a:pt x="34" y="112"/>
                  </a:lnTo>
                  <a:lnTo>
                    <a:pt x="42" y="117"/>
                  </a:lnTo>
                  <a:lnTo>
                    <a:pt x="53" y="122"/>
                  </a:lnTo>
                  <a:lnTo>
                    <a:pt x="65" y="123"/>
                  </a:lnTo>
                  <a:lnTo>
                    <a:pt x="76" y="121"/>
                  </a:lnTo>
                  <a:lnTo>
                    <a:pt x="85" y="115"/>
                  </a:lnTo>
                  <a:lnTo>
                    <a:pt x="96" y="103"/>
                  </a:lnTo>
                  <a:lnTo>
                    <a:pt x="104" y="88"/>
                  </a:lnTo>
                  <a:lnTo>
                    <a:pt x="106" y="82"/>
                  </a:lnTo>
                  <a:lnTo>
                    <a:pt x="108" y="76"/>
                  </a:lnTo>
                  <a:lnTo>
                    <a:pt x="110" y="53"/>
                  </a:lnTo>
                  <a:lnTo>
                    <a:pt x="106" y="34"/>
                  </a:lnTo>
                  <a:lnTo>
                    <a:pt x="100" y="23"/>
                  </a:lnTo>
                  <a:lnTo>
                    <a:pt x="91" y="15"/>
                  </a:lnTo>
                  <a:lnTo>
                    <a:pt x="79" y="10"/>
                  </a:lnTo>
                  <a:lnTo>
                    <a:pt x="74" y="9"/>
                  </a:lnTo>
                  <a:lnTo>
                    <a:pt x="70" y="9"/>
                  </a:lnTo>
                  <a:close/>
                  <a:moveTo>
                    <a:pt x="68" y="0"/>
                  </a:moveTo>
                  <a:lnTo>
                    <a:pt x="74" y="1"/>
                  </a:lnTo>
                  <a:lnTo>
                    <a:pt x="81" y="2"/>
                  </a:lnTo>
                  <a:lnTo>
                    <a:pt x="94" y="6"/>
                  </a:lnTo>
                  <a:lnTo>
                    <a:pt x="104" y="10"/>
                  </a:lnTo>
                  <a:lnTo>
                    <a:pt x="112" y="17"/>
                  </a:lnTo>
                  <a:lnTo>
                    <a:pt x="117" y="23"/>
                  </a:lnTo>
                  <a:lnTo>
                    <a:pt x="123" y="31"/>
                  </a:lnTo>
                  <a:lnTo>
                    <a:pt x="127" y="38"/>
                  </a:lnTo>
                  <a:lnTo>
                    <a:pt x="130" y="46"/>
                  </a:lnTo>
                  <a:lnTo>
                    <a:pt x="132" y="54"/>
                  </a:lnTo>
                  <a:lnTo>
                    <a:pt x="132" y="62"/>
                  </a:lnTo>
                  <a:lnTo>
                    <a:pt x="132" y="69"/>
                  </a:lnTo>
                  <a:lnTo>
                    <a:pt x="132" y="74"/>
                  </a:lnTo>
                  <a:lnTo>
                    <a:pt x="131" y="80"/>
                  </a:lnTo>
                  <a:lnTo>
                    <a:pt x="125" y="97"/>
                  </a:lnTo>
                  <a:lnTo>
                    <a:pt x="116" y="110"/>
                  </a:lnTo>
                  <a:lnTo>
                    <a:pt x="106" y="121"/>
                  </a:lnTo>
                  <a:lnTo>
                    <a:pt x="94" y="127"/>
                  </a:lnTo>
                  <a:lnTo>
                    <a:pt x="83" y="131"/>
                  </a:lnTo>
                  <a:lnTo>
                    <a:pt x="73" y="132"/>
                  </a:lnTo>
                  <a:lnTo>
                    <a:pt x="70" y="132"/>
                  </a:lnTo>
                  <a:lnTo>
                    <a:pt x="52" y="130"/>
                  </a:lnTo>
                  <a:lnTo>
                    <a:pt x="46" y="129"/>
                  </a:lnTo>
                  <a:lnTo>
                    <a:pt x="40" y="126"/>
                  </a:lnTo>
                  <a:lnTo>
                    <a:pt x="32" y="123"/>
                  </a:lnTo>
                  <a:lnTo>
                    <a:pt x="24" y="117"/>
                  </a:lnTo>
                  <a:lnTo>
                    <a:pt x="19" y="114"/>
                  </a:lnTo>
                  <a:lnTo>
                    <a:pt x="15" y="109"/>
                  </a:lnTo>
                  <a:lnTo>
                    <a:pt x="8" y="97"/>
                  </a:lnTo>
                  <a:lnTo>
                    <a:pt x="2" y="83"/>
                  </a:lnTo>
                  <a:lnTo>
                    <a:pt x="0" y="68"/>
                  </a:lnTo>
                  <a:lnTo>
                    <a:pt x="2" y="51"/>
                  </a:lnTo>
                  <a:lnTo>
                    <a:pt x="4" y="45"/>
                  </a:lnTo>
                  <a:lnTo>
                    <a:pt x="6" y="40"/>
                  </a:lnTo>
                  <a:lnTo>
                    <a:pt x="9" y="33"/>
                  </a:lnTo>
                  <a:lnTo>
                    <a:pt x="14" y="27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32" y="9"/>
                  </a:lnTo>
                  <a:lnTo>
                    <a:pt x="40" y="5"/>
                  </a:lnTo>
                  <a:lnTo>
                    <a:pt x="43" y="4"/>
                  </a:lnTo>
                  <a:lnTo>
                    <a:pt x="49" y="2"/>
                  </a:lnTo>
                  <a:lnTo>
                    <a:pt x="5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3" name="Freeform 46"/>
            <p:cNvSpPr>
              <a:spLocks noEditPoints="1"/>
            </p:cNvSpPr>
            <p:nvPr/>
          </p:nvSpPr>
          <p:spPr bwMode="auto">
            <a:xfrm>
              <a:off x="3834403" y="2345605"/>
              <a:ext cx="211146" cy="196584"/>
            </a:xfrm>
            <a:custGeom>
              <a:avLst/>
              <a:gdLst>
                <a:gd name="T0" fmla="*/ 65 w 144"/>
                <a:gd name="T1" fmla="*/ 76 h 134"/>
                <a:gd name="T2" fmla="*/ 73 w 144"/>
                <a:gd name="T3" fmla="*/ 83 h 134"/>
                <a:gd name="T4" fmla="*/ 88 w 144"/>
                <a:gd name="T5" fmla="*/ 92 h 134"/>
                <a:gd name="T6" fmla="*/ 109 w 144"/>
                <a:gd name="T7" fmla="*/ 89 h 134"/>
                <a:gd name="T8" fmla="*/ 124 w 144"/>
                <a:gd name="T9" fmla="*/ 70 h 134"/>
                <a:gd name="T10" fmla="*/ 123 w 144"/>
                <a:gd name="T11" fmla="*/ 48 h 134"/>
                <a:gd name="T12" fmla="*/ 110 w 144"/>
                <a:gd name="T13" fmla="*/ 36 h 134"/>
                <a:gd name="T14" fmla="*/ 103 w 144"/>
                <a:gd name="T15" fmla="*/ 33 h 134"/>
                <a:gd name="T16" fmla="*/ 78 w 144"/>
                <a:gd name="T17" fmla="*/ 0 h 134"/>
                <a:gd name="T18" fmla="*/ 107 w 144"/>
                <a:gd name="T19" fmla="*/ 22 h 134"/>
                <a:gd name="T20" fmla="*/ 110 w 144"/>
                <a:gd name="T21" fmla="*/ 26 h 134"/>
                <a:gd name="T22" fmla="*/ 135 w 144"/>
                <a:gd name="T23" fmla="*/ 48 h 134"/>
                <a:gd name="T24" fmla="*/ 144 w 144"/>
                <a:gd name="T25" fmla="*/ 74 h 134"/>
                <a:gd name="T26" fmla="*/ 136 w 144"/>
                <a:gd name="T27" fmla="*/ 95 h 134"/>
                <a:gd name="T28" fmla="*/ 119 w 144"/>
                <a:gd name="T29" fmla="*/ 107 h 134"/>
                <a:gd name="T30" fmla="*/ 107 w 144"/>
                <a:gd name="T31" fmla="*/ 109 h 134"/>
                <a:gd name="T32" fmla="*/ 70 w 144"/>
                <a:gd name="T33" fmla="*/ 93 h 134"/>
                <a:gd name="T34" fmla="*/ 63 w 144"/>
                <a:gd name="T35" fmla="*/ 88 h 134"/>
                <a:gd name="T36" fmla="*/ 60 w 144"/>
                <a:gd name="T37" fmla="*/ 84 h 134"/>
                <a:gd name="T38" fmla="*/ 37 w 144"/>
                <a:gd name="T39" fmla="*/ 113 h 134"/>
                <a:gd name="T40" fmla="*/ 36 w 144"/>
                <a:gd name="T41" fmla="*/ 116 h 134"/>
                <a:gd name="T42" fmla="*/ 37 w 144"/>
                <a:gd name="T43" fmla="*/ 118 h 134"/>
                <a:gd name="T44" fmla="*/ 38 w 144"/>
                <a:gd name="T45" fmla="*/ 119 h 134"/>
                <a:gd name="T46" fmla="*/ 43 w 144"/>
                <a:gd name="T47" fmla="*/ 134 h 134"/>
                <a:gd name="T48" fmla="*/ 6 w 144"/>
                <a:gd name="T49" fmla="*/ 93 h 134"/>
                <a:gd name="T50" fmla="*/ 18 w 144"/>
                <a:gd name="T51" fmla="*/ 103 h 134"/>
                <a:gd name="T52" fmla="*/ 19 w 144"/>
                <a:gd name="T53" fmla="*/ 102 h 134"/>
                <a:gd name="T54" fmla="*/ 22 w 144"/>
                <a:gd name="T55" fmla="*/ 101 h 134"/>
                <a:gd name="T56" fmla="*/ 82 w 144"/>
                <a:gd name="T57" fmla="*/ 22 h 134"/>
                <a:gd name="T58" fmla="*/ 85 w 144"/>
                <a:gd name="T59" fmla="*/ 19 h 134"/>
                <a:gd name="T60" fmla="*/ 85 w 144"/>
                <a:gd name="T61" fmla="*/ 17 h 134"/>
                <a:gd name="T62" fmla="*/ 73 w 144"/>
                <a:gd name="T63" fmla="*/ 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4" h="134">
                  <a:moveTo>
                    <a:pt x="100" y="32"/>
                  </a:moveTo>
                  <a:lnTo>
                    <a:pt x="65" y="76"/>
                  </a:lnTo>
                  <a:lnTo>
                    <a:pt x="70" y="81"/>
                  </a:lnTo>
                  <a:lnTo>
                    <a:pt x="73" y="83"/>
                  </a:lnTo>
                  <a:lnTo>
                    <a:pt x="77" y="86"/>
                  </a:lnTo>
                  <a:lnTo>
                    <a:pt x="88" y="92"/>
                  </a:lnTo>
                  <a:lnTo>
                    <a:pt x="99" y="93"/>
                  </a:lnTo>
                  <a:lnTo>
                    <a:pt x="109" y="89"/>
                  </a:lnTo>
                  <a:lnTo>
                    <a:pt x="118" y="81"/>
                  </a:lnTo>
                  <a:lnTo>
                    <a:pt x="124" y="70"/>
                  </a:lnTo>
                  <a:lnTo>
                    <a:pt x="126" y="58"/>
                  </a:lnTo>
                  <a:lnTo>
                    <a:pt x="123" y="48"/>
                  </a:lnTo>
                  <a:lnTo>
                    <a:pt x="114" y="39"/>
                  </a:lnTo>
                  <a:lnTo>
                    <a:pt x="110" y="36"/>
                  </a:lnTo>
                  <a:lnTo>
                    <a:pt x="106" y="33"/>
                  </a:lnTo>
                  <a:lnTo>
                    <a:pt x="103" y="33"/>
                  </a:lnTo>
                  <a:lnTo>
                    <a:pt x="100" y="32"/>
                  </a:lnTo>
                  <a:close/>
                  <a:moveTo>
                    <a:pt x="78" y="0"/>
                  </a:moveTo>
                  <a:lnTo>
                    <a:pt x="105" y="21"/>
                  </a:lnTo>
                  <a:lnTo>
                    <a:pt x="107" y="22"/>
                  </a:lnTo>
                  <a:lnTo>
                    <a:pt x="108" y="23"/>
                  </a:lnTo>
                  <a:lnTo>
                    <a:pt x="110" y="26"/>
                  </a:lnTo>
                  <a:lnTo>
                    <a:pt x="121" y="32"/>
                  </a:lnTo>
                  <a:lnTo>
                    <a:pt x="135" y="48"/>
                  </a:lnTo>
                  <a:lnTo>
                    <a:pt x="143" y="64"/>
                  </a:lnTo>
                  <a:lnTo>
                    <a:pt x="144" y="74"/>
                  </a:lnTo>
                  <a:lnTo>
                    <a:pt x="142" y="85"/>
                  </a:lnTo>
                  <a:lnTo>
                    <a:pt x="136" y="95"/>
                  </a:lnTo>
                  <a:lnTo>
                    <a:pt x="128" y="102"/>
                  </a:lnTo>
                  <a:lnTo>
                    <a:pt x="119" y="107"/>
                  </a:lnTo>
                  <a:lnTo>
                    <a:pt x="108" y="109"/>
                  </a:lnTo>
                  <a:lnTo>
                    <a:pt x="107" y="109"/>
                  </a:lnTo>
                  <a:lnTo>
                    <a:pt x="89" y="104"/>
                  </a:lnTo>
                  <a:lnTo>
                    <a:pt x="70" y="93"/>
                  </a:lnTo>
                  <a:lnTo>
                    <a:pt x="68" y="91"/>
                  </a:lnTo>
                  <a:lnTo>
                    <a:pt x="63" y="88"/>
                  </a:lnTo>
                  <a:lnTo>
                    <a:pt x="61" y="85"/>
                  </a:lnTo>
                  <a:lnTo>
                    <a:pt x="60" y="84"/>
                  </a:lnTo>
                  <a:lnTo>
                    <a:pt x="38" y="111"/>
                  </a:lnTo>
                  <a:lnTo>
                    <a:pt x="37" y="113"/>
                  </a:lnTo>
                  <a:lnTo>
                    <a:pt x="36" y="115"/>
                  </a:lnTo>
                  <a:lnTo>
                    <a:pt x="36" y="116"/>
                  </a:lnTo>
                  <a:lnTo>
                    <a:pt x="36" y="117"/>
                  </a:lnTo>
                  <a:lnTo>
                    <a:pt x="37" y="118"/>
                  </a:lnTo>
                  <a:lnTo>
                    <a:pt x="37" y="120"/>
                  </a:lnTo>
                  <a:lnTo>
                    <a:pt x="38" y="119"/>
                  </a:lnTo>
                  <a:lnTo>
                    <a:pt x="47" y="126"/>
                  </a:lnTo>
                  <a:lnTo>
                    <a:pt x="43" y="134"/>
                  </a:lnTo>
                  <a:lnTo>
                    <a:pt x="0" y="100"/>
                  </a:lnTo>
                  <a:lnTo>
                    <a:pt x="6" y="93"/>
                  </a:lnTo>
                  <a:lnTo>
                    <a:pt x="17" y="102"/>
                  </a:lnTo>
                  <a:lnTo>
                    <a:pt x="18" y="103"/>
                  </a:lnTo>
                  <a:lnTo>
                    <a:pt x="18" y="103"/>
                  </a:lnTo>
                  <a:lnTo>
                    <a:pt x="19" y="102"/>
                  </a:lnTo>
                  <a:lnTo>
                    <a:pt x="20" y="101"/>
                  </a:lnTo>
                  <a:lnTo>
                    <a:pt x="22" y="101"/>
                  </a:lnTo>
                  <a:lnTo>
                    <a:pt x="23" y="99"/>
                  </a:lnTo>
                  <a:lnTo>
                    <a:pt x="82" y="22"/>
                  </a:lnTo>
                  <a:lnTo>
                    <a:pt x="83" y="20"/>
                  </a:lnTo>
                  <a:lnTo>
                    <a:pt x="85" y="19"/>
                  </a:lnTo>
                  <a:lnTo>
                    <a:pt x="85" y="18"/>
                  </a:lnTo>
                  <a:lnTo>
                    <a:pt x="85" y="17"/>
                  </a:lnTo>
                  <a:lnTo>
                    <a:pt x="83" y="15"/>
                  </a:lnTo>
                  <a:lnTo>
                    <a:pt x="73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4" name="Freeform 47"/>
            <p:cNvSpPr>
              <a:spLocks/>
            </p:cNvSpPr>
            <p:nvPr/>
          </p:nvSpPr>
          <p:spPr bwMode="auto">
            <a:xfrm>
              <a:off x="3557729" y="2178144"/>
              <a:ext cx="196584" cy="189303"/>
            </a:xfrm>
            <a:custGeom>
              <a:avLst/>
              <a:gdLst>
                <a:gd name="T0" fmla="*/ 61 w 132"/>
                <a:gd name="T1" fmla="*/ 0 h 131"/>
                <a:gd name="T2" fmla="*/ 78 w 132"/>
                <a:gd name="T3" fmla="*/ 2 h 131"/>
                <a:gd name="T4" fmla="*/ 96 w 132"/>
                <a:gd name="T5" fmla="*/ 8 h 131"/>
                <a:gd name="T6" fmla="*/ 101 w 132"/>
                <a:gd name="T7" fmla="*/ 12 h 131"/>
                <a:gd name="T8" fmla="*/ 106 w 132"/>
                <a:gd name="T9" fmla="*/ 14 h 131"/>
                <a:gd name="T10" fmla="*/ 109 w 132"/>
                <a:gd name="T11" fmla="*/ 17 h 131"/>
                <a:gd name="T12" fmla="*/ 114 w 132"/>
                <a:gd name="T13" fmla="*/ 21 h 131"/>
                <a:gd name="T14" fmla="*/ 118 w 132"/>
                <a:gd name="T15" fmla="*/ 25 h 131"/>
                <a:gd name="T16" fmla="*/ 122 w 132"/>
                <a:gd name="T17" fmla="*/ 30 h 131"/>
                <a:gd name="T18" fmla="*/ 124 w 132"/>
                <a:gd name="T19" fmla="*/ 25 h 131"/>
                <a:gd name="T20" fmla="*/ 132 w 132"/>
                <a:gd name="T21" fmla="*/ 30 h 131"/>
                <a:gd name="T22" fmla="*/ 118 w 132"/>
                <a:gd name="T23" fmla="*/ 64 h 131"/>
                <a:gd name="T24" fmla="*/ 109 w 132"/>
                <a:gd name="T25" fmla="*/ 59 h 131"/>
                <a:gd name="T26" fmla="*/ 113 w 132"/>
                <a:gd name="T27" fmla="*/ 50 h 131"/>
                <a:gd name="T28" fmla="*/ 111 w 132"/>
                <a:gd name="T29" fmla="*/ 40 h 131"/>
                <a:gd name="T30" fmla="*/ 107 w 132"/>
                <a:gd name="T31" fmla="*/ 31 h 131"/>
                <a:gd name="T32" fmla="*/ 102 w 132"/>
                <a:gd name="T33" fmla="*/ 24 h 131"/>
                <a:gd name="T34" fmla="*/ 96 w 132"/>
                <a:gd name="T35" fmla="*/ 20 h 131"/>
                <a:gd name="T36" fmla="*/ 89 w 132"/>
                <a:gd name="T37" fmla="*/ 15 h 131"/>
                <a:gd name="T38" fmla="*/ 75 w 132"/>
                <a:gd name="T39" fmla="*/ 11 h 131"/>
                <a:gd name="T40" fmla="*/ 62 w 132"/>
                <a:gd name="T41" fmla="*/ 14 h 131"/>
                <a:gd name="T42" fmla="*/ 51 w 132"/>
                <a:gd name="T43" fmla="*/ 21 h 131"/>
                <a:gd name="T44" fmla="*/ 40 w 132"/>
                <a:gd name="T45" fmla="*/ 31 h 131"/>
                <a:gd name="T46" fmla="*/ 33 w 132"/>
                <a:gd name="T47" fmla="*/ 40 h 131"/>
                <a:gd name="T48" fmla="*/ 31 w 132"/>
                <a:gd name="T49" fmla="*/ 44 h 131"/>
                <a:gd name="T50" fmla="*/ 28 w 132"/>
                <a:gd name="T51" fmla="*/ 49 h 131"/>
                <a:gd name="T52" fmla="*/ 22 w 132"/>
                <a:gd name="T53" fmla="*/ 65 h 131"/>
                <a:gd name="T54" fmla="*/ 19 w 132"/>
                <a:gd name="T55" fmla="*/ 79 h 131"/>
                <a:gd name="T56" fmla="*/ 22 w 132"/>
                <a:gd name="T57" fmla="*/ 92 h 131"/>
                <a:gd name="T58" fmla="*/ 27 w 132"/>
                <a:gd name="T59" fmla="*/ 103 h 131"/>
                <a:gd name="T60" fmla="*/ 35 w 132"/>
                <a:gd name="T61" fmla="*/ 112 h 131"/>
                <a:gd name="T62" fmla="*/ 44 w 132"/>
                <a:gd name="T63" fmla="*/ 119 h 131"/>
                <a:gd name="T64" fmla="*/ 55 w 132"/>
                <a:gd name="T65" fmla="*/ 122 h 131"/>
                <a:gd name="T66" fmla="*/ 66 w 132"/>
                <a:gd name="T67" fmla="*/ 122 h 131"/>
                <a:gd name="T68" fmla="*/ 79 w 132"/>
                <a:gd name="T69" fmla="*/ 118 h 131"/>
                <a:gd name="T70" fmla="*/ 92 w 132"/>
                <a:gd name="T71" fmla="*/ 110 h 131"/>
                <a:gd name="T72" fmla="*/ 95 w 132"/>
                <a:gd name="T73" fmla="*/ 109 h 131"/>
                <a:gd name="T74" fmla="*/ 99 w 132"/>
                <a:gd name="T75" fmla="*/ 115 h 131"/>
                <a:gd name="T76" fmla="*/ 98 w 132"/>
                <a:gd name="T77" fmla="*/ 116 h 131"/>
                <a:gd name="T78" fmla="*/ 86 w 132"/>
                <a:gd name="T79" fmla="*/ 124 h 131"/>
                <a:gd name="T80" fmla="*/ 74 w 132"/>
                <a:gd name="T81" fmla="*/ 129 h 131"/>
                <a:gd name="T82" fmla="*/ 66 w 132"/>
                <a:gd name="T83" fmla="*/ 131 h 131"/>
                <a:gd name="T84" fmla="*/ 59 w 132"/>
                <a:gd name="T85" fmla="*/ 131 h 131"/>
                <a:gd name="T86" fmla="*/ 54 w 132"/>
                <a:gd name="T87" fmla="*/ 131 h 131"/>
                <a:gd name="T88" fmla="*/ 48 w 132"/>
                <a:gd name="T89" fmla="*/ 130 h 131"/>
                <a:gd name="T90" fmla="*/ 44 w 132"/>
                <a:gd name="T91" fmla="*/ 129 h 131"/>
                <a:gd name="T92" fmla="*/ 38 w 132"/>
                <a:gd name="T93" fmla="*/ 127 h 131"/>
                <a:gd name="T94" fmla="*/ 35 w 132"/>
                <a:gd name="T95" fmla="*/ 124 h 131"/>
                <a:gd name="T96" fmla="*/ 18 w 132"/>
                <a:gd name="T97" fmla="*/ 114 h 131"/>
                <a:gd name="T98" fmla="*/ 8 w 132"/>
                <a:gd name="T99" fmla="*/ 101 h 131"/>
                <a:gd name="T100" fmla="*/ 1 w 132"/>
                <a:gd name="T101" fmla="*/ 86 h 131"/>
                <a:gd name="T102" fmla="*/ 0 w 132"/>
                <a:gd name="T103" fmla="*/ 69 h 131"/>
                <a:gd name="T104" fmla="*/ 1 w 132"/>
                <a:gd name="T105" fmla="*/ 53 h 131"/>
                <a:gd name="T106" fmla="*/ 8 w 132"/>
                <a:gd name="T107" fmla="*/ 39 h 131"/>
                <a:gd name="T108" fmla="*/ 9 w 132"/>
                <a:gd name="T109" fmla="*/ 35 h 131"/>
                <a:gd name="T110" fmla="*/ 11 w 132"/>
                <a:gd name="T111" fmla="*/ 32 h 131"/>
                <a:gd name="T112" fmla="*/ 20 w 132"/>
                <a:gd name="T113" fmla="*/ 21 h 131"/>
                <a:gd name="T114" fmla="*/ 32 w 132"/>
                <a:gd name="T115" fmla="*/ 11 h 131"/>
                <a:gd name="T116" fmla="*/ 45 w 132"/>
                <a:gd name="T117" fmla="*/ 4 h 131"/>
                <a:gd name="T118" fmla="*/ 61 w 132"/>
                <a:gd name="T11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2" h="131">
                  <a:moveTo>
                    <a:pt x="61" y="0"/>
                  </a:moveTo>
                  <a:lnTo>
                    <a:pt x="78" y="2"/>
                  </a:lnTo>
                  <a:lnTo>
                    <a:pt x="96" y="8"/>
                  </a:lnTo>
                  <a:lnTo>
                    <a:pt x="101" y="12"/>
                  </a:lnTo>
                  <a:lnTo>
                    <a:pt x="106" y="14"/>
                  </a:lnTo>
                  <a:lnTo>
                    <a:pt x="109" y="17"/>
                  </a:lnTo>
                  <a:lnTo>
                    <a:pt x="114" y="21"/>
                  </a:lnTo>
                  <a:lnTo>
                    <a:pt x="118" y="25"/>
                  </a:lnTo>
                  <a:lnTo>
                    <a:pt x="122" y="30"/>
                  </a:lnTo>
                  <a:lnTo>
                    <a:pt x="124" y="25"/>
                  </a:lnTo>
                  <a:lnTo>
                    <a:pt x="132" y="30"/>
                  </a:lnTo>
                  <a:lnTo>
                    <a:pt x="118" y="64"/>
                  </a:lnTo>
                  <a:lnTo>
                    <a:pt x="109" y="59"/>
                  </a:lnTo>
                  <a:lnTo>
                    <a:pt x="113" y="50"/>
                  </a:lnTo>
                  <a:lnTo>
                    <a:pt x="111" y="40"/>
                  </a:lnTo>
                  <a:lnTo>
                    <a:pt x="107" y="31"/>
                  </a:lnTo>
                  <a:lnTo>
                    <a:pt x="102" y="24"/>
                  </a:lnTo>
                  <a:lnTo>
                    <a:pt x="96" y="20"/>
                  </a:lnTo>
                  <a:lnTo>
                    <a:pt x="89" y="15"/>
                  </a:lnTo>
                  <a:lnTo>
                    <a:pt x="75" y="11"/>
                  </a:lnTo>
                  <a:lnTo>
                    <a:pt x="62" y="14"/>
                  </a:lnTo>
                  <a:lnTo>
                    <a:pt x="51" y="21"/>
                  </a:lnTo>
                  <a:lnTo>
                    <a:pt x="40" y="31"/>
                  </a:lnTo>
                  <a:lnTo>
                    <a:pt x="33" y="40"/>
                  </a:lnTo>
                  <a:lnTo>
                    <a:pt x="31" y="44"/>
                  </a:lnTo>
                  <a:lnTo>
                    <a:pt x="28" y="49"/>
                  </a:lnTo>
                  <a:lnTo>
                    <a:pt x="22" y="65"/>
                  </a:lnTo>
                  <a:lnTo>
                    <a:pt x="19" y="79"/>
                  </a:lnTo>
                  <a:lnTo>
                    <a:pt x="22" y="92"/>
                  </a:lnTo>
                  <a:lnTo>
                    <a:pt x="27" y="103"/>
                  </a:lnTo>
                  <a:lnTo>
                    <a:pt x="35" y="112"/>
                  </a:lnTo>
                  <a:lnTo>
                    <a:pt x="44" y="119"/>
                  </a:lnTo>
                  <a:lnTo>
                    <a:pt x="55" y="122"/>
                  </a:lnTo>
                  <a:lnTo>
                    <a:pt x="66" y="122"/>
                  </a:lnTo>
                  <a:lnTo>
                    <a:pt x="79" y="118"/>
                  </a:lnTo>
                  <a:lnTo>
                    <a:pt x="92" y="110"/>
                  </a:lnTo>
                  <a:lnTo>
                    <a:pt x="95" y="109"/>
                  </a:lnTo>
                  <a:lnTo>
                    <a:pt x="99" y="115"/>
                  </a:lnTo>
                  <a:lnTo>
                    <a:pt x="98" y="116"/>
                  </a:lnTo>
                  <a:lnTo>
                    <a:pt x="86" y="124"/>
                  </a:lnTo>
                  <a:lnTo>
                    <a:pt x="74" y="129"/>
                  </a:lnTo>
                  <a:lnTo>
                    <a:pt x="66" y="131"/>
                  </a:lnTo>
                  <a:lnTo>
                    <a:pt x="59" y="131"/>
                  </a:lnTo>
                  <a:lnTo>
                    <a:pt x="54" y="131"/>
                  </a:lnTo>
                  <a:lnTo>
                    <a:pt x="48" y="130"/>
                  </a:lnTo>
                  <a:lnTo>
                    <a:pt x="44" y="129"/>
                  </a:lnTo>
                  <a:lnTo>
                    <a:pt x="38" y="127"/>
                  </a:lnTo>
                  <a:lnTo>
                    <a:pt x="35" y="124"/>
                  </a:lnTo>
                  <a:lnTo>
                    <a:pt x="18" y="114"/>
                  </a:lnTo>
                  <a:lnTo>
                    <a:pt x="8" y="101"/>
                  </a:lnTo>
                  <a:lnTo>
                    <a:pt x="1" y="86"/>
                  </a:lnTo>
                  <a:lnTo>
                    <a:pt x="0" y="69"/>
                  </a:lnTo>
                  <a:lnTo>
                    <a:pt x="1" y="53"/>
                  </a:lnTo>
                  <a:lnTo>
                    <a:pt x="8" y="39"/>
                  </a:lnTo>
                  <a:lnTo>
                    <a:pt x="9" y="35"/>
                  </a:lnTo>
                  <a:lnTo>
                    <a:pt x="11" y="32"/>
                  </a:lnTo>
                  <a:lnTo>
                    <a:pt x="20" y="21"/>
                  </a:lnTo>
                  <a:lnTo>
                    <a:pt x="32" y="11"/>
                  </a:lnTo>
                  <a:lnTo>
                    <a:pt x="45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5" name="Freeform 48"/>
            <p:cNvSpPr>
              <a:spLocks/>
            </p:cNvSpPr>
            <p:nvPr/>
          </p:nvSpPr>
          <p:spPr bwMode="auto">
            <a:xfrm>
              <a:off x="2989818" y="1988841"/>
              <a:ext cx="152899" cy="196584"/>
            </a:xfrm>
            <a:custGeom>
              <a:avLst/>
              <a:gdLst>
                <a:gd name="T0" fmla="*/ 16 w 106"/>
                <a:gd name="T1" fmla="*/ 0 h 133"/>
                <a:gd name="T2" fmla="*/ 106 w 106"/>
                <a:gd name="T3" fmla="*/ 12 h 133"/>
                <a:gd name="T4" fmla="*/ 102 w 106"/>
                <a:gd name="T5" fmla="*/ 41 h 133"/>
                <a:gd name="T6" fmla="*/ 93 w 106"/>
                <a:gd name="T7" fmla="*/ 40 h 133"/>
                <a:gd name="T8" fmla="*/ 94 w 106"/>
                <a:gd name="T9" fmla="*/ 31 h 133"/>
                <a:gd name="T10" fmla="*/ 93 w 106"/>
                <a:gd name="T11" fmla="*/ 29 h 133"/>
                <a:gd name="T12" fmla="*/ 91 w 106"/>
                <a:gd name="T13" fmla="*/ 26 h 133"/>
                <a:gd name="T14" fmla="*/ 88 w 106"/>
                <a:gd name="T15" fmla="*/ 25 h 133"/>
                <a:gd name="T16" fmla="*/ 81 w 106"/>
                <a:gd name="T17" fmla="*/ 22 h 133"/>
                <a:gd name="T18" fmla="*/ 74 w 106"/>
                <a:gd name="T19" fmla="*/ 18 h 133"/>
                <a:gd name="T20" fmla="*/ 66 w 106"/>
                <a:gd name="T21" fmla="*/ 16 h 133"/>
                <a:gd name="T22" fmla="*/ 62 w 106"/>
                <a:gd name="T23" fmla="*/ 15 h 133"/>
                <a:gd name="T24" fmla="*/ 58 w 106"/>
                <a:gd name="T25" fmla="*/ 15 h 133"/>
                <a:gd name="T26" fmla="*/ 56 w 106"/>
                <a:gd name="T27" fmla="*/ 14 h 133"/>
                <a:gd name="T28" fmla="*/ 54 w 106"/>
                <a:gd name="T29" fmla="*/ 14 h 133"/>
                <a:gd name="T30" fmla="*/ 53 w 106"/>
                <a:gd name="T31" fmla="*/ 15 h 133"/>
                <a:gd name="T32" fmla="*/ 53 w 106"/>
                <a:gd name="T33" fmla="*/ 15 h 133"/>
                <a:gd name="T34" fmla="*/ 52 w 106"/>
                <a:gd name="T35" fmla="*/ 16 h 133"/>
                <a:gd name="T36" fmla="*/ 51 w 106"/>
                <a:gd name="T37" fmla="*/ 18 h 133"/>
                <a:gd name="T38" fmla="*/ 38 w 106"/>
                <a:gd name="T39" fmla="*/ 119 h 133"/>
                <a:gd name="T40" fmla="*/ 39 w 106"/>
                <a:gd name="T41" fmla="*/ 120 h 133"/>
                <a:gd name="T42" fmla="*/ 39 w 106"/>
                <a:gd name="T43" fmla="*/ 122 h 133"/>
                <a:gd name="T44" fmla="*/ 42 w 106"/>
                <a:gd name="T45" fmla="*/ 122 h 133"/>
                <a:gd name="T46" fmla="*/ 43 w 106"/>
                <a:gd name="T47" fmla="*/ 123 h 133"/>
                <a:gd name="T48" fmla="*/ 55 w 106"/>
                <a:gd name="T49" fmla="*/ 124 h 133"/>
                <a:gd name="T50" fmla="*/ 54 w 106"/>
                <a:gd name="T51" fmla="*/ 133 h 133"/>
                <a:gd name="T52" fmla="*/ 0 w 106"/>
                <a:gd name="T53" fmla="*/ 126 h 133"/>
                <a:gd name="T54" fmla="*/ 1 w 106"/>
                <a:gd name="T55" fmla="*/ 117 h 133"/>
                <a:gd name="T56" fmla="*/ 13 w 106"/>
                <a:gd name="T57" fmla="*/ 119 h 133"/>
                <a:gd name="T58" fmla="*/ 16 w 106"/>
                <a:gd name="T59" fmla="*/ 119 h 133"/>
                <a:gd name="T60" fmla="*/ 17 w 106"/>
                <a:gd name="T61" fmla="*/ 119 h 133"/>
                <a:gd name="T62" fmla="*/ 18 w 106"/>
                <a:gd name="T63" fmla="*/ 117 h 133"/>
                <a:gd name="T64" fmla="*/ 18 w 106"/>
                <a:gd name="T65" fmla="*/ 117 h 133"/>
                <a:gd name="T66" fmla="*/ 19 w 106"/>
                <a:gd name="T67" fmla="*/ 115 h 133"/>
                <a:gd name="T68" fmla="*/ 31 w 106"/>
                <a:gd name="T69" fmla="*/ 15 h 133"/>
                <a:gd name="T70" fmla="*/ 30 w 106"/>
                <a:gd name="T71" fmla="*/ 14 h 133"/>
                <a:gd name="T72" fmla="*/ 30 w 106"/>
                <a:gd name="T73" fmla="*/ 13 h 133"/>
                <a:gd name="T74" fmla="*/ 28 w 106"/>
                <a:gd name="T75" fmla="*/ 12 h 133"/>
                <a:gd name="T76" fmla="*/ 27 w 106"/>
                <a:gd name="T77" fmla="*/ 11 h 133"/>
                <a:gd name="T78" fmla="*/ 15 w 106"/>
                <a:gd name="T79" fmla="*/ 9 h 133"/>
                <a:gd name="T80" fmla="*/ 16 w 106"/>
                <a:gd name="T8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6" h="133">
                  <a:moveTo>
                    <a:pt x="16" y="0"/>
                  </a:moveTo>
                  <a:lnTo>
                    <a:pt x="106" y="12"/>
                  </a:lnTo>
                  <a:lnTo>
                    <a:pt x="102" y="41"/>
                  </a:lnTo>
                  <a:lnTo>
                    <a:pt x="93" y="40"/>
                  </a:lnTo>
                  <a:lnTo>
                    <a:pt x="94" y="31"/>
                  </a:lnTo>
                  <a:lnTo>
                    <a:pt x="93" y="29"/>
                  </a:lnTo>
                  <a:lnTo>
                    <a:pt x="91" y="26"/>
                  </a:lnTo>
                  <a:lnTo>
                    <a:pt x="88" y="25"/>
                  </a:lnTo>
                  <a:lnTo>
                    <a:pt x="81" y="22"/>
                  </a:lnTo>
                  <a:lnTo>
                    <a:pt x="74" y="18"/>
                  </a:lnTo>
                  <a:lnTo>
                    <a:pt x="66" y="16"/>
                  </a:lnTo>
                  <a:lnTo>
                    <a:pt x="62" y="15"/>
                  </a:lnTo>
                  <a:lnTo>
                    <a:pt x="58" y="15"/>
                  </a:lnTo>
                  <a:lnTo>
                    <a:pt x="56" y="14"/>
                  </a:lnTo>
                  <a:lnTo>
                    <a:pt x="54" y="14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2" y="16"/>
                  </a:lnTo>
                  <a:lnTo>
                    <a:pt x="51" y="18"/>
                  </a:lnTo>
                  <a:lnTo>
                    <a:pt x="38" y="119"/>
                  </a:lnTo>
                  <a:lnTo>
                    <a:pt x="39" y="120"/>
                  </a:lnTo>
                  <a:lnTo>
                    <a:pt x="39" y="122"/>
                  </a:lnTo>
                  <a:lnTo>
                    <a:pt x="42" y="122"/>
                  </a:lnTo>
                  <a:lnTo>
                    <a:pt x="43" y="123"/>
                  </a:lnTo>
                  <a:lnTo>
                    <a:pt x="55" y="124"/>
                  </a:lnTo>
                  <a:lnTo>
                    <a:pt x="54" y="133"/>
                  </a:lnTo>
                  <a:lnTo>
                    <a:pt x="0" y="126"/>
                  </a:lnTo>
                  <a:lnTo>
                    <a:pt x="1" y="117"/>
                  </a:lnTo>
                  <a:lnTo>
                    <a:pt x="13" y="119"/>
                  </a:lnTo>
                  <a:lnTo>
                    <a:pt x="16" y="119"/>
                  </a:lnTo>
                  <a:lnTo>
                    <a:pt x="17" y="119"/>
                  </a:lnTo>
                  <a:lnTo>
                    <a:pt x="18" y="117"/>
                  </a:lnTo>
                  <a:lnTo>
                    <a:pt x="18" y="117"/>
                  </a:lnTo>
                  <a:lnTo>
                    <a:pt x="19" y="115"/>
                  </a:lnTo>
                  <a:lnTo>
                    <a:pt x="31" y="15"/>
                  </a:lnTo>
                  <a:lnTo>
                    <a:pt x="30" y="14"/>
                  </a:lnTo>
                  <a:lnTo>
                    <a:pt x="30" y="13"/>
                  </a:lnTo>
                  <a:lnTo>
                    <a:pt x="28" y="12"/>
                  </a:lnTo>
                  <a:lnTo>
                    <a:pt x="27" y="11"/>
                  </a:lnTo>
                  <a:lnTo>
                    <a:pt x="15" y="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3965460" y="2527628"/>
              <a:ext cx="203865" cy="196584"/>
            </a:xfrm>
            <a:custGeom>
              <a:avLst/>
              <a:gdLst>
                <a:gd name="T0" fmla="*/ 111 w 138"/>
                <a:gd name="T1" fmla="*/ 20 h 136"/>
                <a:gd name="T2" fmla="*/ 70 w 138"/>
                <a:gd name="T3" fmla="*/ 38 h 136"/>
                <a:gd name="T4" fmla="*/ 92 w 138"/>
                <a:gd name="T5" fmla="*/ 60 h 136"/>
                <a:gd name="T6" fmla="*/ 111 w 138"/>
                <a:gd name="T7" fmla="*/ 20 h 136"/>
                <a:gd name="T8" fmla="*/ 132 w 138"/>
                <a:gd name="T9" fmla="*/ 0 h 136"/>
                <a:gd name="T10" fmla="*/ 138 w 138"/>
                <a:gd name="T11" fmla="*/ 8 h 136"/>
                <a:gd name="T12" fmla="*/ 87 w 138"/>
                <a:gd name="T13" fmla="*/ 113 h 136"/>
                <a:gd name="T14" fmla="*/ 86 w 138"/>
                <a:gd name="T15" fmla="*/ 115 h 136"/>
                <a:gd name="T16" fmla="*/ 86 w 138"/>
                <a:gd name="T17" fmla="*/ 118 h 136"/>
                <a:gd name="T18" fmla="*/ 86 w 138"/>
                <a:gd name="T19" fmla="*/ 121 h 136"/>
                <a:gd name="T20" fmla="*/ 86 w 138"/>
                <a:gd name="T21" fmla="*/ 123 h 136"/>
                <a:gd name="T22" fmla="*/ 88 w 138"/>
                <a:gd name="T23" fmla="*/ 125 h 136"/>
                <a:gd name="T24" fmla="*/ 92 w 138"/>
                <a:gd name="T25" fmla="*/ 130 h 136"/>
                <a:gd name="T26" fmla="*/ 86 w 138"/>
                <a:gd name="T27" fmla="*/ 136 h 136"/>
                <a:gd name="T28" fmla="*/ 52 w 138"/>
                <a:gd name="T29" fmla="*/ 101 h 136"/>
                <a:gd name="T30" fmla="*/ 57 w 138"/>
                <a:gd name="T31" fmla="*/ 94 h 136"/>
                <a:gd name="T32" fmla="*/ 64 w 138"/>
                <a:gd name="T33" fmla="*/ 101 h 136"/>
                <a:gd name="T34" fmla="*/ 64 w 138"/>
                <a:gd name="T35" fmla="*/ 104 h 136"/>
                <a:gd name="T36" fmla="*/ 65 w 138"/>
                <a:gd name="T37" fmla="*/ 102 h 136"/>
                <a:gd name="T38" fmla="*/ 68 w 138"/>
                <a:gd name="T39" fmla="*/ 104 h 136"/>
                <a:gd name="T40" fmla="*/ 68 w 138"/>
                <a:gd name="T41" fmla="*/ 104 h 136"/>
                <a:gd name="T42" fmla="*/ 69 w 138"/>
                <a:gd name="T43" fmla="*/ 103 h 136"/>
                <a:gd name="T44" fmla="*/ 70 w 138"/>
                <a:gd name="T45" fmla="*/ 103 h 136"/>
                <a:gd name="T46" fmla="*/ 71 w 138"/>
                <a:gd name="T47" fmla="*/ 102 h 136"/>
                <a:gd name="T48" fmla="*/ 72 w 138"/>
                <a:gd name="T49" fmla="*/ 98 h 136"/>
                <a:gd name="T50" fmla="*/ 74 w 138"/>
                <a:gd name="T51" fmla="*/ 95 h 136"/>
                <a:gd name="T52" fmla="*/ 77 w 138"/>
                <a:gd name="T53" fmla="*/ 90 h 136"/>
                <a:gd name="T54" fmla="*/ 88 w 138"/>
                <a:gd name="T55" fmla="*/ 68 h 136"/>
                <a:gd name="T56" fmla="*/ 62 w 138"/>
                <a:gd name="T57" fmla="*/ 41 h 136"/>
                <a:gd name="T58" fmla="*/ 52 w 138"/>
                <a:gd name="T59" fmla="*/ 45 h 136"/>
                <a:gd name="T60" fmla="*/ 47 w 138"/>
                <a:gd name="T61" fmla="*/ 48 h 136"/>
                <a:gd name="T62" fmla="*/ 43 w 138"/>
                <a:gd name="T63" fmla="*/ 50 h 136"/>
                <a:gd name="T64" fmla="*/ 39 w 138"/>
                <a:gd name="T65" fmla="*/ 51 h 136"/>
                <a:gd name="T66" fmla="*/ 34 w 138"/>
                <a:gd name="T67" fmla="*/ 53 h 136"/>
                <a:gd name="T68" fmla="*/ 30 w 138"/>
                <a:gd name="T69" fmla="*/ 57 h 136"/>
                <a:gd name="T70" fmla="*/ 28 w 138"/>
                <a:gd name="T71" fmla="*/ 59 h 136"/>
                <a:gd name="T72" fmla="*/ 27 w 138"/>
                <a:gd name="T73" fmla="*/ 61 h 136"/>
                <a:gd name="T74" fmla="*/ 34 w 138"/>
                <a:gd name="T75" fmla="*/ 70 h 136"/>
                <a:gd name="T76" fmla="*/ 28 w 138"/>
                <a:gd name="T77" fmla="*/ 76 h 136"/>
                <a:gd name="T78" fmla="*/ 0 w 138"/>
                <a:gd name="T79" fmla="*/ 48 h 136"/>
                <a:gd name="T80" fmla="*/ 7 w 138"/>
                <a:gd name="T81" fmla="*/ 41 h 136"/>
                <a:gd name="T82" fmla="*/ 11 w 138"/>
                <a:gd name="T83" fmla="*/ 45 h 136"/>
                <a:gd name="T84" fmla="*/ 12 w 138"/>
                <a:gd name="T85" fmla="*/ 47 h 136"/>
                <a:gd name="T86" fmla="*/ 15 w 138"/>
                <a:gd name="T87" fmla="*/ 47 h 136"/>
                <a:gd name="T88" fmla="*/ 19 w 138"/>
                <a:gd name="T89" fmla="*/ 45 h 136"/>
                <a:gd name="T90" fmla="*/ 25 w 138"/>
                <a:gd name="T91" fmla="*/ 44 h 136"/>
                <a:gd name="T92" fmla="*/ 32 w 138"/>
                <a:gd name="T93" fmla="*/ 43 h 136"/>
                <a:gd name="T94" fmla="*/ 37 w 138"/>
                <a:gd name="T95" fmla="*/ 41 h 136"/>
                <a:gd name="T96" fmla="*/ 45 w 138"/>
                <a:gd name="T97" fmla="*/ 38 h 136"/>
                <a:gd name="T98" fmla="*/ 57 w 138"/>
                <a:gd name="T99" fmla="*/ 33 h 136"/>
                <a:gd name="T100" fmla="*/ 69 w 138"/>
                <a:gd name="T101" fmla="*/ 29 h 136"/>
                <a:gd name="T102" fmla="*/ 86 w 138"/>
                <a:gd name="T103" fmla="*/ 21 h 136"/>
                <a:gd name="T104" fmla="*/ 106 w 138"/>
                <a:gd name="T105" fmla="*/ 12 h 136"/>
                <a:gd name="T106" fmla="*/ 129 w 138"/>
                <a:gd name="T107" fmla="*/ 2 h 136"/>
                <a:gd name="T108" fmla="*/ 132 w 138"/>
                <a:gd name="T10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8" h="136">
                  <a:moveTo>
                    <a:pt x="111" y="20"/>
                  </a:moveTo>
                  <a:lnTo>
                    <a:pt x="70" y="38"/>
                  </a:lnTo>
                  <a:lnTo>
                    <a:pt x="92" y="60"/>
                  </a:lnTo>
                  <a:lnTo>
                    <a:pt x="111" y="20"/>
                  </a:lnTo>
                  <a:close/>
                  <a:moveTo>
                    <a:pt x="132" y="0"/>
                  </a:moveTo>
                  <a:lnTo>
                    <a:pt x="138" y="8"/>
                  </a:lnTo>
                  <a:lnTo>
                    <a:pt x="87" y="113"/>
                  </a:lnTo>
                  <a:lnTo>
                    <a:pt x="86" y="115"/>
                  </a:lnTo>
                  <a:lnTo>
                    <a:pt x="86" y="118"/>
                  </a:lnTo>
                  <a:lnTo>
                    <a:pt x="86" y="121"/>
                  </a:lnTo>
                  <a:lnTo>
                    <a:pt x="86" y="123"/>
                  </a:lnTo>
                  <a:lnTo>
                    <a:pt x="88" y="125"/>
                  </a:lnTo>
                  <a:lnTo>
                    <a:pt x="92" y="130"/>
                  </a:lnTo>
                  <a:lnTo>
                    <a:pt x="86" y="136"/>
                  </a:lnTo>
                  <a:lnTo>
                    <a:pt x="52" y="101"/>
                  </a:lnTo>
                  <a:lnTo>
                    <a:pt x="57" y="94"/>
                  </a:lnTo>
                  <a:lnTo>
                    <a:pt x="64" y="101"/>
                  </a:lnTo>
                  <a:lnTo>
                    <a:pt x="64" y="104"/>
                  </a:lnTo>
                  <a:lnTo>
                    <a:pt x="65" y="102"/>
                  </a:lnTo>
                  <a:lnTo>
                    <a:pt x="68" y="104"/>
                  </a:lnTo>
                  <a:lnTo>
                    <a:pt x="68" y="104"/>
                  </a:lnTo>
                  <a:lnTo>
                    <a:pt x="69" y="103"/>
                  </a:lnTo>
                  <a:lnTo>
                    <a:pt x="70" y="103"/>
                  </a:lnTo>
                  <a:lnTo>
                    <a:pt x="71" y="102"/>
                  </a:lnTo>
                  <a:lnTo>
                    <a:pt x="72" y="98"/>
                  </a:lnTo>
                  <a:lnTo>
                    <a:pt x="74" y="95"/>
                  </a:lnTo>
                  <a:lnTo>
                    <a:pt x="77" y="90"/>
                  </a:lnTo>
                  <a:lnTo>
                    <a:pt x="88" y="68"/>
                  </a:lnTo>
                  <a:lnTo>
                    <a:pt x="62" y="41"/>
                  </a:lnTo>
                  <a:lnTo>
                    <a:pt x="52" y="45"/>
                  </a:lnTo>
                  <a:lnTo>
                    <a:pt x="47" y="48"/>
                  </a:lnTo>
                  <a:lnTo>
                    <a:pt x="43" y="50"/>
                  </a:lnTo>
                  <a:lnTo>
                    <a:pt x="39" y="51"/>
                  </a:lnTo>
                  <a:lnTo>
                    <a:pt x="34" y="53"/>
                  </a:lnTo>
                  <a:lnTo>
                    <a:pt x="30" y="57"/>
                  </a:lnTo>
                  <a:lnTo>
                    <a:pt x="28" y="59"/>
                  </a:lnTo>
                  <a:lnTo>
                    <a:pt x="27" y="61"/>
                  </a:lnTo>
                  <a:lnTo>
                    <a:pt x="34" y="70"/>
                  </a:lnTo>
                  <a:lnTo>
                    <a:pt x="28" y="76"/>
                  </a:lnTo>
                  <a:lnTo>
                    <a:pt x="0" y="48"/>
                  </a:lnTo>
                  <a:lnTo>
                    <a:pt x="7" y="41"/>
                  </a:lnTo>
                  <a:lnTo>
                    <a:pt x="11" y="45"/>
                  </a:lnTo>
                  <a:lnTo>
                    <a:pt x="12" y="47"/>
                  </a:lnTo>
                  <a:lnTo>
                    <a:pt x="15" y="47"/>
                  </a:lnTo>
                  <a:lnTo>
                    <a:pt x="19" y="45"/>
                  </a:lnTo>
                  <a:lnTo>
                    <a:pt x="25" y="44"/>
                  </a:lnTo>
                  <a:lnTo>
                    <a:pt x="32" y="43"/>
                  </a:lnTo>
                  <a:lnTo>
                    <a:pt x="37" y="41"/>
                  </a:lnTo>
                  <a:lnTo>
                    <a:pt x="45" y="38"/>
                  </a:lnTo>
                  <a:lnTo>
                    <a:pt x="57" y="33"/>
                  </a:lnTo>
                  <a:lnTo>
                    <a:pt x="69" y="29"/>
                  </a:lnTo>
                  <a:lnTo>
                    <a:pt x="86" y="21"/>
                  </a:lnTo>
                  <a:lnTo>
                    <a:pt x="106" y="12"/>
                  </a:lnTo>
                  <a:lnTo>
                    <a:pt x="129" y="2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7" name="Freeform 50"/>
            <p:cNvSpPr>
              <a:spLocks/>
            </p:cNvSpPr>
            <p:nvPr/>
          </p:nvSpPr>
          <p:spPr bwMode="auto">
            <a:xfrm>
              <a:off x="3717909" y="2236392"/>
              <a:ext cx="196584" cy="218427"/>
            </a:xfrm>
            <a:custGeom>
              <a:avLst/>
              <a:gdLst>
                <a:gd name="T0" fmla="*/ 44 w 135"/>
                <a:gd name="T1" fmla="*/ 0 h 151"/>
                <a:gd name="T2" fmla="*/ 135 w 135"/>
                <a:gd name="T3" fmla="*/ 58 h 151"/>
                <a:gd name="T4" fmla="*/ 120 w 135"/>
                <a:gd name="T5" fmla="*/ 85 h 151"/>
                <a:gd name="T6" fmla="*/ 111 w 135"/>
                <a:gd name="T7" fmla="*/ 79 h 151"/>
                <a:gd name="T8" fmla="*/ 116 w 135"/>
                <a:gd name="T9" fmla="*/ 71 h 151"/>
                <a:gd name="T10" fmla="*/ 115 w 135"/>
                <a:gd name="T11" fmla="*/ 68 h 151"/>
                <a:gd name="T12" fmla="*/ 114 w 135"/>
                <a:gd name="T13" fmla="*/ 64 h 151"/>
                <a:gd name="T14" fmla="*/ 113 w 135"/>
                <a:gd name="T15" fmla="*/ 61 h 151"/>
                <a:gd name="T16" fmla="*/ 110 w 135"/>
                <a:gd name="T17" fmla="*/ 55 h 151"/>
                <a:gd name="T18" fmla="*/ 106 w 135"/>
                <a:gd name="T19" fmla="*/ 51 h 151"/>
                <a:gd name="T20" fmla="*/ 103 w 135"/>
                <a:gd name="T21" fmla="*/ 48 h 151"/>
                <a:gd name="T22" fmla="*/ 99 w 135"/>
                <a:gd name="T23" fmla="*/ 45 h 151"/>
                <a:gd name="T24" fmla="*/ 97 w 135"/>
                <a:gd name="T25" fmla="*/ 44 h 151"/>
                <a:gd name="T26" fmla="*/ 95 w 135"/>
                <a:gd name="T27" fmla="*/ 43 h 151"/>
                <a:gd name="T28" fmla="*/ 94 w 135"/>
                <a:gd name="T29" fmla="*/ 43 h 151"/>
                <a:gd name="T30" fmla="*/ 40 w 135"/>
                <a:gd name="T31" fmla="*/ 130 h 151"/>
                <a:gd name="T32" fmla="*/ 39 w 135"/>
                <a:gd name="T33" fmla="*/ 132 h 151"/>
                <a:gd name="T34" fmla="*/ 38 w 135"/>
                <a:gd name="T35" fmla="*/ 133 h 151"/>
                <a:gd name="T36" fmla="*/ 38 w 135"/>
                <a:gd name="T37" fmla="*/ 134 h 151"/>
                <a:gd name="T38" fmla="*/ 38 w 135"/>
                <a:gd name="T39" fmla="*/ 135 h 151"/>
                <a:gd name="T40" fmla="*/ 39 w 135"/>
                <a:gd name="T41" fmla="*/ 137 h 151"/>
                <a:gd name="T42" fmla="*/ 40 w 135"/>
                <a:gd name="T43" fmla="*/ 138 h 151"/>
                <a:gd name="T44" fmla="*/ 50 w 135"/>
                <a:gd name="T45" fmla="*/ 143 h 151"/>
                <a:gd name="T46" fmla="*/ 45 w 135"/>
                <a:gd name="T47" fmla="*/ 151 h 151"/>
                <a:gd name="T48" fmla="*/ 0 w 135"/>
                <a:gd name="T49" fmla="*/ 123 h 151"/>
                <a:gd name="T50" fmla="*/ 5 w 135"/>
                <a:gd name="T51" fmla="*/ 115 h 151"/>
                <a:gd name="T52" fmla="*/ 20 w 135"/>
                <a:gd name="T53" fmla="*/ 124 h 151"/>
                <a:gd name="T54" fmla="*/ 20 w 135"/>
                <a:gd name="T55" fmla="*/ 122 h 151"/>
                <a:gd name="T56" fmla="*/ 20 w 135"/>
                <a:gd name="T57" fmla="*/ 122 h 151"/>
                <a:gd name="T58" fmla="*/ 21 w 135"/>
                <a:gd name="T59" fmla="*/ 121 h 151"/>
                <a:gd name="T60" fmla="*/ 23 w 135"/>
                <a:gd name="T61" fmla="*/ 118 h 151"/>
                <a:gd name="T62" fmla="*/ 76 w 135"/>
                <a:gd name="T63" fmla="*/ 33 h 151"/>
                <a:gd name="T64" fmla="*/ 76 w 135"/>
                <a:gd name="T65" fmla="*/ 31 h 151"/>
                <a:gd name="T66" fmla="*/ 75 w 135"/>
                <a:gd name="T67" fmla="*/ 30 h 151"/>
                <a:gd name="T68" fmla="*/ 74 w 135"/>
                <a:gd name="T69" fmla="*/ 27 h 151"/>
                <a:gd name="T70" fmla="*/ 74 w 135"/>
                <a:gd name="T71" fmla="*/ 30 h 151"/>
                <a:gd name="T72" fmla="*/ 71 w 135"/>
                <a:gd name="T73" fmla="*/ 28 h 151"/>
                <a:gd name="T74" fmla="*/ 69 w 135"/>
                <a:gd name="T75" fmla="*/ 26 h 151"/>
                <a:gd name="T76" fmla="*/ 66 w 135"/>
                <a:gd name="T77" fmla="*/ 25 h 151"/>
                <a:gd name="T78" fmla="*/ 59 w 135"/>
                <a:gd name="T79" fmla="*/ 23 h 151"/>
                <a:gd name="T80" fmla="*/ 52 w 135"/>
                <a:gd name="T81" fmla="*/ 23 h 151"/>
                <a:gd name="T82" fmla="*/ 49 w 135"/>
                <a:gd name="T83" fmla="*/ 23 h 151"/>
                <a:gd name="T84" fmla="*/ 45 w 135"/>
                <a:gd name="T85" fmla="*/ 23 h 151"/>
                <a:gd name="T86" fmla="*/ 43 w 135"/>
                <a:gd name="T87" fmla="*/ 24 h 151"/>
                <a:gd name="T88" fmla="*/ 40 w 135"/>
                <a:gd name="T89" fmla="*/ 25 h 151"/>
                <a:gd name="T90" fmla="*/ 36 w 135"/>
                <a:gd name="T91" fmla="*/ 33 h 151"/>
                <a:gd name="T92" fmla="*/ 27 w 135"/>
                <a:gd name="T93" fmla="*/ 27 h 151"/>
                <a:gd name="T94" fmla="*/ 44 w 135"/>
                <a:gd name="T9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5" h="151">
                  <a:moveTo>
                    <a:pt x="44" y="0"/>
                  </a:moveTo>
                  <a:lnTo>
                    <a:pt x="135" y="58"/>
                  </a:lnTo>
                  <a:lnTo>
                    <a:pt x="120" y="85"/>
                  </a:lnTo>
                  <a:lnTo>
                    <a:pt x="111" y="79"/>
                  </a:lnTo>
                  <a:lnTo>
                    <a:pt x="116" y="71"/>
                  </a:lnTo>
                  <a:lnTo>
                    <a:pt x="115" y="68"/>
                  </a:lnTo>
                  <a:lnTo>
                    <a:pt x="114" y="64"/>
                  </a:lnTo>
                  <a:lnTo>
                    <a:pt x="113" y="61"/>
                  </a:lnTo>
                  <a:lnTo>
                    <a:pt x="110" y="55"/>
                  </a:lnTo>
                  <a:lnTo>
                    <a:pt x="106" y="51"/>
                  </a:lnTo>
                  <a:lnTo>
                    <a:pt x="103" y="48"/>
                  </a:lnTo>
                  <a:lnTo>
                    <a:pt x="99" y="45"/>
                  </a:lnTo>
                  <a:lnTo>
                    <a:pt x="97" y="44"/>
                  </a:lnTo>
                  <a:lnTo>
                    <a:pt x="95" y="43"/>
                  </a:lnTo>
                  <a:lnTo>
                    <a:pt x="94" y="43"/>
                  </a:lnTo>
                  <a:lnTo>
                    <a:pt x="40" y="130"/>
                  </a:lnTo>
                  <a:lnTo>
                    <a:pt x="39" y="132"/>
                  </a:lnTo>
                  <a:lnTo>
                    <a:pt x="38" y="133"/>
                  </a:lnTo>
                  <a:lnTo>
                    <a:pt x="38" y="134"/>
                  </a:lnTo>
                  <a:lnTo>
                    <a:pt x="38" y="135"/>
                  </a:lnTo>
                  <a:lnTo>
                    <a:pt x="39" y="137"/>
                  </a:lnTo>
                  <a:lnTo>
                    <a:pt x="40" y="138"/>
                  </a:lnTo>
                  <a:lnTo>
                    <a:pt x="50" y="143"/>
                  </a:lnTo>
                  <a:lnTo>
                    <a:pt x="45" y="151"/>
                  </a:lnTo>
                  <a:lnTo>
                    <a:pt x="0" y="123"/>
                  </a:lnTo>
                  <a:lnTo>
                    <a:pt x="5" y="115"/>
                  </a:lnTo>
                  <a:lnTo>
                    <a:pt x="20" y="124"/>
                  </a:lnTo>
                  <a:lnTo>
                    <a:pt x="20" y="122"/>
                  </a:lnTo>
                  <a:lnTo>
                    <a:pt x="20" y="122"/>
                  </a:lnTo>
                  <a:lnTo>
                    <a:pt x="21" y="121"/>
                  </a:lnTo>
                  <a:lnTo>
                    <a:pt x="23" y="118"/>
                  </a:lnTo>
                  <a:lnTo>
                    <a:pt x="76" y="33"/>
                  </a:lnTo>
                  <a:lnTo>
                    <a:pt x="76" y="31"/>
                  </a:lnTo>
                  <a:lnTo>
                    <a:pt x="75" y="30"/>
                  </a:lnTo>
                  <a:lnTo>
                    <a:pt x="74" y="27"/>
                  </a:lnTo>
                  <a:lnTo>
                    <a:pt x="74" y="30"/>
                  </a:lnTo>
                  <a:lnTo>
                    <a:pt x="71" y="28"/>
                  </a:lnTo>
                  <a:lnTo>
                    <a:pt x="69" y="26"/>
                  </a:lnTo>
                  <a:lnTo>
                    <a:pt x="66" y="25"/>
                  </a:lnTo>
                  <a:lnTo>
                    <a:pt x="59" y="23"/>
                  </a:lnTo>
                  <a:lnTo>
                    <a:pt x="52" y="23"/>
                  </a:lnTo>
                  <a:lnTo>
                    <a:pt x="49" y="23"/>
                  </a:lnTo>
                  <a:lnTo>
                    <a:pt x="45" y="23"/>
                  </a:lnTo>
                  <a:lnTo>
                    <a:pt x="43" y="24"/>
                  </a:lnTo>
                  <a:lnTo>
                    <a:pt x="40" y="25"/>
                  </a:lnTo>
                  <a:lnTo>
                    <a:pt x="36" y="33"/>
                  </a:lnTo>
                  <a:lnTo>
                    <a:pt x="27" y="27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8" name="Freeform 51"/>
            <p:cNvSpPr>
              <a:spLocks/>
            </p:cNvSpPr>
            <p:nvPr/>
          </p:nvSpPr>
          <p:spPr bwMode="auto">
            <a:xfrm>
              <a:off x="4096516" y="2622279"/>
              <a:ext cx="254832" cy="254832"/>
            </a:xfrm>
            <a:custGeom>
              <a:avLst/>
              <a:gdLst>
                <a:gd name="T0" fmla="*/ 134 w 176"/>
                <a:gd name="T1" fmla="*/ 41 h 176"/>
                <a:gd name="T2" fmla="*/ 118 w 176"/>
                <a:gd name="T3" fmla="*/ 36 h 176"/>
                <a:gd name="T4" fmla="*/ 116 w 176"/>
                <a:gd name="T5" fmla="*/ 36 h 176"/>
                <a:gd name="T6" fmla="*/ 116 w 176"/>
                <a:gd name="T7" fmla="*/ 37 h 176"/>
                <a:gd name="T8" fmla="*/ 102 w 176"/>
                <a:gd name="T9" fmla="*/ 81 h 176"/>
                <a:gd name="T10" fmla="*/ 108 w 176"/>
                <a:gd name="T11" fmla="*/ 81 h 176"/>
                <a:gd name="T12" fmla="*/ 129 w 176"/>
                <a:gd name="T13" fmla="*/ 80 h 176"/>
                <a:gd name="T14" fmla="*/ 141 w 176"/>
                <a:gd name="T15" fmla="*/ 77 h 176"/>
                <a:gd name="T16" fmla="*/ 146 w 176"/>
                <a:gd name="T17" fmla="*/ 76 h 176"/>
                <a:gd name="T18" fmla="*/ 148 w 176"/>
                <a:gd name="T19" fmla="*/ 74 h 176"/>
                <a:gd name="T20" fmla="*/ 147 w 176"/>
                <a:gd name="T21" fmla="*/ 73 h 176"/>
                <a:gd name="T22" fmla="*/ 146 w 176"/>
                <a:gd name="T23" fmla="*/ 57 h 176"/>
                <a:gd name="T24" fmla="*/ 170 w 176"/>
                <a:gd name="T25" fmla="*/ 100 h 176"/>
                <a:gd name="T26" fmla="*/ 162 w 176"/>
                <a:gd name="T27" fmla="*/ 92 h 176"/>
                <a:gd name="T28" fmla="*/ 155 w 176"/>
                <a:gd name="T29" fmla="*/ 91 h 176"/>
                <a:gd name="T30" fmla="*/ 143 w 176"/>
                <a:gd name="T31" fmla="*/ 90 h 176"/>
                <a:gd name="T32" fmla="*/ 130 w 176"/>
                <a:gd name="T33" fmla="*/ 89 h 176"/>
                <a:gd name="T34" fmla="*/ 123 w 176"/>
                <a:gd name="T35" fmla="*/ 89 h 176"/>
                <a:gd name="T36" fmla="*/ 99 w 176"/>
                <a:gd name="T37" fmla="*/ 90 h 176"/>
                <a:gd name="T38" fmla="*/ 81 w 176"/>
                <a:gd name="T39" fmla="*/ 152 h 176"/>
                <a:gd name="T40" fmla="*/ 80 w 176"/>
                <a:gd name="T41" fmla="*/ 158 h 176"/>
                <a:gd name="T42" fmla="*/ 82 w 176"/>
                <a:gd name="T43" fmla="*/ 164 h 176"/>
                <a:gd name="T44" fmla="*/ 86 w 176"/>
                <a:gd name="T45" fmla="*/ 171 h 176"/>
                <a:gd name="T46" fmla="*/ 46 w 176"/>
                <a:gd name="T47" fmla="*/ 135 h 176"/>
                <a:gd name="T48" fmla="*/ 60 w 176"/>
                <a:gd name="T49" fmla="*/ 138 h 176"/>
                <a:gd name="T50" fmla="*/ 64 w 176"/>
                <a:gd name="T51" fmla="*/ 138 h 176"/>
                <a:gd name="T52" fmla="*/ 66 w 176"/>
                <a:gd name="T53" fmla="*/ 136 h 176"/>
                <a:gd name="T54" fmla="*/ 78 w 176"/>
                <a:gd name="T55" fmla="*/ 90 h 176"/>
                <a:gd name="T56" fmla="*/ 67 w 176"/>
                <a:gd name="T57" fmla="*/ 90 h 176"/>
                <a:gd name="T58" fmla="*/ 42 w 176"/>
                <a:gd name="T59" fmla="*/ 92 h 176"/>
                <a:gd name="T60" fmla="*/ 31 w 176"/>
                <a:gd name="T61" fmla="*/ 93 h 176"/>
                <a:gd name="T62" fmla="*/ 28 w 176"/>
                <a:gd name="T63" fmla="*/ 94 h 176"/>
                <a:gd name="T64" fmla="*/ 28 w 176"/>
                <a:gd name="T65" fmla="*/ 94 h 176"/>
                <a:gd name="T66" fmla="*/ 35 w 176"/>
                <a:gd name="T67" fmla="*/ 107 h 176"/>
                <a:gd name="T68" fmla="*/ 0 w 176"/>
                <a:gd name="T69" fmla="*/ 76 h 176"/>
                <a:gd name="T70" fmla="*/ 12 w 176"/>
                <a:gd name="T71" fmla="*/ 78 h 176"/>
                <a:gd name="T72" fmla="*/ 14 w 176"/>
                <a:gd name="T73" fmla="*/ 78 h 176"/>
                <a:gd name="T74" fmla="*/ 23 w 176"/>
                <a:gd name="T75" fmla="*/ 80 h 176"/>
                <a:gd name="T76" fmla="*/ 40 w 176"/>
                <a:gd name="T77" fmla="*/ 82 h 176"/>
                <a:gd name="T78" fmla="*/ 81 w 176"/>
                <a:gd name="T79" fmla="*/ 81 h 176"/>
                <a:gd name="T80" fmla="*/ 98 w 176"/>
                <a:gd name="T81" fmla="*/ 28 h 176"/>
                <a:gd name="T82" fmla="*/ 99 w 176"/>
                <a:gd name="T83" fmla="*/ 21 h 176"/>
                <a:gd name="T84" fmla="*/ 98 w 176"/>
                <a:gd name="T85" fmla="*/ 13 h 176"/>
                <a:gd name="T86" fmla="*/ 94 w 176"/>
                <a:gd name="T87" fmla="*/ 6 h 176"/>
                <a:gd name="T88" fmla="*/ 100 w 176"/>
                <a:gd name="T8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6" h="176">
                  <a:moveTo>
                    <a:pt x="100" y="0"/>
                  </a:moveTo>
                  <a:lnTo>
                    <a:pt x="134" y="41"/>
                  </a:lnTo>
                  <a:lnTo>
                    <a:pt x="127" y="46"/>
                  </a:lnTo>
                  <a:lnTo>
                    <a:pt x="118" y="36"/>
                  </a:lnTo>
                  <a:lnTo>
                    <a:pt x="118" y="37"/>
                  </a:lnTo>
                  <a:lnTo>
                    <a:pt x="116" y="36"/>
                  </a:lnTo>
                  <a:lnTo>
                    <a:pt x="113" y="37"/>
                  </a:lnTo>
                  <a:lnTo>
                    <a:pt x="116" y="37"/>
                  </a:lnTo>
                  <a:lnTo>
                    <a:pt x="114" y="40"/>
                  </a:lnTo>
                  <a:lnTo>
                    <a:pt x="102" y="81"/>
                  </a:lnTo>
                  <a:lnTo>
                    <a:pt x="104" y="81"/>
                  </a:lnTo>
                  <a:lnTo>
                    <a:pt x="108" y="81"/>
                  </a:lnTo>
                  <a:lnTo>
                    <a:pt x="114" y="80"/>
                  </a:lnTo>
                  <a:lnTo>
                    <a:pt x="129" y="80"/>
                  </a:lnTo>
                  <a:lnTo>
                    <a:pt x="136" y="78"/>
                  </a:lnTo>
                  <a:lnTo>
                    <a:pt x="141" y="77"/>
                  </a:lnTo>
                  <a:lnTo>
                    <a:pt x="145" y="77"/>
                  </a:lnTo>
                  <a:lnTo>
                    <a:pt x="146" y="76"/>
                  </a:lnTo>
                  <a:lnTo>
                    <a:pt x="148" y="75"/>
                  </a:lnTo>
                  <a:lnTo>
                    <a:pt x="148" y="74"/>
                  </a:lnTo>
                  <a:lnTo>
                    <a:pt x="148" y="73"/>
                  </a:lnTo>
                  <a:lnTo>
                    <a:pt x="147" y="73"/>
                  </a:lnTo>
                  <a:lnTo>
                    <a:pt x="140" y="63"/>
                  </a:lnTo>
                  <a:lnTo>
                    <a:pt x="146" y="57"/>
                  </a:lnTo>
                  <a:lnTo>
                    <a:pt x="176" y="94"/>
                  </a:lnTo>
                  <a:lnTo>
                    <a:pt x="170" y="100"/>
                  </a:lnTo>
                  <a:lnTo>
                    <a:pt x="164" y="93"/>
                  </a:lnTo>
                  <a:lnTo>
                    <a:pt x="162" y="92"/>
                  </a:lnTo>
                  <a:lnTo>
                    <a:pt x="158" y="92"/>
                  </a:lnTo>
                  <a:lnTo>
                    <a:pt x="155" y="91"/>
                  </a:lnTo>
                  <a:lnTo>
                    <a:pt x="148" y="90"/>
                  </a:lnTo>
                  <a:lnTo>
                    <a:pt x="143" y="90"/>
                  </a:lnTo>
                  <a:lnTo>
                    <a:pt x="135" y="89"/>
                  </a:lnTo>
                  <a:lnTo>
                    <a:pt x="130" y="89"/>
                  </a:lnTo>
                  <a:lnTo>
                    <a:pt x="127" y="89"/>
                  </a:lnTo>
                  <a:lnTo>
                    <a:pt x="123" y="89"/>
                  </a:lnTo>
                  <a:lnTo>
                    <a:pt x="110" y="89"/>
                  </a:lnTo>
                  <a:lnTo>
                    <a:pt x="99" y="90"/>
                  </a:lnTo>
                  <a:lnTo>
                    <a:pt x="81" y="148"/>
                  </a:lnTo>
                  <a:lnTo>
                    <a:pt x="81" y="152"/>
                  </a:lnTo>
                  <a:lnTo>
                    <a:pt x="80" y="155"/>
                  </a:lnTo>
                  <a:lnTo>
                    <a:pt x="80" y="158"/>
                  </a:lnTo>
                  <a:lnTo>
                    <a:pt x="81" y="162"/>
                  </a:lnTo>
                  <a:lnTo>
                    <a:pt x="82" y="164"/>
                  </a:lnTo>
                  <a:lnTo>
                    <a:pt x="84" y="167"/>
                  </a:lnTo>
                  <a:lnTo>
                    <a:pt x="86" y="171"/>
                  </a:lnTo>
                  <a:lnTo>
                    <a:pt x="80" y="176"/>
                  </a:lnTo>
                  <a:lnTo>
                    <a:pt x="46" y="135"/>
                  </a:lnTo>
                  <a:lnTo>
                    <a:pt x="53" y="129"/>
                  </a:lnTo>
                  <a:lnTo>
                    <a:pt x="60" y="138"/>
                  </a:lnTo>
                  <a:lnTo>
                    <a:pt x="62" y="139"/>
                  </a:lnTo>
                  <a:lnTo>
                    <a:pt x="64" y="138"/>
                  </a:lnTo>
                  <a:lnTo>
                    <a:pt x="64" y="137"/>
                  </a:lnTo>
                  <a:lnTo>
                    <a:pt x="66" y="136"/>
                  </a:lnTo>
                  <a:lnTo>
                    <a:pt x="65" y="135"/>
                  </a:lnTo>
                  <a:lnTo>
                    <a:pt x="78" y="90"/>
                  </a:lnTo>
                  <a:lnTo>
                    <a:pt x="73" y="90"/>
                  </a:lnTo>
                  <a:lnTo>
                    <a:pt x="67" y="90"/>
                  </a:lnTo>
                  <a:lnTo>
                    <a:pt x="56" y="91"/>
                  </a:lnTo>
                  <a:lnTo>
                    <a:pt x="42" y="92"/>
                  </a:lnTo>
                  <a:lnTo>
                    <a:pt x="36" y="92"/>
                  </a:lnTo>
                  <a:lnTo>
                    <a:pt x="31" y="93"/>
                  </a:lnTo>
                  <a:lnTo>
                    <a:pt x="29" y="93"/>
                  </a:lnTo>
                  <a:lnTo>
                    <a:pt x="28" y="94"/>
                  </a:lnTo>
                  <a:lnTo>
                    <a:pt x="27" y="94"/>
                  </a:lnTo>
                  <a:lnTo>
                    <a:pt x="28" y="94"/>
                  </a:lnTo>
                  <a:lnTo>
                    <a:pt x="27" y="96"/>
                  </a:lnTo>
                  <a:lnTo>
                    <a:pt x="35" y="107"/>
                  </a:lnTo>
                  <a:lnTo>
                    <a:pt x="28" y="112"/>
                  </a:lnTo>
                  <a:lnTo>
                    <a:pt x="0" y="76"/>
                  </a:lnTo>
                  <a:lnTo>
                    <a:pt x="7" y="71"/>
                  </a:lnTo>
                  <a:lnTo>
                    <a:pt x="12" y="78"/>
                  </a:lnTo>
                  <a:lnTo>
                    <a:pt x="13" y="78"/>
                  </a:lnTo>
                  <a:lnTo>
                    <a:pt x="14" y="78"/>
                  </a:lnTo>
                  <a:lnTo>
                    <a:pt x="18" y="80"/>
                  </a:lnTo>
                  <a:lnTo>
                    <a:pt x="23" y="80"/>
                  </a:lnTo>
                  <a:lnTo>
                    <a:pt x="29" y="81"/>
                  </a:lnTo>
                  <a:lnTo>
                    <a:pt x="40" y="82"/>
                  </a:lnTo>
                  <a:lnTo>
                    <a:pt x="58" y="82"/>
                  </a:lnTo>
                  <a:lnTo>
                    <a:pt x="81" y="81"/>
                  </a:lnTo>
                  <a:lnTo>
                    <a:pt x="96" y="30"/>
                  </a:lnTo>
                  <a:lnTo>
                    <a:pt x="98" y="28"/>
                  </a:lnTo>
                  <a:lnTo>
                    <a:pt x="98" y="27"/>
                  </a:lnTo>
                  <a:lnTo>
                    <a:pt x="99" y="21"/>
                  </a:lnTo>
                  <a:lnTo>
                    <a:pt x="99" y="16"/>
                  </a:lnTo>
                  <a:lnTo>
                    <a:pt x="98" y="13"/>
                  </a:lnTo>
                  <a:lnTo>
                    <a:pt x="96" y="10"/>
                  </a:lnTo>
                  <a:lnTo>
                    <a:pt x="94" y="6"/>
                  </a:lnTo>
                  <a:lnTo>
                    <a:pt x="93" y="5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9" name="Freeform 52"/>
            <p:cNvSpPr>
              <a:spLocks noEditPoints="1"/>
            </p:cNvSpPr>
            <p:nvPr/>
          </p:nvSpPr>
          <p:spPr bwMode="auto">
            <a:xfrm>
              <a:off x="4249415" y="2833425"/>
              <a:ext cx="196584" cy="196584"/>
            </a:xfrm>
            <a:custGeom>
              <a:avLst/>
              <a:gdLst>
                <a:gd name="T0" fmla="*/ 64 w 134"/>
                <a:gd name="T1" fmla="*/ 21 h 133"/>
                <a:gd name="T2" fmla="*/ 39 w 134"/>
                <a:gd name="T3" fmla="*/ 34 h 133"/>
                <a:gd name="T4" fmla="*/ 22 w 134"/>
                <a:gd name="T5" fmla="*/ 50 h 133"/>
                <a:gd name="T6" fmla="*/ 12 w 134"/>
                <a:gd name="T7" fmla="*/ 74 h 133"/>
                <a:gd name="T8" fmla="*/ 18 w 134"/>
                <a:gd name="T9" fmla="*/ 96 h 133"/>
                <a:gd name="T10" fmla="*/ 33 w 134"/>
                <a:gd name="T11" fmla="*/ 112 h 133"/>
                <a:gd name="T12" fmla="*/ 60 w 134"/>
                <a:gd name="T13" fmla="*/ 114 h 133"/>
                <a:gd name="T14" fmla="*/ 80 w 134"/>
                <a:gd name="T15" fmla="*/ 107 h 133"/>
                <a:gd name="T16" fmla="*/ 89 w 134"/>
                <a:gd name="T17" fmla="*/ 103 h 133"/>
                <a:gd name="T18" fmla="*/ 111 w 134"/>
                <a:gd name="T19" fmla="*/ 83 h 133"/>
                <a:gd name="T20" fmla="*/ 121 w 134"/>
                <a:gd name="T21" fmla="*/ 61 h 133"/>
                <a:gd name="T22" fmla="*/ 116 w 134"/>
                <a:gd name="T23" fmla="*/ 37 h 133"/>
                <a:gd name="T24" fmla="*/ 98 w 134"/>
                <a:gd name="T25" fmla="*/ 21 h 133"/>
                <a:gd name="T26" fmla="*/ 82 w 134"/>
                <a:gd name="T27" fmla="*/ 18 h 133"/>
                <a:gd name="T28" fmla="*/ 74 w 134"/>
                <a:gd name="T29" fmla="*/ 0 h 133"/>
                <a:gd name="T30" fmla="*/ 92 w 134"/>
                <a:gd name="T31" fmla="*/ 5 h 133"/>
                <a:gd name="T32" fmla="*/ 99 w 134"/>
                <a:gd name="T33" fmla="*/ 8 h 133"/>
                <a:gd name="T34" fmla="*/ 105 w 134"/>
                <a:gd name="T35" fmla="*/ 12 h 133"/>
                <a:gd name="T36" fmla="*/ 114 w 134"/>
                <a:gd name="T37" fmla="*/ 21 h 133"/>
                <a:gd name="T38" fmla="*/ 121 w 134"/>
                <a:gd name="T39" fmla="*/ 29 h 133"/>
                <a:gd name="T40" fmla="*/ 129 w 134"/>
                <a:gd name="T41" fmla="*/ 44 h 133"/>
                <a:gd name="T42" fmla="*/ 134 w 134"/>
                <a:gd name="T43" fmla="*/ 64 h 133"/>
                <a:gd name="T44" fmla="*/ 131 w 134"/>
                <a:gd name="T45" fmla="*/ 82 h 133"/>
                <a:gd name="T46" fmla="*/ 125 w 134"/>
                <a:gd name="T47" fmla="*/ 98 h 133"/>
                <a:gd name="T48" fmla="*/ 116 w 134"/>
                <a:gd name="T49" fmla="*/ 110 h 133"/>
                <a:gd name="T50" fmla="*/ 105 w 134"/>
                <a:gd name="T51" fmla="*/ 119 h 133"/>
                <a:gd name="T52" fmla="*/ 85 w 134"/>
                <a:gd name="T53" fmla="*/ 130 h 133"/>
                <a:gd name="T54" fmla="*/ 66 w 134"/>
                <a:gd name="T55" fmla="*/ 133 h 133"/>
                <a:gd name="T56" fmla="*/ 41 w 134"/>
                <a:gd name="T57" fmla="*/ 128 h 133"/>
                <a:gd name="T58" fmla="*/ 29 w 134"/>
                <a:gd name="T59" fmla="*/ 122 h 133"/>
                <a:gd name="T60" fmla="*/ 17 w 134"/>
                <a:gd name="T61" fmla="*/ 109 h 133"/>
                <a:gd name="T62" fmla="*/ 8 w 134"/>
                <a:gd name="T63" fmla="*/ 95 h 133"/>
                <a:gd name="T64" fmla="*/ 2 w 134"/>
                <a:gd name="T65" fmla="*/ 80 h 133"/>
                <a:gd name="T66" fmla="*/ 0 w 134"/>
                <a:gd name="T67" fmla="*/ 65 h 133"/>
                <a:gd name="T68" fmla="*/ 3 w 134"/>
                <a:gd name="T69" fmla="*/ 46 h 133"/>
                <a:gd name="T70" fmla="*/ 20 w 134"/>
                <a:gd name="T71" fmla="*/ 20 h 133"/>
                <a:gd name="T72" fmla="*/ 38 w 134"/>
                <a:gd name="T73" fmla="*/ 7 h 133"/>
                <a:gd name="T74" fmla="*/ 50 w 134"/>
                <a:gd name="T75" fmla="*/ 2 h 133"/>
                <a:gd name="T76" fmla="*/ 66 w 134"/>
                <a:gd name="T7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33">
                  <a:moveTo>
                    <a:pt x="82" y="18"/>
                  </a:moveTo>
                  <a:lnTo>
                    <a:pt x="64" y="21"/>
                  </a:lnTo>
                  <a:lnTo>
                    <a:pt x="45" y="29"/>
                  </a:lnTo>
                  <a:lnTo>
                    <a:pt x="39" y="34"/>
                  </a:lnTo>
                  <a:lnTo>
                    <a:pt x="33" y="37"/>
                  </a:lnTo>
                  <a:lnTo>
                    <a:pt x="22" y="50"/>
                  </a:lnTo>
                  <a:lnTo>
                    <a:pt x="14" y="64"/>
                  </a:lnTo>
                  <a:lnTo>
                    <a:pt x="12" y="74"/>
                  </a:lnTo>
                  <a:lnTo>
                    <a:pt x="13" y="85"/>
                  </a:lnTo>
                  <a:lnTo>
                    <a:pt x="18" y="96"/>
                  </a:lnTo>
                  <a:lnTo>
                    <a:pt x="26" y="105"/>
                  </a:lnTo>
                  <a:lnTo>
                    <a:pt x="33" y="112"/>
                  </a:lnTo>
                  <a:lnTo>
                    <a:pt x="44" y="114"/>
                  </a:lnTo>
                  <a:lnTo>
                    <a:pt x="60" y="114"/>
                  </a:lnTo>
                  <a:lnTo>
                    <a:pt x="76" y="109"/>
                  </a:lnTo>
                  <a:lnTo>
                    <a:pt x="80" y="107"/>
                  </a:lnTo>
                  <a:lnTo>
                    <a:pt x="83" y="106"/>
                  </a:lnTo>
                  <a:lnTo>
                    <a:pt x="89" y="103"/>
                  </a:lnTo>
                  <a:lnTo>
                    <a:pt x="101" y="94"/>
                  </a:lnTo>
                  <a:lnTo>
                    <a:pt x="111" y="83"/>
                  </a:lnTo>
                  <a:lnTo>
                    <a:pt x="118" y="72"/>
                  </a:lnTo>
                  <a:lnTo>
                    <a:pt x="121" y="61"/>
                  </a:lnTo>
                  <a:lnTo>
                    <a:pt x="120" y="49"/>
                  </a:lnTo>
                  <a:lnTo>
                    <a:pt x="116" y="37"/>
                  </a:lnTo>
                  <a:lnTo>
                    <a:pt x="108" y="27"/>
                  </a:lnTo>
                  <a:lnTo>
                    <a:pt x="98" y="21"/>
                  </a:lnTo>
                  <a:lnTo>
                    <a:pt x="85" y="18"/>
                  </a:lnTo>
                  <a:lnTo>
                    <a:pt x="82" y="18"/>
                  </a:lnTo>
                  <a:close/>
                  <a:moveTo>
                    <a:pt x="66" y="0"/>
                  </a:moveTo>
                  <a:lnTo>
                    <a:pt x="74" y="0"/>
                  </a:lnTo>
                  <a:lnTo>
                    <a:pt x="83" y="1"/>
                  </a:lnTo>
                  <a:lnTo>
                    <a:pt x="92" y="5"/>
                  </a:lnTo>
                  <a:lnTo>
                    <a:pt x="96" y="7"/>
                  </a:lnTo>
                  <a:lnTo>
                    <a:pt x="99" y="8"/>
                  </a:lnTo>
                  <a:lnTo>
                    <a:pt x="100" y="9"/>
                  </a:lnTo>
                  <a:lnTo>
                    <a:pt x="105" y="12"/>
                  </a:lnTo>
                  <a:lnTo>
                    <a:pt x="111" y="17"/>
                  </a:lnTo>
                  <a:lnTo>
                    <a:pt x="114" y="21"/>
                  </a:lnTo>
                  <a:lnTo>
                    <a:pt x="118" y="25"/>
                  </a:lnTo>
                  <a:lnTo>
                    <a:pt x="121" y="29"/>
                  </a:lnTo>
                  <a:lnTo>
                    <a:pt x="123" y="33"/>
                  </a:lnTo>
                  <a:lnTo>
                    <a:pt x="129" y="44"/>
                  </a:lnTo>
                  <a:lnTo>
                    <a:pt x="132" y="54"/>
                  </a:lnTo>
                  <a:lnTo>
                    <a:pt x="134" y="64"/>
                  </a:lnTo>
                  <a:lnTo>
                    <a:pt x="134" y="73"/>
                  </a:lnTo>
                  <a:lnTo>
                    <a:pt x="131" y="82"/>
                  </a:lnTo>
                  <a:lnTo>
                    <a:pt x="129" y="90"/>
                  </a:lnTo>
                  <a:lnTo>
                    <a:pt x="125" y="98"/>
                  </a:lnTo>
                  <a:lnTo>
                    <a:pt x="120" y="105"/>
                  </a:lnTo>
                  <a:lnTo>
                    <a:pt x="116" y="110"/>
                  </a:lnTo>
                  <a:lnTo>
                    <a:pt x="111" y="115"/>
                  </a:lnTo>
                  <a:lnTo>
                    <a:pt x="105" y="119"/>
                  </a:lnTo>
                  <a:lnTo>
                    <a:pt x="101" y="123"/>
                  </a:lnTo>
                  <a:lnTo>
                    <a:pt x="85" y="130"/>
                  </a:lnTo>
                  <a:lnTo>
                    <a:pt x="69" y="133"/>
                  </a:lnTo>
                  <a:lnTo>
                    <a:pt x="66" y="133"/>
                  </a:lnTo>
                  <a:lnTo>
                    <a:pt x="54" y="132"/>
                  </a:lnTo>
                  <a:lnTo>
                    <a:pt x="41" y="128"/>
                  </a:lnTo>
                  <a:lnTo>
                    <a:pt x="36" y="125"/>
                  </a:lnTo>
                  <a:lnTo>
                    <a:pt x="29" y="122"/>
                  </a:lnTo>
                  <a:lnTo>
                    <a:pt x="23" y="117"/>
                  </a:lnTo>
                  <a:lnTo>
                    <a:pt x="17" y="109"/>
                  </a:lnTo>
                  <a:lnTo>
                    <a:pt x="11" y="100"/>
                  </a:lnTo>
                  <a:lnTo>
                    <a:pt x="8" y="95"/>
                  </a:lnTo>
                  <a:lnTo>
                    <a:pt x="4" y="89"/>
                  </a:lnTo>
                  <a:lnTo>
                    <a:pt x="2" y="80"/>
                  </a:lnTo>
                  <a:lnTo>
                    <a:pt x="0" y="72"/>
                  </a:lnTo>
                  <a:lnTo>
                    <a:pt x="0" y="65"/>
                  </a:lnTo>
                  <a:lnTo>
                    <a:pt x="0" y="60"/>
                  </a:lnTo>
                  <a:lnTo>
                    <a:pt x="3" y="46"/>
                  </a:lnTo>
                  <a:lnTo>
                    <a:pt x="10" y="33"/>
                  </a:lnTo>
                  <a:lnTo>
                    <a:pt x="20" y="20"/>
                  </a:lnTo>
                  <a:lnTo>
                    <a:pt x="33" y="10"/>
                  </a:lnTo>
                  <a:lnTo>
                    <a:pt x="38" y="7"/>
                  </a:lnTo>
                  <a:lnTo>
                    <a:pt x="44" y="5"/>
                  </a:lnTo>
                  <a:lnTo>
                    <a:pt x="50" y="2"/>
                  </a:lnTo>
                  <a:lnTo>
                    <a:pt x="58" y="1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0" name="Freeform 53"/>
            <p:cNvSpPr>
              <a:spLocks/>
            </p:cNvSpPr>
            <p:nvPr/>
          </p:nvSpPr>
          <p:spPr bwMode="auto">
            <a:xfrm>
              <a:off x="5021191" y="4093021"/>
              <a:ext cx="131056" cy="589753"/>
            </a:xfrm>
            <a:custGeom>
              <a:avLst/>
              <a:gdLst>
                <a:gd name="T0" fmla="*/ 32 w 87"/>
                <a:gd name="T1" fmla="*/ 0 h 404"/>
                <a:gd name="T2" fmla="*/ 41 w 87"/>
                <a:gd name="T3" fmla="*/ 40 h 404"/>
                <a:gd name="T4" fmla="*/ 49 w 87"/>
                <a:gd name="T5" fmla="*/ 82 h 404"/>
                <a:gd name="T6" fmla="*/ 58 w 87"/>
                <a:gd name="T7" fmla="*/ 125 h 404"/>
                <a:gd name="T8" fmla="*/ 65 w 87"/>
                <a:gd name="T9" fmla="*/ 168 h 404"/>
                <a:gd name="T10" fmla="*/ 71 w 87"/>
                <a:gd name="T11" fmla="*/ 209 h 404"/>
                <a:gd name="T12" fmla="*/ 77 w 87"/>
                <a:gd name="T13" fmla="*/ 250 h 404"/>
                <a:gd name="T14" fmla="*/ 82 w 87"/>
                <a:gd name="T15" fmla="*/ 288 h 404"/>
                <a:gd name="T16" fmla="*/ 85 w 87"/>
                <a:gd name="T17" fmla="*/ 323 h 404"/>
                <a:gd name="T18" fmla="*/ 87 w 87"/>
                <a:gd name="T19" fmla="*/ 355 h 404"/>
                <a:gd name="T20" fmla="*/ 86 w 87"/>
                <a:gd name="T21" fmla="*/ 382 h 404"/>
                <a:gd name="T22" fmla="*/ 84 w 87"/>
                <a:gd name="T23" fmla="*/ 404 h 404"/>
                <a:gd name="T24" fmla="*/ 64 w 87"/>
                <a:gd name="T25" fmla="*/ 374 h 404"/>
                <a:gd name="T26" fmla="*/ 46 w 87"/>
                <a:gd name="T27" fmla="*/ 341 h 404"/>
                <a:gd name="T28" fmla="*/ 30 w 87"/>
                <a:gd name="T29" fmla="*/ 306 h 404"/>
                <a:gd name="T30" fmla="*/ 19 w 87"/>
                <a:gd name="T31" fmla="*/ 270 h 404"/>
                <a:gd name="T32" fmla="*/ 9 w 87"/>
                <a:gd name="T33" fmla="*/ 233 h 404"/>
                <a:gd name="T34" fmla="*/ 3 w 87"/>
                <a:gd name="T35" fmla="*/ 195 h 404"/>
                <a:gd name="T36" fmla="*/ 0 w 87"/>
                <a:gd name="T37" fmla="*/ 158 h 404"/>
                <a:gd name="T38" fmla="*/ 0 w 87"/>
                <a:gd name="T39" fmla="*/ 121 h 404"/>
                <a:gd name="T40" fmla="*/ 2 w 87"/>
                <a:gd name="T41" fmla="*/ 88 h 404"/>
                <a:gd name="T42" fmla="*/ 9 w 87"/>
                <a:gd name="T43" fmla="*/ 55 h 404"/>
                <a:gd name="T44" fmla="*/ 19 w 87"/>
                <a:gd name="T45" fmla="*/ 26 h 404"/>
                <a:gd name="T46" fmla="*/ 32 w 87"/>
                <a:gd name="T47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404">
                  <a:moveTo>
                    <a:pt x="32" y="0"/>
                  </a:moveTo>
                  <a:lnTo>
                    <a:pt x="41" y="40"/>
                  </a:lnTo>
                  <a:lnTo>
                    <a:pt x="49" y="82"/>
                  </a:lnTo>
                  <a:lnTo>
                    <a:pt x="58" y="125"/>
                  </a:lnTo>
                  <a:lnTo>
                    <a:pt x="65" y="168"/>
                  </a:lnTo>
                  <a:lnTo>
                    <a:pt x="71" y="209"/>
                  </a:lnTo>
                  <a:lnTo>
                    <a:pt x="77" y="250"/>
                  </a:lnTo>
                  <a:lnTo>
                    <a:pt x="82" y="288"/>
                  </a:lnTo>
                  <a:lnTo>
                    <a:pt x="85" y="323"/>
                  </a:lnTo>
                  <a:lnTo>
                    <a:pt x="87" y="355"/>
                  </a:lnTo>
                  <a:lnTo>
                    <a:pt x="86" y="382"/>
                  </a:lnTo>
                  <a:lnTo>
                    <a:pt x="84" y="404"/>
                  </a:lnTo>
                  <a:lnTo>
                    <a:pt x="64" y="374"/>
                  </a:lnTo>
                  <a:lnTo>
                    <a:pt x="46" y="341"/>
                  </a:lnTo>
                  <a:lnTo>
                    <a:pt x="30" y="306"/>
                  </a:lnTo>
                  <a:lnTo>
                    <a:pt x="19" y="270"/>
                  </a:lnTo>
                  <a:lnTo>
                    <a:pt x="9" y="233"/>
                  </a:lnTo>
                  <a:lnTo>
                    <a:pt x="3" y="195"/>
                  </a:lnTo>
                  <a:lnTo>
                    <a:pt x="0" y="158"/>
                  </a:lnTo>
                  <a:lnTo>
                    <a:pt x="0" y="121"/>
                  </a:lnTo>
                  <a:lnTo>
                    <a:pt x="2" y="88"/>
                  </a:lnTo>
                  <a:lnTo>
                    <a:pt x="9" y="55"/>
                  </a:lnTo>
                  <a:lnTo>
                    <a:pt x="19" y="2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1" name="Freeform 54"/>
            <p:cNvSpPr>
              <a:spLocks/>
            </p:cNvSpPr>
            <p:nvPr/>
          </p:nvSpPr>
          <p:spPr bwMode="auto">
            <a:xfrm>
              <a:off x="4817326" y="4930325"/>
              <a:ext cx="415012" cy="400450"/>
            </a:xfrm>
            <a:custGeom>
              <a:avLst/>
              <a:gdLst>
                <a:gd name="T0" fmla="*/ 281 w 281"/>
                <a:gd name="T1" fmla="*/ 0 h 278"/>
                <a:gd name="T2" fmla="*/ 249 w 281"/>
                <a:gd name="T3" fmla="*/ 28 h 278"/>
                <a:gd name="T4" fmla="*/ 214 w 281"/>
                <a:gd name="T5" fmla="*/ 60 h 278"/>
                <a:gd name="T6" fmla="*/ 179 w 281"/>
                <a:gd name="T7" fmla="*/ 92 h 278"/>
                <a:gd name="T8" fmla="*/ 145 w 281"/>
                <a:gd name="T9" fmla="*/ 125 h 278"/>
                <a:gd name="T10" fmla="*/ 115 w 281"/>
                <a:gd name="T11" fmla="*/ 157 h 278"/>
                <a:gd name="T12" fmla="*/ 98 w 281"/>
                <a:gd name="T13" fmla="*/ 175 h 278"/>
                <a:gd name="T14" fmla="*/ 80 w 281"/>
                <a:gd name="T15" fmla="*/ 196 h 278"/>
                <a:gd name="T16" fmla="*/ 62 w 281"/>
                <a:gd name="T17" fmla="*/ 215 h 278"/>
                <a:gd name="T18" fmla="*/ 45 w 281"/>
                <a:gd name="T19" fmla="*/ 234 h 278"/>
                <a:gd name="T20" fmla="*/ 29 w 281"/>
                <a:gd name="T21" fmla="*/ 251 h 278"/>
                <a:gd name="T22" fmla="*/ 16 w 281"/>
                <a:gd name="T23" fmla="*/ 267 h 278"/>
                <a:gd name="T24" fmla="*/ 5 w 281"/>
                <a:gd name="T25" fmla="*/ 278 h 278"/>
                <a:gd name="T26" fmla="*/ 0 w 281"/>
                <a:gd name="T27" fmla="*/ 257 h 278"/>
                <a:gd name="T28" fmla="*/ 0 w 281"/>
                <a:gd name="T29" fmla="*/ 234 h 278"/>
                <a:gd name="T30" fmla="*/ 5 w 281"/>
                <a:gd name="T31" fmla="*/ 213 h 278"/>
                <a:gd name="T32" fmla="*/ 17 w 281"/>
                <a:gd name="T33" fmla="*/ 183 h 278"/>
                <a:gd name="T34" fmla="*/ 37 w 281"/>
                <a:gd name="T35" fmla="*/ 153 h 278"/>
                <a:gd name="T36" fmla="*/ 65 w 281"/>
                <a:gd name="T37" fmla="*/ 124 h 278"/>
                <a:gd name="T38" fmla="*/ 100 w 281"/>
                <a:gd name="T39" fmla="*/ 96 h 278"/>
                <a:gd name="T40" fmla="*/ 141 w 281"/>
                <a:gd name="T41" fmla="*/ 69 h 278"/>
                <a:gd name="T42" fmla="*/ 188 w 281"/>
                <a:gd name="T43" fmla="*/ 42 h 278"/>
                <a:gd name="T44" fmla="*/ 240 w 281"/>
                <a:gd name="T45" fmla="*/ 18 h 278"/>
                <a:gd name="T46" fmla="*/ 262 w 281"/>
                <a:gd name="T47" fmla="*/ 8 h 278"/>
                <a:gd name="T48" fmla="*/ 281 w 281"/>
                <a:gd name="T4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1" h="278">
                  <a:moveTo>
                    <a:pt x="281" y="0"/>
                  </a:moveTo>
                  <a:lnTo>
                    <a:pt x="249" y="28"/>
                  </a:lnTo>
                  <a:lnTo>
                    <a:pt x="214" y="60"/>
                  </a:lnTo>
                  <a:lnTo>
                    <a:pt x="179" y="92"/>
                  </a:lnTo>
                  <a:lnTo>
                    <a:pt x="145" y="125"/>
                  </a:lnTo>
                  <a:lnTo>
                    <a:pt x="115" y="157"/>
                  </a:lnTo>
                  <a:lnTo>
                    <a:pt x="98" y="175"/>
                  </a:lnTo>
                  <a:lnTo>
                    <a:pt x="80" y="196"/>
                  </a:lnTo>
                  <a:lnTo>
                    <a:pt x="62" y="215"/>
                  </a:lnTo>
                  <a:lnTo>
                    <a:pt x="45" y="234"/>
                  </a:lnTo>
                  <a:lnTo>
                    <a:pt x="29" y="251"/>
                  </a:lnTo>
                  <a:lnTo>
                    <a:pt x="16" y="267"/>
                  </a:lnTo>
                  <a:lnTo>
                    <a:pt x="5" y="278"/>
                  </a:lnTo>
                  <a:lnTo>
                    <a:pt x="0" y="257"/>
                  </a:lnTo>
                  <a:lnTo>
                    <a:pt x="0" y="234"/>
                  </a:lnTo>
                  <a:lnTo>
                    <a:pt x="5" y="213"/>
                  </a:lnTo>
                  <a:lnTo>
                    <a:pt x="17" y="183"/>
                  </a:lnTo>
                  <a:lnTo>
                    <a:pt x="37" y="153"/>
                  </a:lnTo>
                  <a:lnTo>
                    <a:pt x="65" y="124"/>
                  </a:lnTo>
                  <a:lnTo>
                    <a:pt x="100" y="96"/>
                  </a:lnTo>
                  <a:lnTo>
                    <a:pt x="141" y="69"/>
                  </a:lnTo>
                  <a:lnTo>
                    <a:pt x="188" y="42"/>
                  </a:lnTo>
                  <a:lnTo>
                    <a:pt x="240" y="18"/>
                  </a:lnTo>
                  <a:lnTo>
                    <a:pt x="262" y="8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2" name="Freeform 55"/>
            <p:cNvSpPr>
              <a:spLocks/>
            </p:cNvSpPr>
            <p:nvPr/>
          </p:nvSpPr>
          <p:spPr bwMode="auto">
            <a:xfrm>
              <a:off x="5152247" y="4442504"/>
              <a:ext cx="349484" cy="487820"/>
            </a:xfrm>
            <a:custGeom>
              <a:avLst/>
              <a:gdLst>
                <a:gd name="T0" fmla="*/ 243 w 243"/>
                <a:gd name="T1" fmla="*/ 0 h 332"/>
                <a:gd name="T2" fmla="*/ 239 w 243"/>
                <a:gd name="T3" fmla="*/ 18 h 332"/>
                <a:gd name="T4" fmla="*/ 233 w 243"/>
                <a:gd name="T5" fmla="*/ 39 h 332"/>
                <a:gd name="T6" fmla="*/ 226 w 243"/>
                <a:gd name="T7" fmla="*/ 64 h 332"/>
                <a:gd name="T8" fmla="*/ 214 w 243"/>
                <a:gd name="T9" fmla="*/ 105 h 332"/>
                <a:gd name="T10" fmla="*/ 199 w 243"/>
                <a:gd name="T11" fmla="*/ 144 h 332"/>
                <a:gd name="T12" fmla="*/ 184 w 243"/>
                <a:gd name="T13" fmla="*/ 177 h 332"/>
                <a:gd name="T14" fmla="*/ 166 w 243"/>
                <a:gd name="T15" fmla="*/ 208 h 332"/>
                <a:gd name="T16" fmla="*/ 148 w 243"/>
                <a:gd name="T17" fmla="*/ 233 h 332"/>
                <a:gd name="T18" fmla="*/ 131 w 243"/>
                <a:gd name="T19" fmla="*/ 255 h 332"/>
                <a:gd name="T20" fmla="*/ 114 w 243"/>
                <a:gd name="T21" fmla="*/ 273 h 332"/>
                <a:gd name="T22" fmla="*/ 100 w 243"/>
                <a:gd name="T23" fmla="*/ 287 h 332"/>
                <a:gd name="T24" fmla="*/ 88 w 243"/>
                <a:gd name="T25" fmla="*/ 297 h 332"/>
                <a:gd name="T26" fmla="*/ 78 w 243"/>
                <a:gd name="T27" fmla="*/ 301 h 332"/>
                <a:gd name="T28" fmla="*/ 65 w 243"/>
                <a:gd name="T29" fmla="*/ 306 h 332"/>
                <a:gd name="T30" fmla="*/ 47 w 243"/>
                <a:gd name="T31" fmla="*/ 313 h 332"/>
                <a:gd name="T32" fmla="*/ 27 w 243"/>
                <a:gd name="T33" fmla="*/ 320 h 332"/>
                <a:gd name="T34" fmla="*/ 4 w 243"/>
                <a:gd name="T35" fmla="*/ 331 h 332"/>
                <a:gd name="T36" fmla="*/ 0 w 243"/>
                <a:gd name="T37" fmla="*/ 332 h 332"/>
                <a:gd name="T38" fmla="*/ 17 w 243"/>
                <a:gd name="T39" fmla="*/ 289 h 332"/>
                <a:gd name="T40" fmla="*/ 36 w 243"/>
                <a:gd name="T41" fmla="*/ 252 h 332"/>
                <a:gd name="T42" fmla="*/ 56 w 243"/>
                <a:gd name="T43" fmla="*/ 217 h 332"/>
                <a:gd name="T44" fmla="*/ 80 w 243"/>
                <a:gd name="T45" fmla="*/ 186 h 332"/>
                <a:gd name="T46" fmla="*/ 104 w 243"/>
                <a:gd name="T47" fmla="*/ 157 h 332"/>
                <a:gd name="T48" fmla="*/ 128 w 243"/>
                <a:gd name="T49" fmla="*/ 130 h 332"/>
                <a:gd name="T50" fmla="*/ 153 w 243"/>
                <a:gd name="T51" fmla="*/ 104 h 332"/>
                <a:gd name="T52" fmla="*/ 185 w 243"/>
                <a:gd name="T53" fmla="*/ 71 h 332"/>
                <a:gd name="T54" fmla="*/ 215 w 243"/>
                <a:gd name="T55" fmla="*/ 37 h 332"/>
                <a:gd name="T56" fmla="*/ 243 w 243"/>
                <a:gd name="T57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43" h="332">
                  <a:moveTo>
                    <a:pt x="243" y="0"/>
                  </a:moveTo>
                  <a:lnTo>
                    <a:pt x="239" y="18"/>
                  </a:lnTo>
                  <a:lnTo>
                    <a:pt x="233" y="39"/>
                  </a:lnTo>
                  <a:lnTo>
                    <a:pt x="226" y="64"/>
                  </a:lnTo>
                  <a:lnTo>
                    <a:pt x="214" y="105"/>
                  </a:lnTo>
                  <a:lnTo>
                    <a:pt x="199" y="144"/>
                  </a:lnTo>
                  <a:lnTo>
                    <a:pt x="184" y="177"/>
                  </a:lnTo>
                  <a:lnTo>
                    <a:pt x="166" y="208"/>
                  </a:lnTo>
                  <a:lnTo>
                    <a:pt x="148" y="233"/>
                  </a:lnTo>
                  <a:lnTo>
                    <a:pt x="131" y="255"/>
                  </a:lnTo>
                  <a:lnTo>
                    <a:pt x="114" y="273"/>
                  </a:lnTo>
                  <a:lnTo>
                    <a:pt x="100" y="287"/>
                  </a:lnTo>
                  <a:lnTo>
                    <a:pt x="88" y="297"/>
                  </a:lnTo>
                  <a:lnTo>
                    <a:pt x="78" y="301"/>
                  </a:lnTo>
                  <a:lnTo>
                    <a:pt x="65" y="306"/>
                  </a:lnTo>
                  <a:lnTo>
                    <a:pt x="47" y="313"/>
                  </a:lnTo>
                  <a:lnTo>
                    <a:pt x="27" y="320"/>
                  </a:lnTo>
                  <a:lnTo>
                    <a:pt x="4" y="331"/>
                  </a:lnTo>
                  <a:lnTo>
                    <a:pt x="0" y="332"/>
                  </a:lnTo>
                  <a:lnTo>
                    <a:pt x="17" y="289"/>
                  </a:lnTo>
                  <a:lnTo>
                    <a:pt x="36" y="252"/>
                  </a:lnTo>
                  <a:lnTo>
                    <a:pt x="56" y="217"/>
                  </a:lnTo>
                  <a:lnTo>
                    <a:pt x="80" y="186"/>
                  </a:lnTo>
                  <a:lnTo>
                    <a:pt x="104" y="157"/>
                  </a:lnTo>
                  <a:lnTo>
                    <a:pt x="128" y="130"/>
                  </a:lnTo>
                  <a:lnTo>
                    <a:pt x="153" y="104"/>
                  </a:lnTo>
                  <a:lnTo>
                    <a:pt x="185" y="71"/>
                  </a:lnTo>
                  <a:lnTo>
                    <a:pt x="215" y="37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3" name="Freeform 56"/>
            <p:cNvSpPr>
              <a:spLocks/>
            </p:cNvSpPr>
            <p:nvPr/>
          </p:nvSpPr>
          <p:spPr bwMode="auto">
            <a:xfrm>
              <a:off x="4897416" y="4515313"/>
              <a:ext cx="94652" cy="531506"/>
            </a:xfrm>
            <a:custGeom>
              <a:avLst/>
              <a:gdLst>
                <a:gd name="T0" fmla="*/ 59 w 62"/>
                <a:gd name="T1" fmla="*/ 0 h 366"/>
                <a:gd name="T2" fmla="*/ 60 w 62"/>
                <a:gd name="T3" fmla="*/ 24 h 366"/>
                <a:gd name="T4" fmla="*/ 61 w 62"/>
                <a:gd name="T5" fmla="*/ 55 h 366"/>
                <a:gd name="T6" fmla="*/ 61 w 62"/>
                <a:gd name="T7" fmla="*/ 92 h 366"/>
                <a:gd name="T8" fmla="*/ 62 w 62"/>
                <a:gd name="T9" fmla="*/ 133 h 366"/>
                <a:gd name="T10" fmla="*/ 62 w 62"/>
                <a:gd name="T11" fmla="*/ 177 h 366"/>
                <a:gd name="T12" fmla="*/ 62 w 62"/>
                <a:gd name="T13" fmla="*/ 222 h 366"/>
                <a:gd name="T14" fmla="*/ 61 w 62"/>
                <a:gd name="T15" fmla="*/ 266 h 366"/>
                <a:gd name="T16" fmla="*/ 59 w 62"/>
                <a:gd name="T17" fmla="*/ 307 h 366"/>
                <a:gd name="T18" fmla="*/ 55 w 62"/>
                <a:gd name="T19" fmla="*/ 346 h 366"/>
                <a:gd name="T20" fmla="*/ 42 w 62"/>
                <a:gd name="T21" fmla="*/ 356 h 366"/>
                <a:gd name="T22" fmla="*/ 27 w 62"/>
                <a:gd name="T23" fmla="*/ 366 h 366"/>
                <a:gd name="T24" fmla="*/ 13 w 62"/>
                <a:gd name="T25" fmla="*/ 322 h 366"/>
                <a:gd name="T26" fmla="*/ 4 w 62"/>
                <a:gd name="T27" fmla="*/ 277 h 366"/>
                <a:gd name="T28" fmla="*/ 0 w 62"/>
                <a:gd name="T29" fmla="*/ 232 h 366"/>
                <a:gd name="T30" fmla="*/ 0 w 62"/>
                <a:gd name="T31" fmla="*/ 186 h 366"/>
                <a:gd name="T32" fmla="*/ 6 w 62"/>
                <a:gd name="T33" fmla="*/ 142 h 366"/>
                <a:gd name="T34" fmla="*/ 14 w 62"/>
                <a:gd name="T35" fmla="*/ 100 h 366"/>
                <a:gd name="T36" fmla="*/ 26 w 62"/>
                <a:gd name="T37" fmla="*/ 62 h 366"/>
                <a:gd name="T38" fmla="*/ 41 w 62"/>
                <a:gd name="T39" fmla="*/ 28 h 366"/>
                <a:gd name="T40" fmla="*/ 59 w 62"/>
                <a:gd name="T4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366">
                  <a:moveTo>
                    <a:pt x="59" y="0"/>
                  </a:moveTo>
                  <a:lnTo>
                    <a:pt x="60" y="24"/>
                  </a:lnTo>
                  <a:lnTo>
                    <a:pt x="61" y="55"/>
                  </a:lnTo>
                  <a:lnTo>
                    <a:pt x="61" y="92"/>
                  </a:lnTo>
                  <a:lnTo>
                    <a:pt x="62" y="133"/>
                  </a:lnTo>
                  <a:lnTo>
                    <a:pt x="62" y="177"/>
                  </a:lnTo>
                  <a:lnTo>
                    <a:pt x="62" y="222"/>
                  </a:lnTo>
                  <a:lnTo>
                    <a:pt x="61" y="266"/>
                  </a:lnTo>
                  <a:lnTo>
                    <a:pt x="59" y="307"/>
                  </a:lnTo>
                  <a:lnTo>
                    <a:pt x="55" y="346"/>
                  </a:lnTo>
                  <a:lnTo>
                    <a:pt x="42" y="356"/>
                  </a:lnTo>
                  <a:lnTo>
                    <a:pt x="27" y="366"/>
                  </a:lnTo>
                  <a:lnTo>
                    <a:pt x="13" y="322"/>
                  </a:lnTo>
                  <a:lnTo>
                    <a:pt x="4" y="277"/>
                  </a:lnTo>
                  <a:lnTo>
                    <a:pt x="0" y="232"/>
                  </a:lnTo>
                  <a:lnTo>
                    <a:pt x="0" y="186"/>
                  </a:lnTo>
                  <a:lnTo>
                    <a:pt x="6" y="142"/>
                  </a:lnTo>
                  <a:lnTo>
                    <a:pt x="14" y="100"/>
                  </a:lnTo>
                  <a:lnTo>
                    <a:pt x="26" y="62"/>
                  </a:lnTo>
                  <a:lnTo>
                    <a:pt x="41" y="2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4" name="Freeform 57"/>
            <p:cNvSpPr>
              <a:spLocks/>
            </p:cNvSpPr>
            <p:nvPr/>
          </p:nvSpPr>
          <p:spPr bwMode="auto">
            <a:xfrm>
              <a:off x="5013910" y="4515313"/>
              <a:ext cx="87371" cy="480539"/>
            </a:xfrm>
            <a:custGeom>
              <a:avLst/>
              <a:gdLst>
                <a:gd name="T0" fmla="*/ 2 w 57"/>
                <a:gd name="T1" fmla="*/ 0 h 330"/>
                <a:gd name="T2" fmla="*/ 12 w 57"/>
                <a:gd name="T3" fmla="*/ 23 h 330"/>
                <a:gd name="T4" fmla="*/ 24 w 57"/>
                <a:gd name="T5" fmla="*/ 49 h 330"/>
                <a:gd name="T6" fmla="*/ 35 w 57"/>
                <a:gd name="T7" fmla="*/ 79 h 330"/>
                <a:gd name="T8" fmla="*/ 45 w 57"/>
                <a:gd name="T9" fmla="*/ 113 h 330"/>
                <a:gd name="T10" fmla="*/ 53 w 57"/>
                <a:gd name="T11" fmla="*/ 150 h 330"/>
                <a:gd name="T12" fmla="*/ 57 w 57"/>
                <a:gd name="T13" fmla="*/ 188 h 330"/>
                <a:gd name="T14" fmla="*/ 57 w 57"/>
                <a:gd name="T15" fmla="*/ 228 h 330"/>
                <a:gd name="T16" fmla="*/ 53 w 57"/>
                <a:gd name="T17" fmla="*/ 267 h 330"/>
                <a:gd name="T18" fmla="*/ 42 w 57"/>
                <a:gd name="T19" fmla="*/ 306 h 330"/>
                <a:gd name="T20" fmla="*/ 21 w 57"/>
                <a:gd name="T21" fmla="*/ 318 h 330"/>
                <a:gd name="T22" fmla="*/ 0 w 57"/>
                <a:gd name="T23" fmla="*/ 330 h 330"/>
                <a:gd name="T24" fmla="*/ 3 w 57"/>
                <a:gd name="T25" fmla="*/ 292 h 330"/>
                <a:gd name="T26" fmla="*/ 4 w 57"/>
                <a:gd name="T27" fmla="*/ 251 h 330"/>
                <a:gd name="T28" fmla="*/ 6 w 57"/>
                <a:gd name="T29" fmla="*/ 209 h 330"/>
                <a:gd name="T30" fmla="*/ 6 w 57"/>
                <a:gd name="T31" fmla="*/ 167 h 330"/>
                <a:gd name="T32" fmla="*/ 6 w 57"/>
                <a:gd name="T33" fmla="*/ 126 h 330"/>
                <a:gd name="T34" fmla="*/ 4 w 57"/>
                <a:gd name="T35" fmla="*/ 88 h 330"/>
                <a:gd name="T36" fmla="*/ 3 w 57"/>
                <a:gd name="T37" fmla="*/ 53 h 330"/>
                <a:gd name="T38" fmla="*/ 3 w 57"/>
                <a:gd name="T39" fmla="*/ 24 h 330"/>
                <a:gd name="T40" fmla="*/ 2 w 57"/>
                <a:gd name="T41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7" h="330">
                  <a:moveTo>
                    <a:pt x="2" y="0"/>
                  </a:moveTo>
                  <a:lnTo>
                    <a:pt x="12" y="23"/>
                  </a:lnTo>
                  <a:lnTo>
                    <a:pt x="24" y="49"/>
                  </a:lnTo>
                  <a:lnTo>
                    <a:pt x="35" y="79"/>
                  </a:lnTo>
                  <a:lnTo>
                    <a:pt x="45" y="113"/>
                  </a:lnTo>
                  <a:lnTo>
                    <a:pt x="53" y="150"/>
                  </a:lnTo>
                  <a:lnTo>
                    <a:pt x="57" y="188"/>
                  </a:lnTo>
                  <a:lnTo>
                    <a:pt x="57" y="228"/>
                  </a:lnTo>
                  <a:lnTo>
                    <a:pt x="53" y="267"/>
                  </a:lnTo>
                  <a:lnTo>
                    <a:pt x="42" y="306"/>
                  </a:lnTo>
                  <a:lnTo>
                    <a:pt x="21" y="318"/>
                  </a:lnTo>
                  <a:lnTo>
                    <a:pt x="0" y="330"/>
                  </a:lnTo>
                  <a:lnTo>
                    <a:pt x="3" y="292"/>
                  </a:lnTo>
                  <a:lnTo>
                    <a:pt x="4" y="251"/>
                  </a:lnTo>
                  <a:lnTo>
                    <a:pt x="6" y="209"/>
                  </a:lnTo>
                  <a:lnTo>
                    <a:pt x="6" y="167"/>
                  </a:lnTo>
                  <a:lnTo>
                    <a:pt x="6" y="126"/>
                  </a:lnTo>
                  <a:lnTo>
                    <a:pt x="4" y="88"/>
                  </a:lnTo>
                  <a:lnTo>
                    <a:pt x="3" y="53"/>
                  </a:lnTo>
                  <a:lnTo>
                    <a:pt x="3" y="2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5" name="Freeform 58"/>
            <p:cNvSpPr>
              <a:spLocks/>
            </p:cNvSpPr>
            <p:nvPr/>
          </p:nvSpPr>
          <p:spPr bwMode="auto">
            <a:xfrm>
              <a:off x="4577056" y="5338055"/>
              <a:ext cx="495102" cy="254832"/>
            </a:xfrm>
            <a:custGeom>
              <a:avLst/>
              <a:gdLst>
                <a:gd name="T0" fmla="*/ 341 w 341"/>
                <a:gd name="T1" fmla="*/ 0 h 175"/>
                <a:gd name="T2" fmla="*/ 301 w 341"/>
                <a:gd name="T3" fmla="*/ 20 h 175"/>
                <a:gd name="T4" fmla="*/ 264 w 341"/>
                <a:gd name="T5" fmla="*/ 35 h 175"/>
                <a:gd name="T6" fmla="*/ 230 w 341"/>
                <a:gd name="T7" fmla="*/ 47 h 175"/>
                <a:gd name="T8" fmla="*/ 200 w 341"/>
                <a:gd name="T9" fmla="*/ 58 h 175"/>
                <a:gd name="T10" fmla="*/ 159 w 341"/>
                <a:gd name="T11" fmla="*/ 71 h 175"/>
                <a:gd name="T12" fmla="*/ 121 w 341"/>
                <a:gd name="T13" fmla="*/ 87 h 175"/>
                <a:gd name="T14" fmla="*/ 83 w 341"/>
                <a:gd name="T15" fmla="*/ 107 h 175"/>
                <a:gd name="T16" fmla="*/ 55 w 341"/>
                <a:gd name="T17" fmla="*/ 126 h 175"/>
                <a:gd name="T18" fmla="*/ 32 w 341"/>
                <a:gd name="T19" fmla="*/ 144 h 175"/>
                <a:gd name="T20" fmla="*/ 14 w 341"/>
                <a:gd name="T21" fmla="*/ 160 h 175"/>
                <a:gd name="T22" fmla="*/ 0 w 341"/>
                <a:gd name="T23" fmla="*/ 175 h 175"/>
                <a:gd name="T24" fmla="*/ 11 w 341"/>
                <a:gd name="T25" fmla="*/ 149 h 175"/>
                <a:gd name="T26" fmla="*/ 22 w 341"/>
                <a:gd name="T27" fmla="*/ 126 h 175"/>
                <a:gd name="T28" fmla="*/ 35 w 341"/>
                <a:gd name="T29" fmla="*/ 107 h 175"/>
                <a:gd name="T30" fmla="*/ 52 w 341"/>
                <a:gd name="T31" fmla="*/ 91 h 175"/>
                <a:gd name="T32" fmla="*/ 70 w 341"/>
                <a:gd name="T33" fmla="*/ 77 h 175"/>
                <a:gd name="T34" fmla="*/ 93 w 341"/>
                <a:gd name="T35" fmla="*/ 64 h 175"/>
                <a:gd name="T36" fmla="*/ 120 w 341"/>
                <a:gd name="T37" fmla="*/ 52 h 175"/>
                <a:gd name="T38" fmla="*/ 151 w 341"/>
                <a:gd name="T39" fmla="*/ 41 h 175"/>
                <a:gd name="T40" fmla="*/ 188 w 341"/>
                <a:gd name="T41" fmla="*/ 28 h 175"/>
                <a:gd name="T42" fmla="*/ 205 w 341"/>
                <a:gd name="T43" fmla="*/ 24 h 175"/>
                <a:gd name="T44" fmla="*/ 229 w 341"/>
                <a:gd name="T45" fmla="*/ 19 h 175"/>
                <a:gd name="T46" fmla="*/ 256 w 341"/>
                <a:gd name="T47" fmla="*/ 14 h 175"/>
                <a:gd name="T48" fmla="*/ 285 w 341"/>
                <a:gd name="T49" fmla="*/ 9 h 175"/>
                <a:gd name="T50" fmla="*/ 341 w 341"/>
                <a:gd name="T5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1" h="175">
                  <a:moveTo>
                    <a:pt x="341" y="0"/>
                  </a:moveTo>
                  <a:lnTo>
                    <a:pt x="301" y="20"/>
                  </a:lnTo>
                  <a:lnTo>
                    <a:pt x="264" y="35"/>
                  </a:lnTo>
                  <a:lnTo>
                    <a:pt x="230" y="47"/>
                  </a:lnTo>
                  <a:lnTo>
                    <a:pt x="200" y="58"/>
                  </a:lnTo>
                  <a:lnTo>
                    <a:pt x="159" y="71"/>
                  </a:lnTo>
                  <a:lnTo>
                    <a:pt x="121" y="87"/>
                  </a:lnTo>
                  <a:lnTo>
                    <a:pt x="83" y="107"/>
                  </a:lnTo>
                  <a:lnTo>
                    <a:pt x="55" y="126"/>
                  </a:lnTo>
                  <a:lnTo>
                    <a:pt x="32" y="144"/>
                  </a:lnTo>
                  <a:lnTo>
                    <a:pt x="14" y="160"/>
                  </a:lnTo>
                  <a:lnTo>
                    <a:pt x="0" y="175"/>
                  </a:lnTo>
                  <a:lnTo>
                    <a:pt x="11" y="149"/>
                  </a:lnTo>
                  <a:lnTo>
                    <a:pt x="22" y="126"/>
                  </a:lnTo>
                  <a:lnTo>
                    <a:pt x="35" y="107"/>
                  </a:lnTo>
                  <a:lnTo>
                    <a:pt x="52" y="91"/>
                  </a:lnTo>
                  <a:lnTo>
                    <a:pt x="70" y="77"/>
                  </a:lnTo>
                  <a:lnTo>
                    <a:pt x="93" y="64"/>
                  </a:lnTo>
                  <a:lnTo>
                    <a:pt x="120" y="52"/>
                  </a:lnTo>
                  <a:lnTo>
                    <a:pt x="151" y="41"/>
                  </a:lnTo>
                  <a:lnTo>
                    <a:pt x="188" y="28"/>
                  </a:lnTo>
                  <a:lnTo>
                    <a:pt x="205" y="24"/>
                  </a:lnTo>
                  <a:lnTo>
                    <a:pt x="229" y="19"/>
                  </a:lnTo>
                  <a:lnTo>
                    <a:pt x="256" y="14"/>
                  </a:lnTo>
                  <a:lnTo>
                    <a:pt x="285" y="9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6" name="Freeform 59"/>
            <p:cNvSpPr>
              <a:spLocks/>
            </p:cNvSpPr>
            <p:nvPr/>
          </p:nvSpPr>
          <p:spPr bwMode="auto">
            <a:xfrm>
              <a:off x="4642584" y="4937606"/>
              <a:ext cx="167461" cy="502382"/>
            </a:xfrm>
            <a:custGeom>
              <a:avLst/>
              <a:gdLst>
                <a:gd name="T0" fmla="*/ 100 w 116"/>
                <a:gd name="T1" fmla="*/ 0 h 342"/>
                <a:gd name="T2" fmla="*/ 104 w 116"/>
                <a:gd name="T3" fmla="*/ 21 h 342"/>
                <a:gd name="T4" fmla="*/ 109 w 116"/>
                <a:gd name="T5" fmla="*/ 45 h 342"/>
                <a:gd name="T6" fmla="*/ 115 w 116"/>
                <a:gd name="T7" fmla="*/ 73 h 342"/>
                <a:gd name="T8" fmla="*/ 116 w 116"/>
                <a:gd name="T9" fmla="*/ 104 h 342"/>
                <a:gd name="T10" fmla="*/ 115 w 116"/>
                <a:gd name="T11" fmla="*/ 138 h 342"/>
                <a:gd name="T12" fmla="*/ 111 w 116"/>
                <a:gd name="T13" fmla="*/ 174 h 342"/>
                <a:gd name="T14" fmla="*/ 103 w 116"/>
                <a:gd name="T15" fmla="*/ 211 h 342"/>
                <a:gd name="T16" fmla="*/ 91 w 116"/>
                <a:gd name="T17" fmla="*/ 249 h 342"/>
                <a:gd name="T18" fmla="*/ 82 w 116"/>
                <a:gd name="T19" fmla="*/ 268 h 342"/>
                <a:gd name="T20" fmla="*/ 70 w 116"/>
                <a:gd name="T21" fmla="*/ 285 h 342"/>
                <a:gd name="T22" fmla="*/ 55 w 116"/>
                <a:gd name="T23" fmla="*/ 301 h 342"/>
                <a:gd name="T24" fmla="*/ 40 w 116"/>
                <a:gd name="T25" fmla="*/ 317 h 342"/>
                <a:gd name="T26" fmla="*/ 18 w 116"/>
                <a:gd name="T27" fmla="*/ 328 h 342"/>
                <a:gd name="T28" fmla="*/ 0 w 116"/>
                <a:gd name="T29" fmla="*/ 342 h 342"/>
                <a:gd name="T30" fmla="*/ 16 w 116"/>
                <a:gd name="T31" fmla="*/ 278 h 342"/>
                <a:gd name="T32" fmla="*/ 30 w 116"/>
                <a:gd name="T33" fmla="*/ 232 h 342"/>
                <a:gd name="T34" fmla="*/ 46 w 116"/>
                <a:gd name="T35" fmla="*/ 184 h 342"/>
                <a:gd name="T36" fmla="*/ 58 w 116"/>
                <a:gd name="T37" fmla="*/ 152 h 342"/>
                <a:gd name="T38" fmla="*/ 70 w 116"/>
                <a:gd name="T39" fmla="*/ 116 h 342"/>
                <a:gd name="T40" fmla="*/ 81 w 116"/>
                <a:gd name="T41" fmla="*/ 79 h 342"/>
                <a:gd name="T42" fmla="*/ 91 w 116"/>
                <a:gd name="T43" fmla="*/ 38 h 342"/>
                <a:gd name="T44" fmla="*/ 96 w 116"/>
                <a:gd name="T45" fmla="*/ 20 h 342"/>
                <a:gd name="T46" fmla="*/ 100 w 116"/>
                <a:gd name="T47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6" h="342">
                  <a:moveTo>
                    <a:pt x="100" y="0"/>
                  </a:moveTo>
                  <a:lnTo>
                    <a:pt x="104" y="21"/>
                  </a:lnTo>
                  <a:lnTo>
                    <a:pt x="109" y="45"/>
                  </a:lnTo>
                  <a:lnTo>
                    <a:pt x="115" y="73"/>
                  </a:lnTo>
                  <a:lnTo>
                    <a:pt x="116" y="104"/>
                  </a:lnTo>
                  <a:lnTo>
                    <a:pt x="115" y="138"/>
                  </a:lnTo>
                  <a:lnTo>
                    <a:pt x="111" y="174"/>
                  </a:lnTo>
                  <a:lnTo>
                    <a:pt x="103" y="211"/>
                  </a:lnTo>
                  <a:lnTo>
                    <a:pt x="91" y="249"/>
                  </a:lnTo>
                  <a:lnTo>
                    <a:pt x="82" y="268"/>
                  </a:lnTo>
                  <a:lnTo>
                    <a:pt x="70" y="285"/>
                  </a:lnTo>
                  <a:lnTo>
                    <a:pt x="55" y="301"/>
                  </a:lnTo>
                  <a:lnTo>
                    <a:pt x="40" y="317"/>
                  </a:lnTo>
                  <a:lnTo>
                    <a:pt x="18" y="328"/>
                  </a:lnTo>
                  <a:lnTo>
                    <a:pt x="0" y="342"/>
                  </a:lnTo>
                  <a:lnTo>
                    <a:pt x="16" y="278"/>
                  </a:lnTo>
                  <a:lnTo>
                    <a:pt x="30" y="232"/>
                  </a:lnTo>
                  <a:lnTo>
                    <a:pt x="46" y="184"/>
                  </a:lnTo>
                  <a:lnTo>
                    <a:pt x="58" y="152"/>
                  </a:lnTo>
                  <a:lnTo>
                    <a:pt x="70" y="116"/>
                  </a:lnTo>
                  <a:lnTo>
                    <a:pt x="81" y="79"/>
                  </a:lnTo>
                  <a:lnTo>
                    <a:pt x="91" y="38"/>
                  </a:lnTo>
                  <a:lnTo>
                    <a:pt x="96" y="2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7" name="Freeform 60"/>
            <p:cNvSpPr>
              <a:spLocks/>
            </p:cNvSpPr>
            <p:nvPr/>
          </p:nvSpPr>
          <p:spPr bwMode="auto">
            <a:xfrm>
              <a:off x="4861011" y="4937606"/>
              <a:ext cx="407731" cy="400450"/>
            </a:xfrm>
            <a:custGeom>
              <a:avLst/>
              <a:gdLst>
                <a:gd name="T0" fmla="*/ 279 w 279"/>
                <a:gd name="T1" fmla="*/ 0 h 275"/>
                <a:gd name="T2" fmla="*/ 268 w 279"/>
                <a:gd name="T3" fmla="*/ 28 h 275"/>
                <a:gd name="T4" fmla="*/ 261 w 279"/>
                <a:gd name="T5" fmla="*/ 50 h 275"/>
                <a:gd name="T6" fmla="*/ 256 w 279"/>
                <a:gd name="T7" fmla="*/ 71 h 275"/>
                <a:gd name="T8" fmla="*/ 247 w 279"/>
                <a:gd name="T9" fmla="*/ 101 h 275"/>
                <a:gd name="T10" fmla="*/ 238 w 279"/>
                <a:gd name="T11" fmla="*/ 128 h 275"/>
                <a:gd name="T12" fmla="*/ 228 w 279"/>
                <a:gd name="T13" fmla="*/ 152 h 275"/>
                <a:gd name="T14" fmla="*/ 216 w 279"/>
                <a:gd name="T15" fmla="*/ 173 h 275"/>
                <a:gd name="T16" fmla="*/ 202 w 279"/>
                <a:gd name="T17" fmla="*/ 192 h 275"/>
                <a:gd name="T18" fmla="*/ 183 w 279"/>
                <a:gd name="T19" fmla="*/ 210 h 275"/>
                <a:gd name="T20" fmla="*/ 159 w 279"/>
                <a:gd name="T21" fmla="*/ 227 h 275"/>
                <a:gd name="T22" fmla="*/ 130 w 279"/>
                <a:gd name="T23" fmla="*/ 243 h 275"/>
                <a:gd name="T24" fmla="*/ 93 w 279"/>
                <a:gd name="T25" fmla="*/ 260 h 275"/>
                <a:gd name="T26" fmla="*/ 85 w 279"/>
                <a:gd name="T27" fmla="*/ 261 h 275"/>
                <a:gd name="T28" fmla="*/ 53 w 279"/>
                <a:gd name="T29" fmla="*/ 265 h 275"/>
                <a:gd name="T30" fmla="*/ 25 w 279"/>
                <a:gd name="T31" fmla="*/ 271 h 275"/>
                <a:gd name="T32" fmla="*/ 0 w 279"/>
                <a:gd name="T33" fmla="*/ 275 h 275"/>
                <a:gd name="T34" fmla="*/ 17 w 279"/>
                <a:gd name="T35" fmla="*/ 257 h 275"/>
                <a:gd name="T36" fmla="*/ 38 w 279"/>
                <a:gd name="T37" fmla="*/ 236 h 275"/>
                <a:gd name="T38" fmla="*/ 59 w 279"/>
                <a:gd name="T39" fmla="*/ 212 h 275"/>
                <a:gd name="T40" fmla="*/ 80 w 279"/>
                <a:gd name="T41" fmla="*/ 188 h 275"/>
                <a:gd name="T42" fmla="*/ 101 w 279"/>
                <a:gd name="T43" fmla="*/ 165 h 275"/>
                <a:gd name="T44" fmla="*/ 124 w 279"/>
                <a:gd name="T45" fmla="*/ 139 h 275"/>
                <a:gd name="T46" fmla="*/ 150 w 279"/>
                <a:gd name="T47" fmla="*/ 113 h 275"/>
                <a:gd name="T48" fmla="*/ 178 w 279"/>
                <a:gd name="T49" fmla="*/ 87 h 275"/>
                <a:gd name="T50" fmla="*/ 205 w 279"/>
                <a:gd name="T51" fmla="*/ 63 h 275"/>
                <a:gd name="T52" fmla="*/ 232 w 279"/>
                <a:gd name="T53" fmla="*/ 39 h 275"/>
                <a:gd name="T54" fmla="*/ 257 w 279"/>
                <a:gd name="T55" fmla="*/ 18 h 275"/>
                <a:gd name="T56" fmla="*/ 279 w 279"/>
                <a:gd name="T57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9" h="275">
                  <a:moveTo>
                    <a:pt x="279" y="0"/>
                  </a:moveTo>
                  <a:lnTo>
                    <a:pt x="268" y="28"/>
                  </a:lnTo>
                  <a:lnTo>
                    <a:pt x="261" y="50"/>
                  </a:lnTo>
                  <a:lnTo>
                    <a:pt x="256" y="71"/>
                  </a:lnTo>
                  <a:lnTo>
                    <a:pt x="247" y="101"/>
                  </a:lnTo>
                  <a:lnTo>
                    <a:pt x="238" y="128"/>
                  </a:lnTo>
                  <a:lnTo>
                    <a:pt x="228" y="152"/>
                  </a:lnTo>
                  <a:lnTo>
                    <a:pt x="216" y="173"/>
                  </a:lnTo>
                  <a:lnTo>
                    <a:pt x="202" y="192"/>
                  </a:lnTo>
                  <a:lnTo>
                    <a:pt x="183" y="210"/>
                  </a:lnTo>
                  <a:lnTo>
                    <a:pt x="159" y="227"/>
                  </a:lnTo>
                  <a:lnTo>
                    <a:pt x="130" y="243"/>
                  </a:lnTo>
                  <a:lnTo>
                    <a:pt x="93" y="260"/>
                  </a:lnTo>
                  <a:lnTo>
                    <a:pt x="85" y="261"/>
                  </a:lnTo>
                  <a:lnTo>
                    <a:pt x="53" y="265"/>
                  </a:lnTo>
                  <a:lnTo>
                    <a:pt x="25" y="271"/>
                  </a:lnTo>
                  <a:lnTo>
                    <a:pt x="0" y="275"/>
                  </a:lnTo>
                  <a:lnTo>
                    <a:pt x="17" y="257"/>
                  </a:lnTo>
                  <a:lnTo>
                    <a:pt x="38" y="236"/>
                  </a:lnTo>
                  <a:lnTo>
                    <a:pt x="59" y="212"/>
                  </a:lnTo>
                  <a:lnTo>
                    <a:pt x="80" y="188"/>
                  </a:lnTo>
                  <a:lnTo>
                    <a:pt x="101" y="165"/>
                  </a:lnTo>
                  <a:lnTo>
                    <a:pt x="124" y="139"/>
                  </a:lnTo>
                  <a:lnTo>
                    <a:pt x="150" y="113"/>
                  </a:lnTo>
                  <a:lnTo>
                    <a:pt x="178" y="87"/>
                  </a:lnTo>
                  <a:lnTo>
                    <a:pt x="205" y="63"/>
                  </a:lnTo>
                  <a:lnTo>
                    <a:pt x="232" y="39"/>
                  </a:lnTo>
                  <a:lnTo>
                    <a:pt x="257" y="18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8" name="Freeform 61"/>
            <p:cNvSpPr>
              <a:spLocks/>
            </p:cNvSpPr>
            <p:nvPr/>
          </p:nvSpPr>
          <p:spPr bwMode="auto">
            <a:xfrm>
              <a:off x="4562494" y="4915763"/>
              <a:ext cx="196584" cy="582472"/>
            </a:xfrm>
            <a:custGeom>
              <a:avLst/>
              <a:gdLst>
                <a:gd name="T0" fmla="*/ 133 w 133"/>
                <a:gd name="T1" fmla="*/ 0 h 404"/>
                <a:gd name="T2" fmla="*/ 128 w 133"/>
                <a:gd name="T3" fmla="*/ 29 h 404"/>
                <a:gd name="T4" fmla="*/ 122 w 133"/>
                <a:gd name="T5" fmla="*/ 53 h 404"/>
                <a:gd name="T6" fmla="*/ 109 w 133"/>
                <a:gd name="T7" fmla="*/ 104 h 404"/>
                <a:gd name="T8" fmla="*/ 93 w 133"/>
                <a:gd name="T9" fmla="*/ 152 h 404"/>
                <a:gd name="T10" fmla="*/ 77 w 133"/>
                <a:gd name="T11" fmla="*/ 197 h 404"/>
                <a:gd name="T12" fmla="*/ 61 w 133"/>
                <a:gd name="T13" fmla="*/ 243 h 404"/>
                <a:gd name="T14" fmla="*/ 47 w 133"/>
                <a:gd name="T15" fmla="*/ 291 h 404"/>
                <a:gd name="T16" fmla="*/ 33 w 133"/>
                <a:gd name="T17" fmla="*/ 342 h 404"/>
                <a:gd name="T18" fmla="*/ 23 w 133"/>
                <a:gd name="T19" fmla="*/ 389 h 404"/>
                <a:gd name="T20" fmla="*/ 19 w 133"/>
                <a:gd name="T21" fmla="*/ 396 h 404"/>
                <a:gd name="T22" fmla="*/ 14 w 133"/>
                <a:gd name="T23" fmla="*/ 404 h 404"/>
                <a:gd name="T24" fmla="*/ 3 w 133"/>
                <a:gd name="T25" fmla="*/ 355 h 404"/>
                <a:gd name="T26" fmla="*/ 0 w 133"/>
                <a:gd name="T27" fmla="*/ 307 h 404"/>
                <a:gd name="T28" fmla="*/ 2 w 133"/>
                <a:gd name="T29" fmla="*/ 261 h 404"/>
                <a:gd name="T30" fmla="*/ 11 w 133"/>
                <a:gd name="T31" fmla="*/ 215 h 404"/>
                <a:gd name="T32" fmla="*/ 25 w 133"/>
                <a:gd name="T33" fmla="*/ 168 h 404"/>
                <a:gd name="T34" fmla="*/ 47 w 133"/>
                <a:gd name="T35" fmla="*/ 125 h 404"/>
                <a:gd name="T36" fmla="*/ 74 w 133"/>
                <a:gd name="T37" fmla="*/ 82 h 404"/>
                <a:gd name="T38" fmla="*/ 106 w 133"/>
                <a:gd name="T39" fmla="*/ 40 h 404"/>
                <a:gd name="T40" fmla="*/ 120 w 133"/>
                <a:gd name="T41" fmla="*/ 23 h 404"/>
                <a:gd name="T42" fmla="*/ 133 w 133"/>
                <a:gd name="T43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3" h="404">
                  <a:moveTo>
                    <a:pt x="133" y="0"/>
                  </a:moveTo>
                  <a:lnTo>
                    <a:pt x="128" y="29"/>
                  </a:lnTo>
                  <a:lnTo>
                    <a:pt x="122" y="53"/>
                  </a:lnTo>
                  <a:lnTo>
                    <a:pt x="109" y="104"/>
                  </a:lnTo>
                  <a:lnTo>
                    <a:pt x="93" y="152"/>
                  </a:lnTo>
                  <a:lnTo>
                    <a:pt x="77" y="197"/>
                  </a:lnTo>
                  <a:lnTo>
                    <a:pt x="61" y="243"/>
                  </a:lnTo>
                  <a:lnTo>
                    <a:pt x="47" y="291"/>
                  </a:lnTo>
                  <a:lnTo>
                    <a:pt x="33" y="342"/>
                  </a:lnTo>
                  <a:lnTo>
                    <a:pt x="23" y="389"/>
                  </a:lnTo>
                  <a:lnTo>
                    <a:pt x="19" y="396"/>
                  </a:lnTo>
                  <a:lnTo>
                    <a:pt x="14" y="404"/>
                  </a:lnTo>
                  <a:lnTo>
                    <a:pt x="3" y="355"/>
                  </a:lnTo>
                  <a:lnTo>
                    <a:pt x="0" y="307"/>
                  </a:lnTo>
                  <a:lnTo>
                    <a:pt x="2" y="261"/>
                  </a:lnTo>
                  <a:lnTo>
                    <a:pt x="11" y="215"/>
                  </a:lnTo>
                  <a:lnTo>
                    <a:pt x="25" y="168"/>
                  </a:lnTo>
                  <a:lnTo>
                    <a:pt x="47" y="125"/>
                  </a:lnTo>
                  <a:lnTo>
                    <a:pt x="74" y="82"/>
                  </a:lnTo>
                  <a:lnTo>
                    <a:pt x="106" y="40"/>
                  </a:lnTo>
                  <a:lnTo>
                    <a:pt x="120" y="2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9" name="Freeform 62"/>
            <p:cNvSpPr>
              <a:spLocks/>
            </p:cNvSpPr>
            <p:nvPr/>
          </p:nvSpPr>
          <p:spPr bwMode="auto">
            <a:xfrm>
              <a:off x="2181637" y="5672977"/>
              <a:ext cx="1623642" cy="924674"/>
            </a:xfrm>
            <a:custGeom>
              <a:avLst/>
              <a:gdLst>
                <a:gd name="T0" fmla="*/ 1105 w 1113"/>
                <a:gd name="T1" fmla="*/ 18 h 634"/>
                <a:gd name="T2" fmla="*/ 1082 w 1113"/>
                <a:gd name="T3" fmla="*/ 65 h 634"/>
                <a:gd name="T4" fmla="*/ 1053 w 1113"/>
                <a:gd name="T5" fmla="*/ 123 h 634"/>
                <a:gd name="T6" fmla="*/ 1020 w 1113"/>
                <a:gd name="T7" fmla="*/ 185 h 634"/>
                <a:gd name="T8" fmla="*/ 973 w 1113"/>
                <a:gd name="T9" fmla="*/ 260 h 634"/>
                <a:gd name="T10" fmla="*/ 899 w 1113"/>
                <a:gd name="T11" fmla="*/ 339 h 634"/>
                <a:gd name="T12" fmla="*/ 805 w 1113"/>
                <a:gd name="T13" fmla="*/ 403 h 634"/>
                <a:gd name="T14" fmla="*/ 690 w 1113"/>
                <a:gd name="T15" fmla="*/ 453 h 634"/>
                <a:gd name="T16" fmla="*/ 601 w 1113"/>
                <a:gd name="T17" fmla="*/ 487 h 634"/>
                <a:gd name="T18" fmla="*/ 528 w 1113"/>
                <a:gd name="T19" fmla="*/ 514 h 634"/>
                <a:gd name="T20" fmla="*/ 446 w 1113"/>
                <a:gd name="T21" fmla="*/ 542 h 634"/>
                <a:gd name="T22" fmla="*/ 350 w 1113"/>
                <a:gd name="T23" fmla="*/ 570 h 634"/>
                <a:gd name="T24" fmla="*/ 237 w 1113"/>
                <a:gd name="T25" fmla="*/ 598 h 634"/>
                <a:gd name="T26" fmla="*/ 102 w 1113"/>
                <a:gd name="T27" fmla="*/ 623 h 634"/>
                <a:gd name="T28" fmla="*/ 25 w 1113"/>
                <a:gd name="T29" fmla="*/ 634 h 634"/>
                <a:gd name="T30" fmla="*/ 7 w 1113"/>
                <a:gd name="T31" fmla="*/ 629 h 634"/>
                <a:gd name="T32" fmla="*/ 0 w 1113"/>
                <a:gd name="T33" fmla="*/ 618 h 634"/>
                <a:gd name="T34" fmla="*/ 4 w 1113"/>
                <a:gd name="T35" fmla="*/ 601 h 634"/>
                <a:gd name="T36" fmla="*/ 27 w 1113"/>
                <a:gd name="T37" fmla="*/ 598 h 634"/>
                <a:gd name="T38" fmla="*/ 78 w 1113"/>
                <a:gd name="T39" fmla="*/ 592 h 634"/>
                <a:gd name="T40" fmla="*/ 150 w 1113"/>
                <a:gd name="T41" fmla="*/ 582 h 634"/>
                <a:gd name="T42" fmla="*/ 239 w 1113"/>
                <a:gd name="T43" fmla="*/ 566 h 634"/>
                <a:gd name="T44" fmla="*/ 338 w 1113"/>
                <a:gd name="T45" fmla="*/ 545 h 634"/>
                <a:gd name="T46" fmla="*/ 445 w 1113"/>
                <a:gd name="T47" fmla="*/ 516 h 634"/>
                <a:gd name="T48" fmla="*/ 552 w 1113"/>
                <a:gd name="T49" fmla="*/ 480 h 634"/>
                <a:gd name="T50" fmla="*/ 656 w 1113"/>
                <a:gd name="T51" fmla="*/ 435 h 634"/>
                <a:gd name="T52" fmla="*/ 733 w 1113"/>
                <a:gd name="T53" fmla="*/ 399 h 634"/>
                <a:gd name="T54" fmla="*/ 806 w 1113"/>
                <a:gd name="T55" fmla="*/ 363 h 634"/>
                <a:gd name="T56" fmla="*/ 860 w 1113"/>
                <a:gd name="T57" fmla="*/ 331 h 634"/>
                <a:gd name="T58" fmla="*/ 899 w 1113"/>
                <a:gd name="T59" fmla="*/ 297 h 634"/>
                <a:gd name="T60" fmla="*/ 927 w 1113"/>
                <a:gd name="T61" fmla="*/ 253 h 634"/>
                <a:gd name="T62" fmla="*/ 946 w 1113"/>
                <a:gd name="T63" fmla="*/ 193 h 634"/>
                <a:gd name="T64" fmla="*/ 958 w 1113"/>
                <a:gd name="T65" fmla="*/ 149 h 634"/>
                <a:gd name="T66" fmla="*/ 970 w 1113"/>
                <a:gd name="T67" fmla="*/ 107 h 634"/>
                <a:gd name="T68" fmla="*/ 990 w 1113"/>
                <a:gd name="T69" fmla="*/ 72 h 634"/>
                <a:gd name="T70" fmla="*/ 1023 w 1113"/>
                <a:gd name="T71" fmla="*/ 42 h 634"/>
                <a:gd name="T72" fmla="*/ 1077 w 1113"/>
                <a:gd name="T73" fmla="*/ 15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13" h="634">
                  <a:moveTo>
                    <a:pt x="1113" y="0"/>
                  </a:moveTo>
                  <a:lnTo>
                    <a:pt x="1105" y="18"/>
                  </a:lnTo>
                  <a:lnTo>
                    <a:pt x="1095" y="41"/>
                  </a:lnTo>
                  <a:lnTo>
                    <a:pt x="1082" y="65"/>
                  </a:lnTo>
                  <a:lnTo>
                    <a:pt x="1069" y="94"/>
                  </a:lnTo>
                  <a:lnTo>
                    <a:pt x="1053" y="123"/>
                  </a:lnTo>
                  <a:lnTo>
                    <a:pt x="1037" y="154"/>
                  </a:lnTo>
                  <a:lnTo>
                    <a:pt x="1020" y="185"/>
                  </a:lnTo>
                  <a:lnTo>
                    <a:pt x="1002" y="215"/>
                  </a:lnTo>
                  <a:lnTo>
                    <a:pt x="973" y="260"/>
                  </a:lnTo>
                  <a:lnTo>
                    <a:pt x="938" y="302"/>
                  </a:lnTo>
                  <a:lnTo>
                    <a:pt x="899" y="339"/>
                  </a:lnTo>
                  <a:lnTo>
                    <a:pt x="854" y="373"/>
                  </a:lnTo>
                  <a:lnTo>
                    <a:pt x="805" y="403"/>
                  </a:lnTo>
                  <a:lnTo>
                    <a:pt x="751" y="430"/>
                  </a:lnTo>
                  <a:lnTo>
                    <a:pt x="690" y="453"/>
                  </a:lnTo>
                  <a:lnTo>
                    <a:pt x="646" y="468"/>
                  </a:lnTo>
                  <a:lnTo>
                    <a:pt x="601" y="487"/>
                  </a:lnTo>
                  <a:lnTo>
                    <a:pt x="566" y="499"/>
                  </a:lnTo>
                  <a:lnTo>
                    <a:pt x="528" y="514"/>
                  </a:lnTo>
                  <a:lnTo>
                    <a:pt x="489" y="527"/>
                  </a:lnTo>
                  <a:lnTo>
                    <a:pt x="446" y="542"/>
                  </a:lnTo>
                  <a:lnTo>
                    <a:pt x="400" y="556"/>
                  </a:lnTo>
                  <a:lnTo>
                    <a:pt x="350" y="570"/>
                  </a:lnTo>
                  <a:lnTo>
                    <a:pt x="295" y="584"/>
                  </a:lnTo>
                  <a:lnTo>
                    <a:pt x="237" y="598"/>
                  </a:lnTo>
                  <a:lnTo>
                    <a:pt x="171" y="610"/>
                  </a:lnTo>
                  <a:lnTo>
                    <a:pt x="102" y="623"/>
                  </a:lnTo>
                  <a:lnTo>
                    <a:pt x="25" y="634"/>
                  </a:lnTo>
                  <a:lnTo>
                    <a:pt x="25" y="634"/>
                  </a:lnTo>
                  <a:lnTo>
                    <a:pt x="15" y="633"/>
                  </a:lnTo>
                  <a:lnTo>
                    <a:pt x="7" y="629"/>
                  </a:lnTo>
                  <a:lnTo>
                    <a:pt x="2" y="625"/>
                  </a:lnTo>
                  <a:lnTo>
                    <a:pt x="0" y="618"/>
                  </a:lnTo>
                  <a:lnTo>
                    <a:pt x="2" y="609"/>
                  </a:lnTo>
                  <a:lnTo>
                    <a:pt x="4" y="601"/>
                  </a:lnTo>
                  <a:lnTo>
                    <a:pt x="13" y="600"/>
                  </a:lnTo>
                  <a:lnTo>
                    <a:pt x="27" y="598"/>
                  </a:lnTo>
                  <a:lnTo>
                    <a:pt x="50" y="596"/>
                  </a:lnTo>
                  <a:lnTo>
                    <a:pt x="78" y="592"/>
                  </a:lnTo>
                  <a:lnTo>
                    <a:pt x="112" y="588"/>
                  </a:lnTo>
                  <a:lnTo>
                    <a:pt x="150" y="582"/>
                  </a:lnTo>
                  <a:lnTo>
                    <a:pt x="193" y="575"/>
                  </a:lnTo>
                  <a:lnTo>
                    <a:pt x="239" y="566"/>
                  </a:lnTo>
                  <a:lnTo>
                    <a:pt x="287" y="556"/>
                  </a:lnTo>
                  <a:lnTo>
                    <a:pt x="338" y="545"/>
                  </a:lnTo>
                  <a:lnTo>
                    <a:pt x="391" y="532"/>
                  </a:lnTo>
                  <a:lnTo>
                    <a:pt x="445" y="516"/>
                  </a:lnTo>
                  <a:lnTo>
                    <a:pt x="499" y="499"/>
                  </a:lnTo>
                  <a:lnTo>
                    <a:pt x="552" y="480"/>
                  </a:lnTo>
                  <a:lnTo>
                    <a:pt x="604" y="458"/>
                  </a:lnTo>
                  <a:lnTo>
                    <a:pt x="656" y="435"/>
                  </a:lnTo>
                  <a:lnTo>
                    <a:pt x="695" y="416"/>
                  </a:lnTo>
                  <a:lnTo>
                    <a:pt x="733" y="399"/>
                  </a:lnTo>
                  <a:lnTo>
                    <a:pt x="771" y="380"/>
                  </a:lnTo>
                  <a:lnTo>
                    <a:pt x="806" y="363"/>
                  </a:lnTo>
                  <a:lnTo>
                    <a:pt x="835" y="347"/>
                  </a:lnTo>
                  <a:lnTo>
                    <a:pt x="860" y="331"/>
                  </a:lnTo>
                  <a:lnTo>
                    <a:pt x="881" y="315"/>
                  </a:lnTo>
                  <a:lnTo>
                    <a:pt x="899" y="297"/>
                  </a:lnTo>
                  <a:lnTo>
                    <a:pt x="915" y="277"/>
                  </a:lnTo>
                  <a:lnTo>
                    <a:pt x="927" y="253"/>
                  </a:lnTo>
                  <a:lnTo>
                    <a:pt x="937" y="225"/>
                  </a:lnTo>
                  <a:lnTo>
                    <a:pt x="946" y="193"/>
                  </a:lnTo>
                  <a:lnTo>
                    <a:pt x="952" y="172"/>
                  </a:lnTo>
                  <a:lnTo>
                    <a:pt x="958" y="149"/>
                  </a:lnTo>
                  <a:lnTo>
                    <a:pt x="963" y="127"/>
                  </a:lnTo>
                  <a:lnTo>
                    <a:pt x="970" y="107"/>
                  </a:lnTo>
                  <a:lnTo>
                    <a:pt x="979" y="89"/>
                  </a:lnTo>
                  <a:lnTo>
                    <a:pt x="990" y="72"/>
                  </a:lnTo>
                  <a:lnTo>
                    <a:pt x="1005" y="58"/>
                  </a:lnTo>
                  <a:lnTo>
                    <a:pt x="1023" y="42"/>
                  </a:lnTo>
                  <a:lnTo>
                    <a:pt x="1047" y="28"/>
                  </a:lnTo>
                  <a:lnTo>
                    <a:pt x="1077" y="15"/>
                  </a:lnTo>
                  <a:lnTo>
                    <a:pt x="111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0" name="Freeform 63"/>
            <p:cNvSpPr>
              <a:spLocks/>
            </p:cNvSpPr>
            <p:nvPr/>
          </p:nvSpPr>
          <p:spPr bwMode="auto">
            <a:xfrm>
              <a:off x="3091751" y="5694819"/>
              <a:ext cx="1157664" cy="706247"/>
            </a:xfrm>
            <a:custGeom>
              <a:avLst/>
              <a:gdLst>
                <a:gd name="T0" fmla="*/ 509 w 792"/>
                <a:gd name="T1" fmla="*/ 14 h 487"/>
                <a:gd name="T2" fmla="*/ 514 w 792"/>
                <a:gd name="T3" fmla="*/ 54 h 487"/>
                <a:gd name="T4" fmla="*/ 514 w 792"/>
                <a:gd name="T5" fmla="*/ 102 h 487"/>
                <a:gd name="T6" fmla="*/ 503 w 792"/>
                <a:gd name="T7" fmla="*/ 157 h 487"/>
                <a:gd name="T8" fmla="*/ 481 w 792"/>
                <a:gd name="T9" fmla="*/ 215 h 487"/>
                <a:gd name="T10" fmla="*/ 439 w 792"/>
                <a:gd name="T11" fmla="*/ 271 h 487"/>
                <a:gd name="T12" fmla="*/ 376 w 792"/>
                <a:gd name="T13" fmla="*/ 323 h 487"/>
                <a:gd name="T14" fmla="*/ 376 w 792"/>
                <a:gd name="T15" fmla="*/ 330 h 487"/>
                <a:gd name="T16" fmla="*/ 427 w 792"/>
                <a:gd name="T17" fmla="*/ 321 h 487"/>
                <a:gd name="T18" fmla="*/ 526 w 792"/>
                <a:gd name="T19" fmla="*/ 314 h 487"/>
                <a:gd name="T20" fmla="*/ 577 w 792"/>
                <a:gd name="T21" fmla="*/ 316 h 487"/>
                <a:gd name="T22" fmla="*/ 623 w 792"/>
                <a:gd name="T23" fmla="*/ 324 h 487"/>
                <a:gd name="T24" fmla="*/ 670 w 792"/>
                <a:gd name="T25" fmla="*/ 334 h 487"/>
                <a:gd name="T26" fmla="*/ 727 w 792"/>
                <a:gd name="T27" fmla="*/ 342 h 487"/>
                <a:gd name="T28" fmla="*/ 792 w 792"/>
                <a:gd name="T29" fmla="*/ 343 h 487"/>
                <a:gd name="T30" fmla="*/ 718 w 792"/>
                <a:gd name="T31" fmla="*/ 363 h 487"/>
                <a:gd name="T32" fmla="*/ 631 w 792"/>
                <a:gd name="T33" fmla="*/ 367 h 487"/>
                <a:gd name="T34" fmla="*/ 545 w 792"/>
                <a:gd name="T35" fmla="*/ 359 h 487"/>
                <a:gd name="T36" fmla="*/ 465 w 792"/>
                <a:gd name="T37" fmla="*/ 354 h 487"/>
                <a:gd name="T38" fmla="*/ 349 w 792"/>
                <a:gd name="T39" fmla="*/ 366 h 487"/>
                <a:gd name="T40" fmla="*/ 228 w 792"/>
                <a:gd name="T41" fmla="*/ 398 h 487"/>
                <a:gd name="T42" fmla="*/ 199 w 792"/>
                <a:gd name="T43" fmla="*/ 413 h 487"/>
                <a:gd name="T44" fmla="*/ 164 w 792"/>
                <a:gd name="T45" fmla="*/ 429 h 487"/>
                <a:gd name="T46" fmla="*/ 130 w 792"/>
                <a:gd name="T47" fmla="*/ 443 h 487"/>
                <a:gd name="T48" fmla="*/ 88 w 792"/>
                <a:gd name="T49" fmla="*/ 458 h 487"/>
                <a:gd name="T50" fmla="*/ 34 w 792"/>
                <a:gd name="T51" fmla="*/ 476 h 487"/>
                <a:gd name="T52" fmla="*/ 73 w 792"/>
                <a:gd name="T53" fmla="*/ 460 h 487"/>
                <a:gd name="T54" fmla="*/ 176 w 792"/>
                <a:gd name="T55" fmla="*/ 416 h 487"/>
                <a:gd name="T56" fmla="*/ 230 w 792"/>
                <a:gd name="T57" fmla="*/ 384 h 487"/>
                <a:gd name="T58" fmla="*/ 277 w 792"/>
                <a:gd name="T59" fmla="*/ 351 h 487"/>
                <a:gd name="T60" fmla="*/ 344 w 792"/>
                <a:gd name="T61" fmla="*/ 286 h 487"/>
                <a:gd name="T62" fmla="*/ 397 w 792"/>
                <a:gd name="T63" fmla="*/ 212 h 487"/>
                <a:gd name="T64" fmla="*/ 430 w 792"/>
                <a:gd name="T65" fmla="*/ 152 h 487"/>
                <a:gd name="T66" fmla="*/ 462 w 792"/>
                <a:gd name="T67" fmla="*/ 92 h 487"/>
                <a:gd name="T68" fmla="*/ 488 w 792"/>
                <a:gd name="T69" fmla="*/ 39 h 487"/>
                <a:gd name="T70" fmla="*/ 506 w 792"/>
                <a:gd name="T71" fmla="*/ 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2" h="487">
                  <a:moveTo>
                    <a:pt x="506" y="0"/>
                  </a:moveTo>
                  <a:lnTo>
                    <a:pt x="509" y="14"/>
                  </a:lnTo>
                  <a:lnTo>
                    <a:pt x="512" y="32"/>
                  </a:lnTo>
                  <a:lnTo>
                    <a:pt x="514" y="54"/>
                  </a:lnTo>
                  <a:lnTo>
                    <a:pt x="515" y="77"/>
                  </a:lnTo>
                  <a:lnTo>
                    <a:pt x="514" y="102"/>
                  </a:lnTo>
                  <a:lnTo>
                    <a:pt x="510" y="129"/>
                  </a:lnTo>
                  <a:lnTo>
                    <a:pt x="503" y="157"/>
                  </a:lnTo>
                  <a:lnTo>
                    <a:pt x="494" y="185"/>
                  </a:lnTo>
                  <a:lnTo>
                    <a:pt x="481" y="215"/>
                  </a:lnTo>
                  <a:lnTo>
                    <a:pt x="462" y="243"/>
                  </a:lnTo>
                  <a:lnTo>
                    <a:pt x="439" y="271"/>
                  </a:lnTo>
                  <a:lnTo>
                    <a:pt x="410" y="298"/>
                  </a:lnTo>
                  <a:lnTo>
                    <a:pt x="376" y="323"/>
                  </a:lnTo>
                  <a:lnTo>
                    <a:pt x="374" y="324"/>
                  </a:lnTo>
                  <a:lnTo>
                    <a:pt x="376" y="330"/>
                  </a:lnTo>
                  <a:lnTo>
                    <a:pt x="379" y="328"/>
                  </a:lnTo>
                  <a:lnTo>
                    <a:pt x="427" y="321"/>
                  </a:lnTo>
                  <a:lnTo>
                    <a:pt x="476" y="316"/>
                  </a:lnTo>
                  <a:lnTo>
                    <a:pt x="526" y="314"/>
                  </a:lnTo>
                  <a:lnTo>
                    <a:pt x="552" y="315"/>
                  </a:lnTo>
                  <a:lnTo>
                    <a:pt x="577" y="316"/>
                  </a:lnTo>
                  <a:lnTo>
                    <a:pt x="598" y="319"/>
                  </a:lnTo>
                  <a:lnTo>
                    <a:pt x="623" y="324"/>
                  </a:lnTo>
                  <a:lnTo>
                    <a:pt x="646" y="328"/>
                  </a:lnTo>
                  <a:lnTo>
                    <a:pt x="670" y="334"/>
                  </a:lnTo>
                  <a:lnTo>
                    <a:pt x="697" y="339"/>
                  </a:lnTo>
                  <a:lnTo>
                    <a:pt x="727" y="342"/>
                  </a:lnTo>
                  <a:lnTo>
                    <a:pt x="762" y="344"/>
                  </a:lnTo>
                  <a:lnTo>
                    <a:pt x="792" y="343"/>
                  </a:lnTo>
                  <a:lnTo>
                    <a:pt x="758" y="354"/>
                  </a:lnTo>
                  <a:lnTo>
                    <a:pt x="718" y="363"/>
                  </a:lnTo>
                  <a:lnTo>
                    <a:pt x="678" y="368"/>
                  </a:lnTo>
                  <a:lnTo>
                    <a:pt x="631" y="367"/>
                  </a:lnTo>
                  <a:lnTo>
                    <a:pt x="580" y="362"/>
                  </a:lnTo>
                  <a:lnTo>
                    <a:pt x="545" y="359"/>
                  </a:lnTo>
                  <a:lnTo>
                    <a:pt x="507" y="355"/>
                  </a:lnTo>
                  <a:lnTo>
                    <a:pt x="465" y="354"/>
                  </a:lnTo>
                  <a:lnTo>
                    <a:pt x="408" y="358"/>
                  </a:lnTo>
                  <a:lnTo>
                    <a:pt x="349" y="366"/>
                  </a:lnTo>
                  <a:lnTo>
                    <a:pt x="289" y="379"/>
                  </a:lnTo>
                  <a:lnTo>
                    <a:pt x="228" y="398"/>
                  </a:lnTo>
                  <a:lnTo>
                    <a:pt x="217" y="403"/>
                  </a:lnTo>
                  <a:lnTo>
                    <a:pt x="199" y="413"/>
                  </a:lnTo>
                  <a:lnTo>
                    <a:pt x="181" y="421"/>
                  </a:lnTo>
                  <a:lnTo>
                    <a:pt x="164" y="429"/>
                  </a:lnTo>
                  <a:lnTo>
                    <a:pt x="147" y="436"/>
                  </a:lnTo>
                  <a:lnTo>
                    <a:pt x="130" y="443"/>
                  </a:lnTo>
                  <a:lnTo>
                    <a:pt x="111" y="450"/>
                  </a:lnTo>
                  <a:lnTo>
                    <a:pt x="88" y="458"/>
                  </a:lnTo>
                  <a:lnTo>
                    <a:pt x="64" y="467"/>
                  </a:lnTo>
                  <a:lnTo>
                    <a:pt x="34" y="476"/>
                  </a:lnTo>
                  <a:lnTo>
                    <a:pt x="0" y="487"/>
                  </a:lnTo>
                  <a:lnTo>
                    <a:pt x="73" y="460"/>
                  </a:lnTo>
                  <a:lnTo>
                    <a:pt x="127" y="440"/>
                  </a:lnTo>
                  <a:lnTo>
                    <a:pt x="176" y="416"/>
                  </a:lnTo>
                  <a:lnTo>
                    <a:pt x="223" y="389"/>
                  </a:lnTo>
                  <a:lnTo>
                    <a:pt x="230" y="384"/>
                  </a:lnTo>
                  <a:lnTo>
                    <a:pt x="238" y="379"/>
                  </a:lnTo>
                  <a:lnTo>
                    <a:pt x="277" y="351"/>
                  </a:lnTo>
                  <a:lnTo>
                    <a:pt x="312" y="319"/>
                  </a:lnTo>
                  <a:lnTo>
                    <a:pt x="344" y="286"/>
                  </a:lnTo>
                  <a:lnTo>
                    <a:pt x="372" y="251"/>
                  </a:lnTo>
                  <a:lnTo>
                    <a:pt x="397" y="212"/>
                  </a:lnTo>
                  <a:lnTo>
                    <a:pt x="415" y="182"/>
                  </a:lnTo>
                  <a:lnTo>
                    <a:pt x="430" y="152"/>
                  </a:lnTo>
                  <a:lnTo>
                    <a:pt x="447" y="121"/>
                  </a:lnTo>
                  <a:lnTo>
                    <a:pt x="462" y="92"/>
                  </a:lnTo>
                  <a:lnTo>
                    <a:pt x="475" y="65"/>
                  </a:lnTo>
                  <a:lnTo>
                    <a:pt x="488" y="39"/>
                  </a:lnTo>
                  <a:lnTo>
                    <a:pt x="498" y="1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1" name="Freeform 64"/>
            <p:cNvSpPr>
              <a:spLocks/>
            </p:cNvSpPr>
            <p:nvPr/>
          </p:nvSpPr>
          <p:spPr bwMode="auto">
            <a:xfrm>
              <a:off x="5290585" y="3197470"/>
              <a:ext cx="138337" cy="531506"/>
            </a:xfrm>
            <a:custGeom>
              <a:avLst/>
              <a:gdLst>
                <a:gd name="T0" fmla="*/ 0 w 92"/>
                <a:gd name="T1" fmla="*/ 0 h 367"/>
                <a:gd name="T2" fmla="*/ 12 w 92"/>
                <a:gd name="T3" fmla="*/ 17 h 367"/>
                <a:gd name="T4" fmla="*/ 26 w 92"/>
                <a:gd name="T5" fmla="*/ 37 h 367"/>
                <a:gd name="T6" fmla="*/ 39 w 92"/>
                <a:gd name="T7" fmla="*/ 62 h 367"/>
                <a:gd name="T8" fmla="*/ 54 w 92"/>
                <a:gd name="T9" fmla="*/ 89 h 367"/>
                <a:gd name="T10" fmla="*/ 68 w 92"/>
                <a:gd name="T11" fmla="*/ 119 h 367"/>
                <a:gd name="T12" fmla="*/ 79 w 92"/>
                <a:gd name="T13" fmla="*/ 151 h 367"/>
                <a:gd name="T14" fmla="*/ 87 w 92"/>
                <a:gd name="T15" fmla="*/ 186 h 367"/>
                <a:gd name="T16" fmla="*/ 92 w 92"/>
                <a:gd name="T17" fmla="*/ 220 h 367"/>
                <a:gd name="T18" fmla="*/ 92 w 92"/>
                <a:gd name="T19" fmla="*/ 256 h 367"/>
                <a:gd name="T20" fmla="*/ 88 w 92"/>
                <a:gd name="T21" fmla="*/ 294 h 367"/>
                <a:gd name="T22" fmla="*/ 78 w 92"/>
                <a:gd name="T23" fmla="*/ 330 h 367"/>
                <a:gd name="T24" fmla="*/ 60 w 92"/>
                <a:gd name="T25" fmla="*/ 367 h 367"/>
                <a:gd name="T26" fmla="*/ 59 w 92"/>
                <a:gd name="T27" fmla="*/ 335 h 367"/>
                <a:gd name="T28" fmla="*/ 55 w 92"/>
                <a:gd name="T29" fmla="*/ 300 h 367"/>
                <a:gd name="T30" fmla="*/ 51 w 92"/>
                <a:gd name="T31" fmla="*/ 262 h 367"/>
                <a:gd name="T32" fmla="*/ 44 w 92"/>
                <a:gd name="T33" fmla="*/ 222 h 367"/>
                <a:gd name="T34" fmla="*/ 37 w 92"/>
                <a:gd name="T35" fmla="*/ 180 h 367"/>
                <a:gd name="T36" fmla="*/ 29 w 92"/>
                <a:gd name="T37" fmla="*/ 139 h 367"/>
                <a:gd name="T38" fmla="*/ 21 w 92"/>
                <a:gd name="T39" fmla="*/ 100 h 367"/>
                <a:gd name="T40" fmla="*/ 14 w 92"/>
                <a:gd name="T41" fmla="*/ 63 h 367"/>
                <a:gd name="T42" fmla="*/ 7 w 92"/>
                <a:gd name="T43" fmla="*/ 29 h 367"/>
                <a:gd name="T44" fmla="*/ 0 w 92"/>
                <a:gd name="T45" fmla="*/ 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67">
                  <a:moveTo>
                    <a:pt x="0" y="0"/>
                  </a:moveTo>
                  <a:lnTo>
                    <a:pt x="12" y="17"/>
                  </a:lnTo>
                  <a:lnTo>
                    <a:pt x="26" y="37"/>
                  </a:lnTo>
                  <a:lnTo>
                    <a:pt x="39" y="62"/>
                  </a:lnTo>
                  <a:lnTo>
                    <a:pt x="54" y="89"/>
                  </a:lnTo>
                  <a:lnTo>
                    <a:pt x="68" y="119"/>
                  </a:lnTo>
                  <a:lnTo>
                    <a:pt x="79" y="151"/>
                  </a:lnTo>
                  <a:lnTo>
                    <a:pt x="87" y="186"/>
                  </a:lnTo>
                  <a:lnTo>
                    <a:pt x="92" y="220"/>
                  </a:lnTo>
                  <a:lnTo>
                    <a:pt x="92" y="256"/>
                  </a:lnTo>
                  <a:lnTo>
                    <a:pt x="88" y="294"/>
                  </a:lnTo>
                  <a:lnTo>
                    <a:pt x="78" y="330"/>
                  </a:lnTo>
                  <a:lnTo>
                    <a:pt x="60" y="367"/>
                  </a:lnTo>
                  <a:lnTo>
                    <a:pt x="59" y="335"/>
                  </a:lnTo>
                  <a:lnTo>
                    <a:pt x="55" y="300"/>
                  </a:lnTo>
                  <a:lnTo>
                    <a:pt x="51" y="262"/>
                  </a:lnTo>
                  <a:lnTo>
                    <a:pt x="44" y="222"/>
                  </a:lnTo>
                  <a:lnTo>
                    <a:pt x="37" y="180"/>
                  </a:lnTo>
                  <a:lnTo>
                    <a:pt x="29" y="139"/>
                  </a:lnTo>
                  <a:lnTo>
                    <a:pt x="21" y="100"/>
                  </a:lnTo>
                  <a:lnTo>
                    <a:pt x="14" y="63"/>
                  </a:lnTo>
                  <a:lnTo>
                    <a:pt x="7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2" name="Freeform 65"/>
            <p:cNvSpPr>
              <a:spLocks/>
            </p:cNvSpPr>
            <p:nvPr/>
          </p:nvSpPr>
          <p:spPr bwMode="auto">
            <a:xfrm>
              <a:off x="5232337" y="3204751"/>
              <a:ext cx="116495" cy="546068"/>
            </a:xfrm>
            <a:custGeom>
              <a:avLst/>
              <a:gdLst>
                <a:gd name="T0" fmla="*/ 23 w 81"/>
                <a:gd name="T1" fmla="*/ 0 h 378"/>
                <a:gd name="T2" fmla="*/ 33 w 81"/>
                <a:gd name="T3" fmla="*/ 43 h 378"/>
                <a:gd name="T4" fmla="*/ 42 w 81"/>
                <a:gd name="T5" fmla="*/ 87 h 378"/>
                <a:gd name="T6" fmla="*/ 51 w 81"/>
                <a:gd name="T7" fmla="*/ 131 h 378"/>
                <a:gd name="T8" fmla="*/ 59 w 81"/>
                <a:gd name="T9" fmla="*/ 174 h 378"/>
                <a:gd name="T10" fmla="*/ 67 w 81"/>
                <a:gd name="T11" fmla="*/ 217 h 378"/>
                <a:gd name="T12" fmla="*/ 72 w 81"/>
                <a:gd name="T13" fmla="*/ 256 h 378"/>
                <a:gd name="T14" fmla="*/ 77 w 81"/>
                <a:gd name="T15" fmla="*/ 293 h 378"/>
                <a:gd name="T16" fmla="*/ 80 w 81"/>
                <a:gd name="T17" fmla="*/ 326 h 378"/>
                <a:gd name="T18" fmla="*/ 81 w 81"/>
                <a:gd name="T19" fmla="*/ 355 h 378"/>
                <a:gd name="T20" fmla="*/ 81 w 81"/>
                <a:gd name="T21" fmla="*/ 378 h 378"/>
                <a:gd name="T22" fmla="*/ 56 w 81"/>
                <a:gd name="T23" fmla="*/ 343 h 378"/>
                <a:gd name="T24" fmla="*/ 37 w 81"/>
                <a:gd name="T25" fmla="*/ 304 h 378"/>
                <a:gd name="T26" fmla="*/ 22 w 81"/>
                <a:gd name="T27" fmla="*/ 264 h 378"/>
                <a:gd name="T28" fmla="*/ 10 w 81"/>
                <a:gd name="T29" fmla="*/ 222 h 378"/>
                <a:gd name="T30" fmla="*/ 4 w 81"/>
                <a:gd name="T31" fmla="*/ 182 h 378"/>
                <a:gd name="T32" fmla="*/ 0 w 81"/>
                <a:gd name="T33" fmla="*/ 140 h 378"/>
                <a:gd name="T34" fmla="*/ 0 w 81"/>
                <a:gd name="T35" fmla="*/ 101 h 378"/>
                <a:gd name="T36" fmla="*/ 5 w 81"/>
                <a:gd name="T37" fmla="*/ 63 h 378"/>
                <a:gd name="T38" fmla="*/ 11 w 81"/>
                <a:gd name="T39" fmla="*/ 30 h 378"/>
                <a:gd name="T40" fmla="*/ 23 w 81"/>
                <a:gd name="T41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378">
                  <a:moveTo>
                    <a:pt x="23" y="0"/>
                  </a:moveTo>
                  <a:lnTo>
                    <a:pt x="33" y="43"/>
                  </a:lnTo>
                  <a:lnTo>
                    <a:pt x="42" y="87"/>
                  </a:lnTo>
                  <a:lnTo>
                    <a:pt x="51" y="131"/>
                  </a:lnTo>
                  <a:lnTo>
                    <a:pt x="59" y="174"/>
                  </a:lnTo>
                  <a:lnTo>
                    <a:pt x="67" y="217"/>
                  </a:lnTo>
                  <a:lnTo>
                    <a:pt x="72" y="256"/>
                  </a:lnTo>
                  <a:lnTo>
                    <a:pt x="77" y="293"/>
                  </a:lnTo>
                  <a:lnTo>
                    <a:pt x="80" y="326"/>
                  </a:lnTo>
                  <a:lnTo>
                    <a:pt x="81" y="355"/>
                  </a:lnTo>
                  <a:lnTo>
                    <a:pt x="81" y="378"/>
                  </a:lnTo>
                  <a:lnTo>
                    <a:pt x="56" y="343"/>
                  </a:lnTo>
                  <a:lnTo>
                    <a:pt x="37" y="304"/>
                  </a:lnTo>
                  <a:lnTo>
                    <a:pt x="22" y="264"/>
                  </a:lnTo>
                  <a:lnTo>
                    <a:pt x="10" y="222"/>
                  </a:lnTo>
                  <a:lnTo>
                    <a:pt x="4" y="182"/>
                  </a:lnTo>
                  <a:lnTo>
                    <a:pt x="0" y="140"/>
                  </a:lnTo>
                  <a:lnTo>
                    <a:pt x="0" y="101"/>
                  </a:lnTo>
                  <a:lnTo>
                    <a:pt x="5" y="63"/>
                  </a:lnTo>
                  <a:lnTo>
                    <a:pt x="11" y="3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3" name="Freeform 66"/>
            <p:cNvSpPr>
              <a:spLocks/>
            </p:cNvSpPr>
            <p:nvPr/>
          </p:nvSpPr>
          <p:spPr bwMode="auto">
            <a:xfrm>
              <a:off x="5276023" y="3656167"/>
              <a:ext cx="225708" cy="516944"/>
            </a:xfrm>
            <a:custGeom>
              <a:avLst/>
              <a:gdLst>
                <a:gd name="T0" fmla="*/ 155 w 155"/>
                <a:gd name="T1" fmla="*/ 0 h 358"/>
                <a:gd name="T2" fmla="*/ 146 w 155"/>
                <a:gd name="T3" fmla="*/ 22 h 358"/>
                <a:gd name="T4" fmla="*/ 139 w 155"/>
                <a:gd name="T5" fmla="*/ 47 h 358"/>
                <a:gd name="T6" fmla="*/ 137 w 155"/>
                <a:gd name="T7" fmla="*/ 60 h 358"/>
                <a:gd name="T8" fmla="*/ 131 w 155"/>
                <a:gd name="T9" fmla="*/ 85 h 358"/>
                <a:gd name="T10" fmla="*/ 125 w 155"/>
                <a:gd name="T11" fmla="*/ 110 h 358"/>
                <a:gd name="T12" fmla="*/ 118 w 155"/>
                <a:gd name="T13" fmla="*/ 136 h 358"/>
                <a:gd name="T14" fmla="*/ 109 w 155"/>
                <a:gd name="T15" fmla="*/ 162 h 358"/>
                <a:gd name="T16" fmla="*/ 99 w 155"/>
                <a:gd name="T17" fmla="*/ 189 h 358"/>
                <a:gd name="T18" fmla="*/ 85 w 155"/>
                <a:gd name="T19" fmla="*/ 217 h 358"/>
                <a:gd name="T20" fmla="*/ 67 w 155"/>
                <a:gd name="T21" fmla="*/ 248 h 358"/>
                <a:gd name="T22" fmla="*/ 47 w 155"/>
                <a:gd name="T23" fmla="*/ 279 h 358"/>
                <a:gd name="T24" fmla="*/ 28 w 155"/>
                <a:gd name="T25" fmla="*/ 307 h 358"/>
                <a:gd name="T26" fmla="*/ 13 w 155"/>
                <a:gd name="T27" fmla="*/ 334 h 358"/>
                <a:gd name="T28" fmla="*/ 1 w 155"/>
                <a:gd name="T29" fmla="*/ 358 h 358"/>
                <a:gd name="T30" fmla="*/ 0 w 155"/>
                <a:gd name="T31" fmla="*/ 311 h 358"/>
                <a:gd name="T32" fmla="*/ 5 w 155"/>
                <a:gd name="T33" fmla="*/ 262 h 358"/>
                <a:gd name="T34" fmla="*/ 17 w 155"/>
                <a:gd name="T35" fmla="*/ 215 h 358"/>
                <a:gd name="T36" fmla="*/ 35 w 155"/>
                <a:gd name="T37" fmla="*/ 169 h 358"/>
                <a:gd name="T38" fmla="*/ 59 w 155"/>
                <a:gd name="T39" fmla="*/ 122 h 358"/>
                <a:gd name="T40" fmla="*/ 90 w 155"/>
                <a:gd name="T41" fmla="*/ 74 h 358"/>
                <a:gd name="T42" fmla="*/ 127 w 155"/>
                <a:gd name="T43" fmla="*/ 27 h 358"/>
                <a:gd name="T44" fmla="*/ 140 w 155"/>
                <a:gd name="T45" fmla="*/ 13 h 358"/>
                <a:gd name="T46" fmla="*/ 155 w 155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55" h="358">
                  <a:moveTo>
                    <a:pt x="155" y="0"/>
                  </a:moveTo>
                  <a:lnTo>
                    <a:pt x="146" y="22"/>
                  </a:lnTo>
                  <a:lnTo>
                    <a:pt x="139" y="47"/>
                  </a:lnTo>
                  <a:lnTo>
                    <a:pt x="137" y="60"/>
                  </a:lnTo>
                  <a:lnTo>
                    <a:pt x="131" y="85"/>
                  </a:lnTo>
                  <a:lnTo>
                    <a:pt x="125" y="110"/>
                  </a:lnTo>
                  <a:lnTo>
                    <a:pt x="118" y="136"/>
                  </a:lnTo>
                  <a:lnTo>
                    <a:pt x="109" y="162"/>
                  </a:lnTo>
                  <a:lnTo>
                    <a:pt x="99" y="189"/>
                  </a:lnTo>
                  <a:lnTo>
                    <a:pt x="85" y="217"/>
                  </a:lnTo>
                  <a:lnTo>
                    <a:pt x="67" y="248"/>
                  </a:lnTo>
                  <a:lnTo>
                    <a:pt x="47" y="279"/>
                  </a:lnTo>
                  <a:lnTo>
                    <a:pt x="28" y="307"/>
                  </a:lnTo>
                  <a:lnTo>
                    <a:pt x="13" y="334"/>
                  </a:lnTo>
                  <a:lnTo>
                    <a:pt x="1" y="358"/>
                  </a:lnTo>
                  <a:lnTo>
                    <a:pt x="0" y="311"/>
                  </a:lnTo>
                  <a:lnTo>
                    <a:pt x="5" y="262"/>
                  </a:lnTo>
                  <a:lnTo>
                    <a:pt x="17" y="215"/>
                  </a:lnTo>
                  <a:lnTo>
                    <a:pt x="35" y="169"/>
                  </a:lnTo>
                  <a:lnTo>
                    <a:pt x="59" y="122"/>
                  </a:lnTo>
                  <a:lnTo>
                    <a:pt x="90" y="74"/>
                  </a:lnTo>
                  <a:lnTo>
                    <a:pt x="127" y="27"/>
                  </a:lnTo>
                  <a:lnTo>
                    <a:pt x="140" y="13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4" name="Freeform 67"/>
            <p:cNvSpPr>
              <a:spLocks/>
            </p:cNvSpPr>
            <p:nvPr/>
          </p:nvSpPr>
          <p:spPr bwMode="auto">
            <a:xfrm>
              <a:off x="5072157" y="3554235"/>
              <a:ext cx="262113" cy="415011"/>
            </a:xfrm>
            <a:custGeom>
              <a:avLst/>
              <a:gdLst>
                <a:gd name="T0" fmla="*/ 0 w 181"/>
                <a:gd name="T1" fmla="*/ 0 h 282"/>
                <a:gd name="T2" fmla="*/ 26 w 181"/>
                <a:gd name="T3" fmla="*/ 24 h 282"/>
                <a:gd name="T4" fmla="*/ 56 w 181"/>
                <a:gd name="T5" fmla="*/ 49 h 282"/>
                <a:gd name="T6" fmla="*/ 91 w 181"/>
                <a:gd name="T7" fmla="*/ 76 h 282"/>
                <a:gd name="T8" fmla="*/ 110 w 181"/>
                <a:gd name="T9" fmla="*/ 91 h 282"/>
                <a:gd name="T10" fmla="*/ 131 w 181"/>
                <a:gd name="T11" fmla="*/ 107 h 282"/>
                <a:gd name="T12" fmla="*/ 150 w 181"/>
                <a:gd name="T13" fmla="*/ 128 h 282"/>
                <a:gd name="T14" fmla="*/ 168 w 181"/>
                <a:gd name="T15" fmla="*/ 150 h 282"/>
                <a:gd name="T16" fmla="*/ 181 w 181"/>
                <a:gd name="T17" fmla="*/ 176 h 282"/>
                <a:gd name="T18" fmla="*/ 163 w 181"/>
                <a:gd name="T19" fmla="*/ 211 h 282"/>
                <a:gd name="T20" fmla="*/ 148 w 181"/>
                <a:gd name="T21" fmla="*/ 246 h 282"/>
                <a:gd name="T22" fmla="*/ 135 w 181"/>
                <a:gd name="T23" fmla="*/ 282 h 282"/>
                <a:gd name="T24" fmla="*/ 128 w 181"/>
                <a:gd name="T25" fmla="*/ 253 h 282"/>
                <a:gd name="T26" fmla="*/ 119 w 181"/>
                <a:gd name="T27" fmla="*/ 220 h 282"/>
                <a:gd name="T28" fmla="*/ 107 w 181"/>
                <a:gd name="T29" fmla="*/ 187 h 282"/>
                <a:gd name="T30" fmla="*/ 94 w 181"/>
                <a:gd name="T31" fmla="*/ 155 h 282"/>
                <a:gd name="T32" fmla="*/ 76 w 181"/>
                <a:gd name="T33" fmla="*/ 123 h 282"/>
                <a:gd name="T34" fmla="*/ 55 w 181"/>
                <a:gd name="T35" fmla="*/ 94 h 282"/>
                <a:gd name="T36" fmla="*/ 37 w 181"/>
                <a:gd name="T37" fmla="*/ 69 h 282"/>
                <a:gd name="T38" fmla="*/ 23 w 181"/>
                <a:gd name="T39" fmla="*/ 46 h 282"/>
                <a:gd name="T40" fmla="*/ 10 w 181"/>
                <a:gd name="T41" fmla="*/ 22 h 282"/>
                <a:gd name="T42" fmla="*/ 0 w 181"/>
                <a:gd name="T4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1" h="282">
                  <a:moveTo>
                    <a:pt x="0" y="0"/>
                  </a:moveTo>
                  <a:lnTo>
                    <a:pt x="26" y="24"/>
                  </a:lnTo>
                  <a:lnTo>
                    <a:pt x="56" y="49"/>
                  </a:lnTo>
                  <a:lnTo>
                    <a:pt x="91" y="76"/>
                  </a:lnTo>
                  <a:lnTo>
                    <a:pt x="110" y="91"/>
                  </a:lnTo>
                  <a:lnTo>
                    <a:pt x="131" y="107"/>
                  </a:lnTo>
                  <a:lnTo>
                    <a:pt x="150" y="128"/>
                  </a:lnTo>
                  <a:lnTo>
                    <a:pt x="168" y="150"/>
                  </a:lnTo>
                  <a:lnTo>
                    <a:pt x="181" y="176"/>
                  </a:lnTo>
                  <a:lnTo>
                    <a:pt x="163" y="211"/>
                  </a:lnTo>
                  <a:lnTo>
                    <a:pt x="148" y="246"/>
                  </a:lnTo>
                  <a:lnTo>
                    <a:pt x="135" y="282"/>
                  </a:lnTo>
                  <a:lnTo>
                    <a:pt x="128" y="253"/>
                  </a:lnTo>
                  <a:lnTo>
                    <a:pt x="119" y="220"/>
                  </a:lnTo>
                  <a:lnTo>
                    <a:pt x="107" y="187"/>
                  </a:lnTo>
                  <a:lnTo>
                    <a:pt x="94" y="155"/>
                  </a:lnTo>
                  <a:lnTo>
                    <a:pt x="76" y="123"/>
                  </a:lnTo>
                  <a:lnTo>
                    <a:pt x="55" y="94"/>
                  </a:lnTo>
                  <a:lnTo>
                    <a:pt x="37" y="69"/>
                  </a:lnTo>
                  <a:lnTo>
                    <a:pt x="23" y="46"/>
                  </a:lnTo>
                  <a:lnTo>
                    <a:pt x="10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5" name="Freeform 68"/>
            <p:cNvSpPr>
              <a:spLocks/>
            </p:cNvSpPr>
            <p:nvPr/>
          </p:nvSpPr>
          <p:spPr bwMode="auto">
            <a:xfrm>
              <a:off x="5043034" y="3561516"/>
              <a:ext cx="211146" cy="677124"/>
            </a:xfrm>
            <a:custGeom>
              <a:avLst/>
              <a:gdLst>
                <a:gd name="T0" fmla="*/ 0 w 147"/>
                <a:gd name="T1" fmla="*/ 0 h 465"/>
                <a:gd name="T2" fmla="*/ 10 w 147"/>
                <a:gd name="T3" fmla="*/ 24 h 465"/>
                <a:gd name="T4" fmla="*/ 23 w 147"/>
                <a:gd name="T5" fmla="*/ 49 h 465"/>
                <a:gd name="T6" fmla="*/ 40 w 147"/>
                <a:gd name="T7" fmla="*/ 76 h 465"/>
                <a:gd name="T8" fmla="*/ 59 w 147"/>
                <a:gd name="T9" fmla="*/ 103 h 465"/>
                <a:gd name="T10" fmla="*/ 82 w 147"/>
                <a:gd name="T11" fmla="*/ 136 h 465"/>
                <a:gd name="T12" fmla="*/ 100 w 147"/>
                <a:gd name="T13" fmla="*/ 171 h 465"/>
                <a:gd name="T14" fmla="*/ 114 w 147"/>
                <a:gd name="T15" fmla="*/ 207 h 465"/>
                <a:gd name="T16" fmla="*/ 126 w 147"/>
                <a:gd name="T17" fmla="*/ 243 h 465"/>
                <a:gd name="T18" fmla="*/ 135 w 147"/>
                <a:gd name="T19" fmla="*/ 278 h 465"/>
                <a:gd name="T20" fmla="*/ 140 w 147"/>
                <a:gd name="T21" fmla="*/ 309 h 465"/>
                <a:gd name="T22" fmla="*/ 144 w 147"/>
                <a:gd name="T23" fmla="*/ 335 h 465"/>
                <a:gd name="T24" fmla="*/ 140 w 147"/>
                <a:gd name="T25" fmla="*/ 378 h 465"/>
                <a:gd name="T26" fmla="*/ 141 w 147"/>
                <a:gd name="T27" fmla="*/ 420 h 465"/>
                <a:gd name="T28" fmla="*/ 147 w 147"/>
                <a:gd name="T29" fmla="*/ 463 h 465"/>
                <a:gd name="T30" fmla="*/ 147 w 147"/>
                <a:gd name="T31" fmla="*/ 465 h 465"/>
                <a:gd name="T32" fmla="*/ 130 w 147"/>
                <a:gd name="T33" fmla="*/ 449 h 465"/>
                <a:gd name="T34" fmla="*/ 116 w 147"/>
                <a:gd name="T35" fmla="*/ 430 h 465"/>
                <a:gd name="T36" fmla="*/ 104 w 147"/>
                <a:gd name="T37" fmla="*/ 409 h 465"/>
                <a:gd name="T38" fmla="*/ 94 w 147"/>
                <a:gd name="T39" fmla="*/ 384 h 465"/>
                <a:gd name="T40" fmla="*/ 86 w 147"/>
                <a:gd name="T41" fmla="*/ 359 h 465"/>
                <a:gd name="T42" fmla="*/ 80 w 147"/>
                <a:gd name="T43" fmla="*/ 333 h 465"/>
                <a:gd name="T44" fmla="*/ 75 w 147"/>
                <a:gd name="T45" fmla="*/ 307 h 465"/>
                <a:gd name="T46" fmla="*/ 71 w 147"/>
                <a:gd name="T47" fmla="*/ 282 h 465"/>
                <a:gd name="T48" fmla="*/ 66 w 147"/>
                <a:gd name="T49" fmla="*/ 260 h 465"/>
                <a:gd name="T50" fmla="*/ 63 w 147"/>
                <a:gd name="T51" fmla="*/ 239 h 465"/>
                <a:gd name="T52" fmla="*/ 59 w 147"/>
                <a:gd name="T53" fmla="*/ 219 h 465"/>
                <a:gd name="T54" fmla="*/ 56 w 147"/>
                <a:gd name="T55" fmla="*/ 205 h 465"/>
                <a:gd name="T56" fmla="*/ 50 w 147"/>
                <a:gd name="T57" fmla="*/ 187 h 465"/>
                <a:gd name="T58" fmla="*/ 42 w 147"/>
                <a:gd name="T59" fmla="*/ 165 h 465"/>
                <a:gd name="T60" fmla="*/ 32 w 147"/>
                <a:gd name="T61" fmla="*/ 135 h 465"/>
                <a:gd name="T62" fmla="*/ 21 w 147"/>
                <a:gd name="T63" fmla="*/ 102 h 465"/>
                <a:gd name="T64" fmla="*/ 11 w 147"/>
                <a:gd name="T65" fmla="*/ 67 h 465"/>
                <a:gd name="T66" fmla="*/ 3 w 147"/>
                <a:gd name="T67" fmla="*/ 33 h 465"/>
                <a:gd name="T68" fmla="*/ 0 w 147"/>
                <a:gd name="T69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7" h="465">
                  <a:moveTo>
                    <a:pt x="0" y="0"/>
                  </a:moveTo>
                  <a:lnTo>
                    <a:pt x="10" y="24"/>
                  </a:lnTo>
                  <a:lnTo>
                    <a:pt x="23" y="49"/>
                  </a:lnTo>
                  <a:lnTo>
                    <a:pt x="40" y="76"/>
                  </a:lnTo>
                  <a:lnTo>
                    <a:pt x="59" y="103"/>
                  </a:lnTo>
                  <a:lnTo>
                    <a:pt x="82" y="136"/>
                  </a:lnTo>
                  <a:lnTo>
                    <a:pt x="100" y="171"/>
                  </a:lnTo>
                  <a:lnTo>
                    <a:pt x="114" y="207"/>
                  </a:lnTo>
                  <a:lnTo>
                    <a:pt x="126" y="243"/>
                  </a:lnTo>
                  <a:lnTo>
                    <a:pt x="135" y="278"/>
                  </a:lnTo>
                  <a:lnTo>
                    <a:pt x="140" y="309"/>
                  </a:lnTo>
                  <a:lnTo>
                    <a:pt x="144" y="335"/>
                  </a:lnTo>
                  <a:lnTo>
                    <a:pt x="140" y="378"/>
                  </a:lnTo>
                  <a:lnTo>
                    <a:pt x="141" y="420"/>
                  </a:lnTo>
                  <a:lnTo>
                    <a:pt x="147" y="463"/>
                  </a:lnTo>
                  <a:lnTo>
                    <a:pt x="147" y="465"/>
                  </a:lnTo>
                  <a:lnTo>
                    <a:pt x="130" y="449"/>
                  </a:lnTo>
                  <a:lnTo>
                    <a:pt x="116" y="430"/>
                  </a:lnTo>
                  <a:lnTo>
                    <a:pt x="104" y="409"/>
                  </a:lnTo>
                  <a:lnTo>
                    <a:pt x="94" y="384"/>
                  </a:lnTo>
                  <a:lnTo>
                    <a:pt x="86" y="359"/>
                  </a:lnTo>
                  <a:lnTo>
                    <a:pt x="80" y="333"/>
                  </a:lnTo>
                  <a:lnTo>
                    <a:pt x="75" y="307"/>
                  </a:lnTo>
                  <a:lnTo>
                    <a:pt x="71" y="282"/>
                  </a:lnTo>
                  <a:lnTo>
                    <a:pt x="66" y="260"/>
                  </a:lnTo>
                  <a:lnTo>
                    <a:pt x="63" y="239"/>
                  </a:lnTo>
                  <a:lnTo>
                    <a:pt x="59" y="219"/>
                  </a:lnTo>
                  <a:lnTo>
                    <a:pt x="56" y="205"/>
                  </a:lnTo>
                  <a:lnTo>
                    <a:pt x="50" y="187"/>
                  </a:lnTo>
                  <a:lnTo>
                    <a:pt x="42" y="165"/>
                  </a:lnTo>
                  <a:lnTo>
                    <a:pt x="32" y="135"/>
                  </a:lnTo>
                  <a:lnTo>
                    <a:pt x="21" y="102"/>
                  </a:lnTo>
                  <a:lnTo>
                    <a:pt x="11" y="67"/>
                  </a:lnTo>
                  <a:lnTo>
                    <a:pt x="3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6" name="Freeform 69"/>
            <p:cNvSpPr>
              <a:spLocks/>
            </p:cNvSpPr>
            <p:nvPr/>
          </p:nvSpPr>
          <p:spPr bwMode="auto">
            <a:xfrm>
              <a:off x="5246899" y="4012931"/>
              <a:ext cx="313079" cy="502382"/>
            </a:xfrm>
            <a:custGeom>
              <a:avLst/>
              <a:gdLst>
                <a:gd name="T0" fmla="*/ 213 w 213"/>
                <a:gd name="T1" fmla="*/ 0 h 344"/>
                <a:gd name="T2" fmla="*/ 197 w 213"/>
                <a:gd name="T3" fmla="*/ 20 h 344"/>
                <a:gd name="T4" fmla="*/ 176 w 213"/>
                <a:gd name="T5" fmla="*/ 41 h 344"/>
                <a:gd name="T6" fmla="*/ 157 w 213"/>
                <a:gd name="T7" fmla="*/ 66 h 344"/>
                <a:gd name="T8" fmla="*/ 138 w 213"/>
                <a:gd name="T9" fmla="*/ 93 h 344"/>
                <a:gd name="T10" fmla="*/ 121 w 213"/>
                <a:gd name="T11" fmla="*/ 121 h 344"/>
                <a:gd name="T12" fmla="*/ 107 w 213"/>
                <a:gd name="T13" fmla="*/ 149 h 344"/>
                <a:gd name="T14" fmla="*/ 98 w 213"/>
                <a:gd name="T15" fmla="*/ 173 h 344"/>
                <a:gd name="T16" fmla="*/ 90 w 213"/>
                <a:gd name="T17" fmla="*/ 194 h 344"/>
                <a:gd name="T18" fmla="*/ 78 w 213"/>
                <a:gd name="T19" fmla="*/ 221 h 344"/>
                <a:gd name="T20" fmla="*/ 67 w 213"/>
                <a:gd name="T21" fmla="*/ 246 h 344"/>
                <a:gd name="T22" fmla="*/ 56 w 213"/>
                <a:gd name="T23" fmla="*/ 271 h 344"/>
                <a:gd name="T24" fmla="*/ 41 w 213"/>
                <a:gd name="T25" fmla="*/ 294 h 344"/>
                <a:gd name="T26" fmla="*/ 22 w 213"/>
                <a:gd name="T27" fmla="*/ 318 h 344"/>
                <a:gd name="T28" fmla="*/ 0 w 213"/>
                <a:gd name="T29" fmla="*/ 344 h 344"/>
                <a:gd name="T30" fmla="*/ 2 w 213"/>
                <a:gd name="T31" fmla="*/ 301 h 344"/>
                <a:gd name="T32" fmla="*/ 8 w 213"/>
                <a:gd name="T33" fmla="*/ 263 h 344"/>
                <a:gd name="T34" fmla="*/ 15 w 213"/>
                <a:gd name="T35" fmla="*/ 228 h 344"/>
                <a:gd name="T36" fmla="*/ 27 w 213"/>
                <a:gd name="T37" fmla="*/ 195 h 344"/>
                <a:gd name="T38" fmla="*/ 40 w 213"/>
                <a:gd name="T39" fmla="*/ 166 h 344"/>
                <a:gd name="T40" fmla="*/ 57 w 213"/>
                <a:gd name="T41" fmla="*/ 139 h 344"/>
                <a:gd name="T42" fmla="*/ 75 w 213"/>
                <a:gd name="T43" fmla="*/ 113 h 344"/>
                <a:gd name="T44" fmla="*/ 96 w 213"/>
                <a:gd name="T45" fmla="*/ 88 h 344"/>
                <a:gd name="T46" fmla="*/ 120 w 213"/>
                <a:gd name="T47" fmla="*/ 65 h 344"/>
                <a:gd name="T48" fmla="*/ 145 w 213"/>
                <a:gd name="T49" fmla="*/ 41 h 344"/>
                <a:gd name="T50" fmla="*/ 159 w 213"/>
                <a:gd name="T51" fmla="*/ 31 h 344"/>
                <a:gd name="T52" fmla="*/ 176 w 213"/>
                <a:gd name="T53" fmla="*/ 20 h 344"/>
                <a:gd name="T54" fmla="*/ 195 w 213"/>
                <a:gd name="T55" fmla="*/ 9 h 344"/>
                <a:gd name="T56" fmla="*/ 213 w 213"/>
                <a:gd name="T57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3" h="344">
                  <a:moveTo>
                    <a:pt x="213" y="0"/>
                  </a:moveTo>
                  <a:lnTo>
                    <a:pt x="197" y="20"/>
                  </a:lnTo>
                  <a:lnTo>
                    <a:pt x="176" y="41"/>
                  </a:lnTo>
                  <a:lnTo>
                    <a:pt x="157" y="66"/>
                  </a:lnTo>
                  <a:lnTo>
                    <a:pt x="138" y="93"/>
                  </a:lnTo>
                  <a:lnTo>
                    <a:pt x="121" y="121"/>
                  </a:lnTo>
                  <a:lnTo>
                    <a:pt x="107" y="149"/>
                  </a:lnTo>
                  <a:lnTo>
                    <a:pt x="98" y="173"/>
                  </a:lnTo>
                  <a:lnTo>
                    <a:pt x="90" y="194"/>
                  </a:lnTo>
                  <a:lnTo>
                    <a:pt x="78" y="221"/>
                  </a:lnTo>
                  <a:lnTo>
                    <a:pt x="67" y="246"/>
                  </a:lnTo>
                  <a:lnTo>
                    <a:pt x="56" y="271"/>
                  </a:lnTo>
                  <a:lnTo>
                    <a:pt x="41" y="294"/>
                  </a:lnTo>
                  <a:lnTo>
                    <a:pt x="22" y="318"/>
                  </a:lnTo>
                  <a:lnTo>
                    <a:pt x="0" y="344"/>
                  </a:lnTo>
                  <a:lnTo>
                    <a:pt x="2" y="301"/>
                  </a:lnTo>
                  <a:lnTo>
                    <a:pt x="8" y="263"/>
                  </a:lnTo>
                  <a:lnTo>
                    <a:pt x="15" y="228"/>
                  </a:lnTo>
                  <a:lnTo>
                    <a:pt x="27" y="195"/>
                  </a:lnTo>
                  <a:lnTo>
                    <a:pt x="40" y="166"/>
                  </a:lnTo>
                  <a:lnTo>
                    <a:pt x="57" y="139"/>
                  </a:lnTo>
                  <a:lnTo>
                    <a:pt x="75" y="113"/>
                  </a:lnTo>
                  <a:lnTo>
                    <a:pt x="96" y="88"/>
                  </a:lnTo>
                  <a:lnTo>
                    <a:pt x="120" y="65"/>
                  </a:lnTo>
                  <a:lnTo>
                    <a:pt x="145" y="41"/>
                  </a:lnTo>
                  <a:lnTo>
                    <a:pt x="159" y="31"/>
                  </a:lnTo>
                  <a:lnTo>
                    <a:pt x="176" y="20"/>
                  </a:lnTo>
                  <a:lnTo>
                    <a:pt x="195" y="9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7" name="Freeform 70"/>
            <p:cNvSpPr>
              <a:spLocks/>
            </p:cNvSpPr>
            <p:nvPr/>
          </p:nvSpPr>
          <p:spPr bwMode="auto">
            <a:xfrm>
              <a:off x="5290585" y="4049336"/>
              <a:ext cx="283955" cy="465978"/>
            </a:xfrm>
            <a:custGeom>
              <a:avLst/>
              <a:gdLst>
                <a:gd name="T0" fmla="*/ 195 w 195"/>
                <a:gd name="T1" fmla="*/ 0 h 324"/>
                <a:gd name="T2" fmla="*/ 179 w 195"/>
                <a:gd name="T3" fmla="*/ 53 h 324"/>
                <a:gd name="T4" fmla="*/ 176 w 195"/>
                <a:gd name="T5" fmla="*/ 61 h 324"/>
                <a:gd name="T6" fmla="*/ 173 w 195"/>
                <a:gd name="T7" fmla="*/ 77 h 324"/>
                <a:gd name="T8" fmla="*/ 167 w 195"/>
                <a:gd name="T9" fmla="*/ 96 h 324"/>
                <a:gd name="T10" fmla="*/ 162 w 195"/>
                <a:gd name="T11" fmla="*/ 118 h 324"/>
                <a:gd name="T12" fmla="*/ 153 w 195"/>
                <a:gd name="T13" fmla="*/ 142 h 324"/>
                <a:gd name="T14" fmla="*/ 144 w 195"/>
                <a:gd name="T15" fmla="*/ 167 h 324"/>
                <a:gd name="T16" fmla="*/ 131 w 195"/>
                <a:gd name="T17" fmla="*/ 193 h 324"/>
                <a:gd name="T18" fmla="*/ 117 w 195"/>
                <a:gd name="T19" fmla="*/ 219 h 324"/>
                <a:gd name="T20" fmla="*/ 100 w 195"/>
                <a:gd name="T21" fmla="*/ 243 h 324"/>
                <a:gd name="T22" fmla="*/ 80 w 195"/>
                <a:gd name="T23" fmla="*/ 267 h 324"/>
                <a:gd name="T24" fmla="*/ 56 w 195"/>
                <a:gd name="T25" fmla="*/ 288 h 324"/>
                <a:gd name="T26" fmla="*/ 30 w 195"/>
                <a:gd name="T27" fmla="*/ 307 h 324"/>
                <a:gd name="T28" fmla="*/ 0 w 195"/>
                <a:gd name="T29" fmla="*/ 324 h 324"/>
                <a:gd name="T30" fmla="*/ 20 w 195"/>
                <a:gd name="T31" fmla="*/ 300 h 324"/>
                <a:gd name="T32" fmla="*/ 37 w 195"/>
                <a:gd name="T33" fmla="*/ 276 h 324"/>
                <a:gd name="T34" fmla="*/ 50 w 195"/>
                <a:gd name="T35" fmla="*/ 252 h 324"/>
                <a:gd name="T36" fmla="*/ 62 w 195"/>
                <a:gd name="T37" fmla="*/ 229 h 324"/>
                <a:gd name="T38" fmla="*/ 73 w 195"/>
                <a:gd name="T39" fmla="*/ 205 h 324"/>
                <a:gd name="T40" fmla="*/ 83 w 195"/>
                <a:gd name="T41" fmla="*/ 178 h 324"/>
                <a:gd name="T42" fmla="*/ 83 w 195"/>
                <a:gd name="T43" fmla="*/ 177 h 324"/>
                <a:gd name="T44" fmla="*/ 92 w 195"/>
                <a:gd name="T45" fmla="*/ 155 h 324"/>
                <a:gd name="T46" fmla="*/ 101 w 195"/>
                <a:gd name="T47" fmla="*/ 134 h 324"/>
                <a:gd name="T48" fmla="*/ 119 w 195"/>
                <a:gd name="T49" fmla="*/ 98 h 324"/>
                <a:gd name="T50" fmla="*/ 143 w 195"/>
                <a:gd name="T51" fmla="*/ 62 h 324"/>
                <a:gd name="T52" fmla="*/ 170 w 195"/>
                <a:gd name="T53" fmla="*/ 29 h 324"/>
                <a:gd name="T54" fmla="*/ 195 w 195"/>
                <a:gd name="T5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5" h="324">
                  <a:moveTo>
                    <a:pt x="195" y="0"/>
                  </a:moveTo>
                  <a:lnTo>
                    <a:pt x="179" y="53"/>
                  </a:lnTo>
                  <a:lnTo>
                    <a:pt x="176" y="61"/>
                  </a:lnTo>
                  <a:lnTo>
                    <a:pt x="173" y="77"/>
                  </a:lnTo>
                  <a:lnTo>
                    <a:pt x="167" y="96"/>
                  </a:lnTo>
                  <a:lnTo>
                    <a:pt x="162" y="118"/>
                  </a:lnTo>
                  <a:lnTo>
                    <a:pt x="153" y="142"/>
                  </a:lnTo>
                  <a:lnTo>
                    <a:pt x="144" y="167"/>
                  </a:lnTo>
                  <a:lnTo>
                    <a:pt x="131" y="193"/>
                  </a:lnTo>
                  <a:lnTo>
                    <a:pt x="117" y="219"/>
                  </a:lnTo>
                  <a:lnTo>
                    <a:pt x="100" y="243"/>
                  </a:lnTo>
                  <a:lnTo>
                    <a:pt x="80" y="267"/>
                  </a:lnTo>
                  <a:lnTo>
                    <a:pt x="56" y="288"/>
                  </a:lnTo>
                  <a:lnTo>
                    <a:pt x="30" y="307"/>
                  </a:lnTo>
                  <a:lnTo>
                    <a:pt x="0" y="324"/>
                  </a:lnTo>
                  <a:lnTo>
                    <a:pt x="20" y="300"/>
                  </a:lnTo>
                  <a:lnTo>
                    <a:pt x="37" y="276"/>
                  </a:lnTo>
                  <a:lnTo>
                    <a:pt x="50" y="252"/>
                  </a:lnTo>
                  <a:lnTo>
                    <a:pt x="62" y="229"/>
                  </a:lnTo>
                  <a:lnTo>
                    <a:pt x="73" y="205"/>
                  </a:lnTo>
                  <a:lnTo>
                    <a:pt x="83" y="178"/>
                  </a:lnTo>
                  <a:lnTo>
                    <a:pt x="83" y="177"/>
                  </a:lnTo>
                  <a:lnTo>
                    <a:pt x="92" y="155"/>
                  </a:lnTo>
                  <a:lnTo>
                    <a:pt x="101" y="134"/>
                  </a:lnTo>
                  <a:lnTo>
                    <a:pt x="119" y="98"/>
                  </a:lnTo>
                  <a:lnTo>
                    <a:pt x="143" y="62"/>
                  </a:lnTo>
                  <a:lnTo>
                    <a:pt x="170" y="29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8" name="Freeform 71"/>
            <p:cNvSpPr>
              <a:spLocks/>
            </p:cNvSpPr>
            <p:nvPr/>
          </p:nvSpPr>
          <p:spPr bwMode="auto">
            <a:xfrm>
              <a:off x="5130405" y="4420662"/>
              <a:ext cx="349484" cy="465978"/>
            </a:xfrm>
            <a:custGeom>
              <a:avLst/>
              <a:gdLst>
                <a:gd name="T0" fmla="*/ 239 w 239"/>
                <a:gd name="T1" fmla="*/ 0 h 318"/>
                <a:gd name="T2" fmla="*/ 212 w 239"/>
                <a:gd name="T3" fmla="*/ 36 h 318"/>
                <a:gd name="T4" fmla="*/ 182 w 239"/>
                <a:gd name="T5" fmla="*/ 71 h 318"/>
                <a:gd name="T6" fmla="*/ 149 w 239"/>
                <a:gd name="T7" fmla="*/ 105 h 318"/>
                <a:gd name="T8" fmla="*/ 126 w 239"/>
                <a:gd name="T9" fmla="*/ 129 h 318"/>
                <a:gd name="T10" fmla="*/ 102 w 239"/>
                <a:gd name="T11" fmla="*/ 155 h 318"/>
                <a:gd name="T12" fmla="*/ 79 w 239"/>
                <a:gd name="T13" fmla="*/ 183 h 318"/>
                <a:gd name="T14" fmla="*/ 56 w 239"/>
                <a:gd name="T15" fmla="*/ 213 h 318"/>
                <a:gd name="T16" fmla="*/ 36 w 239"/>
                <a:gd name="T17" fmla="*/ 244 h 318"/>
                <a:gd name="T18" fmla="*/ 17 w 239"/>
                <a:gd name="T19" fmla="*/ 279 h 318"/>
                <a:gd name="T20" fmla="*/ 0 w 239"/>
                <a:gd name="T21" fmla="*/ 318 h 318"/>
                <a:gd name="T22" fmla="*/ 3 w 239"/>
                <a:gd name="T23" fmla="*/ 275 h 318"/>
                <a:gd name="T24" fmla="*/ 10 w 239"/>
                <a:gd name="T25" fmla="*/ 234 h 318"/>
                <a:gd name="T26" fmla="*/ 20 w 239"/>
                <a:gd name="T27" fmla="*/ 197 h 318"/>
                <a:gd name="T28" fmla="*/ 34 w 239"/>
                <a:gd name="T29" fmla="*/ 162 h 318"/>
                <a:gd name="T30" fmla="*/ 50 w 239"/>
                <a:gd name="T31" fmla="*/ 130 h 318"/>
                <a:gd name="T32" fmla="*/ 71 w 239"/>
                <a:gd name="T33" fmla="*/ 102 h 318"/>
                <a:gd name="T34" fmla="*/ 106 w 239"/>
                <a:gd name="T35" fmla="*/ 91 h 318"/>
                <a:gd name="T36" fmla="*/ 138 w 239"/>
                <a:gd name="T37" fmla="*/ 76 h 318"/>
                <a:gd name="T38" fmla="*/ 167 w 239"/>
                <a:gd name="T39" fmla="*/ 56 h 318"/>
                <a:gd name="T40" fmla="*/ 194 w 239"/>
                <a:gd name="T41" fmla="*/ 32 h 318"/>
                <a:gd name="T42" fmla="*/ 219 w 239"/>
                <a:gd name="T43" fmla="*/ 5 h 318"/>
                <a:gd name="T44" fmla="*/ 239 w 239"/>
                <a:gd name="T4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9" h="318">
                  <a:moveTo>
                    <a:pt x="239" y="0"/>
                  </a:moveTo>
                  <a:lnTo>
                    <a:pt x="212" y="36"/>
                  </a:lnTo>
                  <a:lnTo>
                    <a:pt x="182" y="71"/>
                  </a:lnTo>
                  <a:lnTo>
                    <a:pt x="149" y="105"/>
                  </a:lnTo>
                  <a:lnTo>
                    <a:pt x="126" y="129"/>
                  </a:lnTo>
                  <a:lnTo>
                    <a:pt x="102" y="155"/>
                  </a:lnTo>
                  <a:lnTo>
                    <a:pt x="79" y="183"/>
                  </a:lnTo>
                  <a:lnTo>
                    <a:pt x="56" y="213"/>
                  </a:lnTo>
                  <a:lnTo>
                    <a:pt x="36" y="244"/>
                  </a:lnTo>
                  <a:lnTo>
                    <a:pt x="17" y="279"/>
                  </a:lnTo>
                  <a:lnTo>
                    <a:pt x="0" y="318"/>
                  </a:lnTo>
                  <a:lnTo>
                    <a:pt x="3" y="275"/>
                  </a:lnTo>
                  <a:lnTo>
                    <a:pt x="10" y="234"/>
                  </a:lnTo>
                  <a:lnTo>
                    <a:pt x="20" y="197"/>
                  </a:lnTo>
                  <a:lnTo>
                    <a:pt x="34" y="162"/>
                  </a:lnTo>
                  <a:lnTo>
                    <a:pt x="50" y="130"/>
                  </a:lnTo>
                  <a:lnTo>
                    <a:pt x="71" y="102"/>
                  </a:lnTo>
                  <a:lnTo>
                    <a:pt x="106" y="91"/>
                  </a:lnTo>
                  <a:lnTo>
                    <a:pt x="138" y="76"/>
                  </a:lnTo>
                  <a:lnTo>
                    <a:pt x="167" y="56"/>
                  </a:lnTo>
                  <a:lnTo>
                    <a:pt x="194" y="32"/>
                  </a:lnTo>
                  <a:lnTo>
                    <a:pt x="219" y="5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9" name="Freeform 72"/>
            <p:cNvSpPr>
              <a:spLocks/>
            </p:cNvSpPr>
            <p:nvPr/>
          </p:nvSpPr>
          <p:spPr bwMode="auto">
            <a:xfrm>
              <a:off x="5305146" y="3619763"/>
              <a:ext cx="262113" cy="575191"/>
            </a:xfrm>
            <a:custGeom>
              <a:avLst/>
              <a:gdLst>
                <a:gd name="T0" fmla="*/ 178 w 178"/>
                <a:gd name="T1" fmla="*/ 0 h 394"/>
                <a:gd name="T2" fmla="*/ 173 w 178"/>
                <a:gd name="T3" fmla="*/ 22 h 394"/>
                <a:gd name="T4" fmla="*/ 170 w 178"/>
                <a:gd name="T5" fmla="*/ 49 h 394"/>
                <a:gd name="T6" fmla="*/ 167 w 178"/>
                <a:gd name="T7" fmla="*/ 78 h 394"/>
                <a:gd name="T8" fmla="*/ 167 w 178"/>
                <a:gd name="T9" fmla="*/ 107 h 394"/>
                <a:gd name="T10" fmla="*/ 167 w 178"/>
                <a:gd name="T11" fmla="*/ 140 h 394"/>
                <a:gd name="T12" fmla="*/ 163 w 178"/>
                <a:gd name="T13" fmla="*/ 177 h 394"/>
                <a:gd name="T14" fmla="*/ 156 w 178"/>
                <a:gd name="T15" fmla="*/ 218 h 394"/>
                <a:gd name="T16" fmla="*/ 143 w 178"/>
                <a:gd name="T17" fmla="*/ 260 h 394"/>
                <a:gd name="T18" fmla="*/ 137 w 178"/>
                <a:gd name="T19" fmla="*/ 264 h 394"/>
                <a:gd name="T20" fmla="*/ 127 w 178"/>
                <a:gd name="T21" fmla="*/ 269 h 394"/>
                <a:gd name="T22" fmla="*/ 115 w 178"/>
                <a:gd name="T23" fmla="*/ 276 h 394"/>
                <a:gd name="T24" fmla="*/ 102 w 178"/>
                <a:gd name="T25" fmla="*/ 284 h 394"/>
                <a:gd name="T26" fmla="*/ 91 w 178"/>
                <a:gd name="T27" fmla="*/ 293 h 394"/>
                <a:gd name="T28" fmla="*/ 63 w 178"/>
                <a:gd name="T29" fmla="*/ 319 h 394"/>
                <a:gd name="T30" fmla="*/ 38 w 178"/>
                <a:gd name="T31" fmla="*/ 345 h 394"/>
                <a:gd name="T32" fmla="*/ 18 w 178"/>
                <a:gd name="T33" fmla="*/ 370 h 394"/>
                <a:gd name="T34" fmla="*/ 0 w 178"/>
                <a:gd name="T35" fmla="*/ 394 h 394"/>
                <a:gd name="T36" fmla="*/ 7 w 178"/>
                <a:gd name="T37" fmla="*/ 379 h 394"/>
                <a:gd name="T38" fmla="*/ 16 w 178"/>
                <a:gd name="T39" fmla="*/ 361 h 394"/>
                <a:gd name="T40" fmla="*/ 29 w 178"/>
                <a:gd name="T41" fmla="*/ 339 h 394"/>
                <a:gd name="T42" fmla="*/ 45 w 178"/>
                <a:gd name="T43" fmla="*/ 316 h 394"/>
                <a:gd name="T44" fmla="*/ 66 w 178"/>
                <a:gd name="T45" fmla="*/ 282 h 394"/>
                <a:gd name="T46" fmla="*/ 84 w 178"/>
                <a:gd name="T47" fmla="*/ 250 h 394"/>
                <a:gd name="T48" fmla="*/ 99 w 178"/>
                <a:gd name="T49" fmla="*/ 220 h 394"/>
                <a:gd name="T50" fmla="*/ 110 w 178"/>
                <a:gd name="T51" fmla="*/ 192 h 394"/>
                <a:gd name="T52" fmla="*/ 119 w 178"/>
                <a:gd name="T53" fmla="*/ 165 h 394"/>
                <a:gd name="T54" fmla="*/ 126 w 178"/>
                <a:gd name="T55" fmla="*/ 139 h 394"/>
                <a:gd name="T56" fmla="*/ 133 w 178"/>
                <a:gd name="T57" fmla="*/ 113 h 394"/>
                <a:gd name="T58" fmla="*/ 138 w 178"/>
                <a:gd name="T59" fmla="*/ 87 h 394"/>
                <a:gd name="T60" fmla="*/ 141 w 178"/>
                <a:gd name="T61" fmla="*/ 75 h 394"/>
                <a:gd name="T62" fmla="*/ 147 w 178"/>
                <a:gd name="T63" fmla="*/ 52 h 394"/>
                <a:gd name="T64" fmla="*/ 154 w 178"/>
                <a:gd name="T65" fmla="*/ 33 h 394"/>
                <a:gd name="T66" fmla="*/ 162 w 178"/>
                <a:gd name="T67" fmla="*/ 18 h 394"/>
                <a:gd name="T68" fmla="*/ 171 w 178"/>
                <a:gd name="T69" fmla="*/ 8 h 394"/>
                <a:gd name="T70" fmla="*/ 178 w 178"/>
                <a:gd name="T71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8" h="394">
                  <a:moveTo>
                    <a:pt x="178" y="0"/>
                  </a:moveTo>
                  <a:lnTo>
                    <a:pt x="173" y="22"/>
                  </a:lnTo>
                  <a:lnTo>
                    <a:pt x="170" y="49"/>
                  </a:lnTo>
                  <a:lnTo>
                    <a:pt x="167" y="78"/>
                  </a:lnTo>
                  <a:lnTo>
                    <a:pt x="167" y="107"/>
                  </a:lnTo>
                  <a:lnTo>
                    <a:pt x="167" y="140"/>
                  </a:lnTo>
                  <a:lnTo>
                    <a:pt x="163" y="177"/>
                  </a:lnTo>
                  <a:lnTo>
                    <a:pt x="156" y="218"/>
                  </a:lnTo>
                  <a:lnTo>
                    <a:pt x="143" y="260"/>
                  </a:lnTo>
                  <a:lnTo>
                    <a:pt x="137" y="264"/>
                  </a:lnTo>
                  <a:lnTo>
                    <a:pt x="127" y="269"/>
                  </a:lnTo>
                  <a:lnTo>
                    <a:pt x="115" y="276"/>
                  </a:lnTo>
                  <a:lnTo>
                    <a:pt x="102" y="284"/>
                  </a:lnTo>
                  <a:lnTo>
                    <a:pt x="91" y="293"/>
                  </a:lnTo>
                  <a:lnTo>
                    <a:pt x="63" y="319"/>
                  </a:lnTo>
                  <a:lnTo>
                    <a:pt x="38" y="345"/>
                  </a:lnTo>
                  <a:lnTo>
                    <a:pt x="18" y="370"/>
                  </a:lnTo>
                  <a:lnTo>
                    <a:pt x="0" y="394"/>
                  </a:lnTo>
                  <a:lnTo>
                    <a:pt x="7" y="379"/>
                  </a:lnTo>
                  <a:lnTo>
                    <a:pt x="16" y="361"/>
                  </a:lnTo>
                  <a:lnTo>
                    <a:pt x="29" y="339"/>
                  </a:lnTo>
                  <a:lnTo>
                    <a:pt x="45" y="316"/>
                  </a:lnTo>
                  <a:lnTo>
                    <a:pt x="66" y="282"/>
                  </a:lnTo>
                  <a:lnTo>
                    <a:pt x="84" y="250"/>
                  </a:lnTo>
                  <a:lnTo>
                    <a:pt x="99" y="220"/>
                  </a:lnTo>
                  <a:lnTo>
                    <a:pt x="110" y="192"/>
                  </a:lnTo>
                  <a:lnTo>
                    <a:pt x="119" y="165"/>
                  </a:lnTo>
                  <a:lnTo>
                    <a:pt x="126" y="139"/>
                  </a:lnTo>
                  <a:lnTo>
                    <a:pt x="133" y="113"/>
                  </a:lnTo>
                  <a:lnTo>
                    <a:pt x="138" y="87"/>
                  </a:lnTo>
                  <a:lnTo>
                    <a:pt x="141" y="75"/>
                  </a:lnTo>
                  <a:lnTo>
                    <a:pt x="147" y="52"/>
                  </a:lnTo>
                  <a:lnTo>
                    <a:pt x="154" y="33"/>
                  </a:lnTo>
                  <a:lnTo>
                    <a:pt x="162" y="18"/>
                  </a:lnTo>
                  <a:lnTo>
                    <a:pt x="171" y="8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0" name="Freeform 73"/>
            <p:cNvSpPr>
              <a:spLocks/>
            </p:cNvSpPr>
            <p:nvPr/>
          </p:nvSpPr>
          <p:spPr bwMode="auto">
            <a:xfrm>
              <a:off x="4577056" y="5374460"/>
              <a:ext cx="495102" cy="269393"/>
            </a:xfrm>
            <a:custGeom>
              <a:avLst/>
              <a:gdLst>
                <a:gd name="T0" fmla="*/ 342 w 342"/>
                <a:gd name="T1" fmla="*/ 0 h 187"/>
                <a:gd name="T2" fmla="*/ 336 w 342"/>
                <a:gd name="T3" fmla="*/ 8 h 187"/>
                <a:gd name="T4" fmla="*/ 332 w 342"/>
                <a:gd name="T5" fmla="*/ 12 h 187"/>
                <a:gd name="T6" fmla="*/ 329 w 342"/>
                <a:gd name="T7" fmla="*/ 17 h 187"/>
                <a:gd name="T8" fmla="*/ 318 w 342"/>
                <a:gd name="T9" fmla="*/ 30 h 187"/>
                <a:gd name="T10" fmla="*/ 304 w 342"/>
                <a:gd name="T11" fmla="*/ 46 h 187"/>
                <a:gd name="T12" fmla="*/ 288 w 342"/>
                <a:gd name="T13" fmla="*/ 64 h 187"/>
                <a:gd name="T14" fmla="*/ 269 w 342"/>
                <a:gd name="T15" fmla="*/ 82 h 187"/>
                <a:gd name="T16" fmla="*/ 248 w 342"/>
                <a:gd name="T17" fmla="*/ 101 h 187"/>
                <a:gd name="T18" fmla="*/ 222 w 342"/>
                <a:gd name="T19" fmla="*/ 119 h 187"/>
                <a:gd name="T20" fmla="*/ 194 w 342"/>
                <a:gd name="T21" fmla="*/ 136 h 187"/>
                <a:gd name="T22" fmla="*/ 162 w 342"/>
                <a:gd name="T23" fmla="*/ 152 h 187"/>
                <a:gd name="T24" fmla="*/ 126 w 342"/>
                <a:gd name="T25" fmla="*/ 166 h 187"/>
                <a:gd name="T26" fmla="*/ 87 w 342"/>
                <a:gd name="T27" fmla="*/ 176 h 187"/>
                <a:gd name="T28" fmla="*/ 50 w 342"/>
                <a:gd name="T29" fmla="*/ 180 h 187"/>
                <a:gd name="T30" fmla="*/ 16 w 342"/>
                <a:gd name="T31" fmla="*/ 186 h 187"/>
                <a:gd name="T32" fmla="*/ 11 w 342"/>
                <a:gd name="T33" fmla="*/ 186 h 187"/>
                <a:gd name="T34" fmla="*/ 0 w 342"/>
                <a:gd name="T35" fmla="*/ 187 h 187"/>
                <a:gd name="T36" fmla="*/ 6 w 342"/>
                <a:gd name="T37" fmla="*/ 178 h 187"/>
                <a:gd name="T38" fmla="*/ 16 w 342"/>
                <a:gd name="T39" fmla="*/ 167 h 187"/>
                <a:gd name="T40" fmla="*/ 30 w 342"/>
                <a:gd name="T41" fmla="*/ 152 h 187"/>
                <a:gd name="T42" fmla="*/ 48 w 342"/>
                <a:gd name="T43" fmla="*/ 136 h 187"/>
                <a:gd name="T44" fmla="*/ 69 w 342"/>
                <a:gd name="T45" fmla="*/ 118 h 187"/>
                <a:gd name="T46" fmla="*/ 96 w 342"/>
                <a:gd name="T47" fmla="*/ 100 h 187"/>
                <a:gd name="T48" fmla="*/ 132 w 342"/>
                <a:gd name="T49" fmla="*/ 81 h 187"/>
                <a:gd name="T50" fmla="*/ 169 w 342"/>
                <a:gd name="T51" fmla="*/ 67 h 187"/>
                <a:gd name="T52" fmla="*/ 208 w 342"/>
                <a:gd name="T53" fmla="*/ 53 h 187"/>
                <a:gd name="T54" fmla="*/ 239 w 342"/>
                <a:gd name="T55" fmla="*/ 43 h 187"/>
                <a:gd name="T56" fmla="*/ 270 w 342"/>
                <a:gd name="T57" fmla="*/ 32 h 187"/>
                <a:gd name="T58" fmla="*/ 305 w 342"/>
                <a:gd name="T59" fmla="*/ 18 h 187"/>
                <a:gd name="T60" fmla="*/ 342 w 342"/>
                <a:gd name="T6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2" h="187">
                  <a:moveTo>
                    <a:pt x="342" y="0"/>
                  </a:moveTo>
                  <a:lnTo>
                    <a:pt x="336" y="8"/>
                  </a:lnTo>
                  <a:lnTo>
                    <a:pt x="332" y="12"/>
                  </a:lnTo>
                  <a:lnTo>
                    <a:pt x="329" y="17"/>
                  </a:lnTo>
                  <a:lnTo>
                    <a:pt x="318" y="30"/>
                  </a:lnTo>
                  <a:lnTo>
                    <a:pt x="304" y="46"/>
                  </a:lnTo>
                  <a:lnTo>
                    <a:pt x="288" y="64"/>
                  </a:lnTo>
                  <a:lnTo>
                    <a:pt x="269" y="82"/>
                  </a:lnTo>
                  <a:lnTo>
                    <a:pt x="248" y="101"/>
                  </a:lnTo>
                  <a:lnTo>
                    <a:pt x="222" y="119"/>
                  </a:lnTo>
                  <a:lnTo>
                    <a:pt x="194" y="136"/>
                  </a:lnTo>
                  <a:lnTo>
                    <a:pt x="162" y="152"/>
                  </a:lnTo>
                  <a:lnTo>
                    <a:pt x="126" y="166"/>
                  </a:lnTo>
                  <a:lnTo>
                    <a:pt x="87" y="176"/>
                  </a:lnTo>
                  <a:lnTo>
                    <a:pt x="50" y="180"/>
                  </a:lnTo>
                  <a:lnTo>
                    <a:pt x="16" y="186"/>
                  </a:lnTo>
                  <a:lnTo>
                    <a:pt x="11" y="186"/>
                  </a:lnTo>
                  <a:lnTo>
                    <a:pt x="0" y="187"/>
                  </a:lnTo>
                  <a:lnTo>
                    <a:pt x="6" y="178"/>
                  </a:lnTo>
                  <a:lnTo>
                    <a:pt x="16" y="167"/>
                  </a:lnTo>
                  <a:lnTo>
                    <a:pt x="30" y="152"/>
                  </a:lnTo>
                  <a:lnTo>
                    <a:pt x="48" y="136"/>
                  </a:lnTo>
                  <a:lnTo>
                    <a:pt x="69" y="118"/>
                  </a:lnTo>
                  <a:lnTo>
                    <a:pt x="96" y="100"/>
                  </a:lnTo>
                  <a:lnTo>
                    <a:pt x="132" y="81"/>
                  </a:lnTo>
                  <a:lnTo>
                    <a:pt x="169" y="67"/>
                  </a:lnTo>
                  <a:lnTo>
                    <a:pt x="208" y="53"/>
                  </a:lnTo>
                  <a:lnTo>
                    <a:pt x="239" y="43"/>
                  </a:lnTo>
                  <a:lnTo>
                    <a:pt x="270" y="32"/>
                  </a:lnTo>
                  <a:lnTo>
                    <a:pt x="305" y="18"/>
                  </a:lnTo>
                  <a:lnTo>
                    <a:pt x="34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1" name="Freeform 74"/>
            <p:cNvSpPr>
              <a:spLocks/>
            </p:cNvSpPr>
            <p:nvPr/>
          </p:nvSpPr>
          <p:spPr bwMode="auto">
            <a:xfrm>
              <a:off x="4220291" y="5206999"/>
              <a:ext cx="232989" cy="611596"/>
            </a:xfrm>
            <a:custGeom>
              <a:avLst/>
              <a:gdLst>
                <a:gd name="T0" fmla="*/ 162 w 162"/>
                <a:gd name="T1" fmla="*/ 0 h 419"/>
                <a:gd name="T2" fmla="*/ 159 w 162"/>
                <a:gd name="T3" fmla="*/ 25 h 419"/>
                <a:gd name="T4" fmla="*/ 155 w 162"/>
                <a:gd name="T5" fmla="*/ 55 h 419"/>
                <a:gd name="T6" fmla="*/ 150 w 162"/>
                <a:gd name="T7" fmla="*/ 88 h 419"/>
                <a:gd name="T8" fmla="*/ 144 w 162"/>
                <a:gd name="T9" fmla="*/ 123 h 419"/>
                <a:gd name="T10" fmla="*/ 137 w 162"/>
                <a:gd name="T11" fmla="*/ 158 h 419"/>
                <a:gd name="T12" fmla="*/ 130 w 162"/>
                <a:gd name="T13" fmla="*/ 188 h 419"/>
                <a:gd name="T14" fmla="*/ 126 w 162"/>
                <a:gd name="T15" fmla="*/ 205 h 419"/>
                <a:gd name="T16" fmla="*/ 119 w 162"/>
                <a:gd name="T17" fmla="*/ 228 h 419"/>
                <a:gd name="T18" fmla="*/ 110 w 162"/>
                <a:gd name="T19" fmla="*/ 256 h 419"/>
                <a:gd name="T20" fmla="*/ 98 w 162"/>
                <a:gd name="T21" fmla="*/ 291 h 419"/>
                <a:gd name="T22" fmla="*/ 81 w 162"/>
                <a:gd name="T23" fmla="*/ 330 h 419"/>
                <a:gd name="T24" fmla="*/ 61 w 162"/>
                <a:gd name="T25" fmla="*/ 374 h 419"/>
                <a:gd name="T26" fmla="*/ 28 w 162"/>
                <a:gd name="T27" fmla="*/ 396 h 419"/>
                <a:gd name="T28" fmla="*/ 0 w 162"/>
                <a:gd name="T29" fmla="*/ 419 h 419"/>
                <a:gd name="T30" fmla="*/ 1 w 162"/>
                <a:gd name="T31" fmla="*/ 386 h 419"/>
                <a:gd name="T32" fmla="*/ 4 w 162"/>
                <a:gd name="T33" fmla="*/ 356 h 419"/>
                <a:gd name="T34" fmla="*/ 7 w 162"/>
                <a:gd name="T35" fmla="*/ 326 h 419"/>
                <a:gd name="T36" fmla="*/ 13 w 162"/>
                <a:gd name="T37" fmla="*/ 297 h 419"/>
                <a:gd name="T38" fmla="*/ 18 w 162"/>
                <a:gd name="T39" fmla="*/ 273 h 419"/>
                <a:gd name="T40" fmla="*/ 24 w 162"/>
                <a:gd name="T41" fmla="*/ 249 h 419"/>
                <a:gd name="T42" fmla="*/ 31 w 162"/>
                <a:gd name="T43" fmla="*/ 230 h 419"/>
                <a:gd name="T44" fmla="*/ 35 w 162"/>
                <a:gd name="T45" fmla="*/ 214 h 419"/>
                <a:gd name="T46" fmla="*/ 40 w 162"/>
                <a:gd name="T47" fmla="*/ 202 h 419"/>
                <a:gd name="T48" fmla="*/ 43 w 162"/>
                <a:gd name="T49" fmla="*/ 194 h 419"/>
                <a:gd name="T50" fmla="*/ 44 w 162"/>
                <a:gd name="T51" fmla="*/ 192 h 419"/>
                <a:gd name="T52" fmla="*/ 63 w 162"/>
                <a:gd name="T53" fmla="*/ 152 h 419"/>
                <a:gd name="T54" fmla="*/ 83 w 162"/>
                <a:gd name="T55" fmla="*/ 118 h 419"/>
                <a:gd name="T56" fmla="*/ 103 w 162"/>
                <a:gd name="T57" fmla="*/ 89 h 419"/>
                <a:gd name="T58" fmla="*/ 122 w 162"/>
                <a:gd name="T59" fmla="*/ 61 h 419"/>
                <a:gd name="T60" fmla="*/ 143 w 162"/>
                <a:gd name="T61" fmla="*/ 31 h 419"/>
                <a:gd name="T62" fmla="*/ 162 w 162"/>
                <a:gd name="T63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2" h="419">
                  <a:moveTo>
                    <a:pt x="162" y="0"/>
                  </a:moveTo>
                  <a:lnTo>
                    <a:pt x="159" y="25"/>
                  </a:lnTo>
                  <a:lnTo>
                    <a:pt x="155" y="55"/>
                  </a:lnTo>
                  <a:lnTo>
                    <a:pt x="150" y="88"/>
                  </a:lnTo>
                  <a:lnTo>
                    <a:pt x="144" y="123"/>
                  </a:lnTo>
                  <a:lnTo>
                    <a:pt x="137" y="158"/>
                  </a:lnTo>
                  <a:lnTo>
                    <a:pt x="130" y="188"/>
                  </a:lnTo>
                  <a:lnTo>
                    <a:pt x="126" y="205"/>
                  </a:lnTo>
                  <a:lnTo>
                    <a:pt x="119" y="228"/>
                  </a:lnTo>
                  <a:lnTo>
                    <a:pt x="110" y="256"/>
                  </a:lnTo>
                  <a:lnTo>
                    <a:pt x="98" y="291"/>
                  </a:lnTo>
                  <a:lnTo>
                    <a:pt x="81" y="330"/>
                  </a:lnTo>
                  <a:lnTo>
                    <a:pt x="61" y="374"/>
                  </a:lnTo>
                  <a:lnTo>
                    <a:pt x="28" y="396"/>
                  </a:lnTo>
                  <a:lnTo>
                    <a:pt x="0" y="419"/>
                  </a:lnTo>
                  <a:lnTo>
                    <a:pt x="1" y="386"/>
                  </a:lnTo>
                  <a:lnTo>
                    <a:pt x="4" y="356"/>
                  </a:lnTo>
                  <a:lnTo>
                    <a:pt x="7" y="326"/>
                  </a:lnTo>
                  <a:lnTo>
                    <a:pt x="13" y="297"/>
                  </a:lnTo>
                  <a:lnTo>
                    <a:pt x="18" y="273"/>
                  </a:lnTo>
                  <a:lnTo>
                    <a:pt x="24" y="249"/>
                  </a:lnTo>
                  <a:lnTo>
                    <a:pt x="31" y="230"/>
                  </a:lnTo>
                  <a:lnTo>
                    <a:pt x="35" y="214"/>
                  </a:lnTo>
                  <a:lnTo>
                    <a:pt x="40" y="202"/>
                  </a:lnTo>
                  <a:lnTo>
                    <a:pt x="43" y="194"/>
                  </a:lnTo>
                  <a:lnTo>
                    <a:pt x="44" y="192"/>
                  </a:lnTo>
                  <a:lnTo>
                    <a:pt x="63" y="152"/>
                  </a:lnTo>
                  <a:lnTo>
                    <a:pt x="83" y="118"/>
                  </a:lnTo>
                  <a:lnTo>
                    <a:pt x="103" y="89"/>
                  </a:lnTo>
                  <a:lnTo>
                    <a:pt x="122" y="61"/>
                  </a:lnTo>
                  <a:lnTo>
                    <a:pt x="143" y="31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2" name="Freeform 75"/>
            <p:cNvSpPr>
              <a:spLocks/>
            </p:cNvSpPr>
            <p:nvPr/>
          </p:nvSpPr>
          <p:spPr bwMode="auto">
            <a:xfrm>
              <a:off x="4351348" y="5206999"/>
              <a:ext cx="182023" cy="516944"/>
            </a:xfrm>
            <a:custGeom>
              <a:avLst/>
              <a:gdLst>
                <a:gd name="T0" fmla="*/ 91 w 124"/>
                <a:gd name="T1" fmla="*/ 0 h 358"/>
                <a:gd name="T2" fmla="*/ 100 w 124"/>
                <a:gd name="T3" fmla="*/ 26 h 358"/>
                <a:gd name="T4" fmla="*/ 108 w 124"/>
                <a:gd name="T5" fmla="*/ 56 h 358"/>
                <a:gd name="T6" fmla="*/ 115 w 124"/>
                <a:gd name="T7" fmla="*/ 91 h 358"/>
                <a:gd name="T8" fmla="*/ 122 w 124"/>
                <a:gd name="T9" fmla="*/ 128 h 358"/>
                <a:gd name="T10" fmla="*/ 124 w 124"/>
                <a:gd name="T11" fmla="*/ 163 h 358"/>
                <a:gd name="T12" fmla="*/ 123 w 124"/>
                <a:gd name="T13" fmla="*/ 200 h 358"/>
                <a:gd name="T14" fmla="*/ 119 w 124"/>
                <a:gd name="T15" fmla="*/ 240 h 358"/>
                <a:gd name="T16" fmla="*/ 112 w 124"/>
                <a:gd name="T17" fmla="*/ 279 h 358"/>
                <a:gd name="T18" fmla="*/ 102 w 124"/>
                <a:gd name="T19" fmla="*/ 320 h 358"/>
                <a:gd name="T20" fmla="*/ 49 w 124"/>
                <a:gd name="T21" fmla="*/ 337 h 358"/>
                <a:gd name="T22" fmla="*/ 0 w 124"/>
                <a:gd name="T23" fmla="*/ 358 h 358"/>
                <a:gd name="T24" fmla="*/ 16 w 124"/>
                <a:gd name="T25" fmla="*/ 319 h 358"/>
                <a:gd name="T26" fmla="*/ 30 w 124"/>
                <a:gd name="T27" fmla="*/ 285 h 358"/>
                <a:gd name="T28" fmla="*/ 40 w 124"/>
                <a:gd name="T29" fmla="*/ 254 h 358"/>
                <a:gd name="T30" fmla="*/ 48 w 124"/>
                <a:gd name="T31" fmla="*/ 229 h 358"/>
                <a:gd name="T32" fmla="*/ 54 w 124"/>
                <a:gd name="T33" fmla="*/ 209 h 358"/>
                <a:gd name="T34" fmla="*/ 58 w 124"/>
                <a:gd name="T35" fmla="*/ 195 h 358"/>
                <a:gd name="T36" fmla="*/ 66 w 124"/>
                <a:gd name="T37" fmla="*/ 162 h 358"/>
                <a:gd name="T38" fmla="*/ 73 w 124"/>
                <a:gd name="T39" fmla="*/ 127 h 358"/>
                <a:gd name="T40" fmla="*/ 78 w 124"/>
                <a:gd name="T41" fmla="*/ 91 h 358"/>
                <a:gd name="T42" fmla="*/ 84 w 124"/>
                <a:gd name="T43" fmla="*/ 56 h 358"/>
                <a:gd name="T44" fmla="*/ 87 w 124"/>
                <a:gd name="T45" fmla="*/ 25 h 358"/>
                <a:gd name="T46" fmla="*/ 91 w 124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4" h="358">
                  <a:moveTo>
                    <a:pt x="91" y="0"/>
                  </a:moveTo>
                  <a:lnTo>
                    <a:pt x="100" y="26"/>
                  </a:lnTo>
                  <a:lnTo>
                    <a:pt x="108" y="56"/>
                  </a:lnTo>
                  <a:lnTo>
                    <a:pt x="115" y="91"/>
                  </a:lnTo>
                  <a:lnTo>
                    <a:pt x="122" y="128"/>
                  </a:lnTo>
                  <a:lnTo>
                    <a:pt x="124" y="163"/>
                  </a:lnTo>
                  <a:lnTo>
                    <a:pt x="123" y="200"/>
                  </a:lnTo>
                  <a:lnTo>
                    <a:pt x="119" y="240"/>
                  </a:lnTo>
                  <a:lnTo>
                    <a:pt x="112" y="279"/>
                  </a:lnTo>
                  <a:lnTo>
                    <a:pt x="102" y="320"/>
                  </a:lnTo>
                  <a:lnTo>
                    <a:pt x="49" y="337"/>
                  </a:lnTo>
                  <a:lnTo>
                    <a:pt x="0" y="358"/>
                  </a:lnTo>
                  <a:lnTo>
                    <a:pt x="16" y="319"/>
                  </a:lnTo>
                  <a:lnTo>
                    <a:pt x="30" y="285"/>
                  </a:lnTo>
                  <a:lnTo>
                    <a:pt x="40" y="254"/>
                  </a:lnTo>
                  <a:lnTo>
                    <a:pt x="48" y="229"/>
                  </a:lnTo>
                  <a:lnTo>
                    <a:pt x="54" y="209"/>
                  </a:lnTo>
                  <a:lnTo>
                    <a:pt x="58" y="195"/>
                  </a:lnTo>
                  <a:lnTo>
                    <a:pt x="66" y="162"/>
                  </a:lnTo>
                  <a:lnTo>
                    <a:pt x="73" y="127"/>
                  </a:lnTo>
                  <a:lnTo>
                    <a:pt x="78" y="91"/>
                  </a:lnTo>
                  <a:lnTo>
                    <a:pt x="84" y="56"/>
                  </a:lnTo>
                  <a:lnTo>
                    <a:pt x="87" y="25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3" name="Freeform 76"/>
            <p:cNvSpPr>
              <a:spLocks/>
            </p:cNvSpPr>
            <p:nvPr/>
          </p:nvSpPr>
          <p:spPr bwMode="auto">
            <a:xfrm>
              <a:off x="4307662" y="5687538"/>
              <a:ext cx="567911" cy="240270"/>
            </a:xfrm>
            <a:custGeom>
              <a:avLst/>
              <a:gdLst>
                <a:gd name="T0" fmla="*/ 387 w 387"/>
                <a:gd name="T1" fmla="*/ 0 h 166"/>
                <a:gd name="T2" fmla="*/ 387 w 387"/>
                <a:gd name="T3" fmla="*/ 0 h 166"/>
                <a:gd name="T4" fmla="*/ 349 w 387"/>
                <a:gd name="T5" fmla="*/ 32 h 166"/>
                <a:gd name="T6" fmla="*/ 309 w 387"/>
                <a:gd name="T7" fmla="*/ 63 h 166"/>
                <a:gd name="T8" fmla="*/ 269 w 387"/>
                <a:gd name="T9" fmla="*/ 94 h 166"/>
                <a:gd name="T10" fmla="*/ 226 w 387"/>
                <a:gd name="T11" fmla="*/ 121 h 166"/>
                <a:gd name="T12" fmla="*/ 181 w 387"/>
                <a:gd name="T13" fmla="*/ 145 h 166"/>
                <a:gd name="T14" fmla="*/ 133 w 387"/>
                <a:gd name="T15" fmla="*/ 166 h 166"/>
                <a:gd name="T16" fmla="*/ 104 w 387"/>
                <a:gd name="T17" fmla="*/ 163 h 166"/>
                <a:gd name="T18" fmla="*/ 77 w 387"/>
                <a:gd name="T19" fmla="*/ 160 h 166"/>
                <a:gd name="T20" fmla="*/ 49 w 387"/>
                <a:gd name="T21" fmla="*/ 156 h 166"/>
                <a:gd name="T22" fmla="*/ 25 w 387"/>
                <a:gd name="T23" fmla="*/ 152 h 166"/>
                <a:gd name="T24" fmla="*/ 0 w 387"/>
                <a:gd name="T25" fmla="*/ 148 h 166"/>
                <a:gd name="T26" fmla="*/ 42 w 387"/>
                <a:gd name="T27" fmla="*/ 124 h 166"/>
                <a:gd name="T28" fmla="*/ 87 w 387"/>
                <a:gd name="T29" fmla="*/ 100 h 166"/>
                <a:gd name="T30" fmla="*/ 122 w 387"/>
                <a:gd name="T31" fmla="*/ 86 h 166"/>
                <a:gd name="T32" fmla="*/ 160 w 387"/>
                <a:gd name="T33" fmla="*/ 71 h 166"/>
                <a:gd name="T34" fmla="*/ 200 w 387"/>
                <a:gd name="T35" fmla="*/ 59 h 166"/>
                <a:gd name="T36" fmla="*/ 243 w 387"/>
                <a:gd name="T37" fmla="*/ 46 h 166"/>
                <a:gd name="T38" fmla="*/ 289 w 387"/>
                <a:gd name="T39" fmla="*/ 33 h 166"/>
                <a:gd name="T40" fmla="*/ 339 w 387"/>
                <a:gd name="T41" fmla="*/ 17 h 166"/>
                <a:gd name="T42" fmla="*/ 387 w 387"/>
                <a:gd name="T43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87" h="166">
                  <a:moveTo>
                    <a:pt x="387" y="0"/>
                  </a:moveTo>
                  <a:lnTo>
                    <a:pt x="387" y="0"/>
                  </a:lnTo>
                  <a:lnTo>
                    <a:pt x="349" y="32"/>
                  </a:lnTo>
                  <a:lnTo>
                    <a:pt x="309" y="63"/>
                  </a:lnTo>
                  <a:lnTo>
                    <a:pt x="269" y="94"/>
                  </a:lnTo>
                  <a:lnTo>
                    <a:pt x="226" y="121"/>
                  </a:lnTo>
                  <a:lnTo>
                    <a:pt x="181" y="145"/>
                  </a:lnTo>
                  <a:lnTo>
                    <a:pt x="133" y="166"/>
                  </a:lnTo>
                  <a:lnTo>
                    <a:pt x="104" y="163"/>
                  </a:lnTo>
                  <a:lnTo>
                    <a:pt x="77" y="160"/>
                  </a:lnTo>
                  <a:lnTo>
                    <a:pt x="49" y="156"/>
                  </a:lnTo>
                  <a:lnTo>
                    <a:pt x="25" y="152"/>
                  </a:lnTo>
                  <a:lnTo>
                    <a:pt x="0" y="148"/>
                  </a:lnTo>
                  <a:lnTo>
                    <a:pt x="42" y="124"/>
                  </a:lnTo>
                  <a:lnTo>
                    <a:pt x="87" y="100"/>
                  </a:lnTo>
                  <a:lnTo>
                    <a:pt x="122" y="86"/>
                  </a:lnTo>
                  <a:lnTo>
                    <a:pt x="160" y="71"/>
                  </a:lnTo>
                  <a:lnTo>
                    <a:pt x="200" y="59"/>
                  </a:lnTo>
                  <a:lnTo>
                    <a:pt x="243" y="46"/>
                  </a:lnTo>
                  <a:lnTo>
                    <a:pt x="289" y="33"/>
                  </a:lnTo>
                  <a:lnTo>
                    <a:pt x="339" y="17"/>
                  </a:lnTo>
                  <a:lnTo>
                    <a:pt x="38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4" name="Freeform 77"/>
            <p:cNvSpPr>
              <a:spLocks/>
            </p:cNvSpPr>
            <p:nvPr/>
          </p:nvSpPr>
          <p:spPr bwMode="auto">
            <a:xfrm>
              <a:off x="3863527" y="5541920"/>
              <a:ext cx="240270" cy="495101"/>
            </a:xfrm>
            <a:custGeom>
              <a:avLst/>
              <a:gdLst>
                <a:gd name="T0" fmla="*/ 166 w 166"/>
                <a:gd name="T1" fmla="*/ 0 h 338"/>
                <a:gd name="T2" fmla="*/ 160 w 166"/>
                <a:gd name="T3" fmla="*/ 24 h 338"/>
                <a:gd name="T4" fmla="*/ 154 w 166"/>
                <a:gd name="T5" fmla="*/ 48 h 338"/>
                <a:gd name="T6" fmla="*/ 148 w 166"/>
                <a:gd name="T7" fmla="*/ 73 h 338"/>
                <a:gd name="T8" fmla="*/ 142 w 166"/>
                <a:gd name="T9" fmla="*/ 96 h 338"/>
                <a:gd name="T10" fmla="*/ 136 w 166"/>
                <a:gd name="T11" fmla="*/ 113 h 338"/>
                <a:gd name="T12" fmla="*/ 129 w 166"/>
                <a:gd name="T13" fmla="*/ 138 h 338"/>
                <a:gd name="T14" fmla="*/ 118 w 166"/>
                <a:gd name="T15" fmla="*/ 169 h 338"/>
                <a:gd name="T16" fmla="*/ 106 w 166"/>
                <a:gd name="T17" fmla="*/ 203 h 338"/>
                <a:gd name="T18" fmla="*/ 91 w 166"/>
                <a:gd name="T19" fmla="*/ 240 h 338"/>
                <a:gd name="T20" fmla="*/ 75 w 166"/>
                <a:gd name="T21" fmla="*/ 277 h 338"/>
                <a:gd name="T22" fmla="*/ 48 w 166"/>
                <a:gd name="T23" fmla="*/ 293 h 338"/>
                <a:gd name="T24" fmla="*/ 24 w 166"/>
                <a:gd name="T25" fmla="*/ 313 h 338"/>
                <a:gd name="T26" fmla="*/ 1 w 166"/>
                <a:gd name="T27" fmla="*/ 338 h 338"/>
                <a:gd name="T28" fmla="*/ 0 w 166"/>
                <a:gd name="T29" fmla="*/ 304 h 338"/>
                <a:gd name="T30" fmla="*/ 3 w 166"/>
                <a:gd name="T31" fmla="*/ 272 h 338"/>
                <a:gd name="T32" fmla="*/ 9 w 166"/>
                <a:gd name="T33" fmla="*/ 245 h 338"/>
                <a:gd name="T34" fmla="*/ 17 w 166"/>
                <a:gd name="T35" fmla="*/ 221 h 338"/>
                <a:gd name="T36" fmla="*/ 27 w 166"/>
                <a:gd name="T37" fmla="*/ 199 h 338"/>
                <a:gd name="T38" fmla="*/ 39 w 166"/>
                <a:gd name="T39" fmla="*/ 179 h 338"/>
                <a:gd name="T40" fmla="*/ 51 w 166"/>
                <a:gd name="T41" fmla="*/ 161 h 338"/>
                <a:gd name="T42" fmla="*/ 63 w 166"/>
                <a:gd name="T43" fmla="*/ 144 h 338"/>
                <a:gd name="T44" fmla="*/ 75 w 166"/>
                <a:gd name="T45" fmla="*/ 128 h 338"/>
                <a:gd name="T46" fmla="*/ 107 w 166"/>
                <a:gd name="T47" fmla="*/ 84 h 338"/>
                <a:gd name="T48" fmla="*/ 127 w 166"/>
                <a:gd name="T49" fmla="*/ 58 h 338"/>
                <a:gd name="T50" fmla="*/ 148 w 166"/>
                <a:gd name="T51" fmla="*/ 30 h 338"/>
                <a:gd name="T52" fmla="*/ 166 w 166"/>
                <a:gd name="T53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" h="338">
                  <a:moveTo>
                    <a:pt x="166" y="0"/>
                  </a:moveTo>
                  <a:lnTo>
                    <a:pt x="160" y="24"/>
                  </a:lnTo>
                  <a:lnTo>
                    <a:pt x="154" y="48"/>
                  </a:lnTo>
                  <a:lnTo>
                    <a:pt x="148" y="73"/>
                  </a:lnTo>
                  <a:lnTo>
                    <a:pt x="142" y="96"/>
                  </a:lnTo>
                  <a:lnTo>
                    <a:pt x="136" y="113"/>
                  </a:lnTo>
                  <a:lnTo>
                    <a:pt x="129" y="138"/>
                  </a:lnTo>
                  <a:lnTo>
                    <a:pt x="118" y="169"/>
                  </a:lnTo>
                  <a:lnTo>
                    <a:pt x="106" y="203"/>
                  </a:lnTo>
                  <a:lnTo>
                    <a:pt x="91" y="240"/>
                  </a:lnTo>
                  <a:lnTo>
                    <a:pt x="75" y="277"/>
                  </a:lnTo>
                  <a:lnTo>
                    <a:pt x="48" y="293"/>
                  </a:lnTo>
                  <a:lnTo>
                    <a:pt x="24" y="313"/>
                  </a:lnTo>
                  <a:lnTo>
                    <a:pt x="1" y="338"/>
                  </a:lnTo>
                  <a:lnTo>
                    <a:pt x="0" y="304"/>
                  </a:lnTo>
                  <a:lnTo>
                    <a:pt x="3" y="272"/>
                  </a:lnTo>
                  <a:lnTo>
                    <a:pt x="9" y="245"/>
                  </a:lnTo>
                  <a:lnTo>
                    <a:pt x="17" y="221"/>
                  </a:lnTo>
                  <a:lnTo>
                    <a:pt x="27" y="199"/>
                  </a:lnTo>
                  <a:lnTo>
                    <a:pt x="39" y="179"/>
                  </a:lnTo>
                  <a:lnTo>
                    <a:pt x="51" y="161"/>
                  </a:lnTo>
                  <a:lnTo>
                    <a:pt x="63" y="144"/>
                  </a:lnTo>
                  <a:lnTo>
                    <a:pt x="75" y="128"/>
                  </a:lnTo>
                  <a:lnTo>
                    <a:pt x="107" y="84"/>
                  </a:lnTo>
                  <a:lnTo>
                    <a:pt x="127" y="58"/>
                  </a:lnTo>
                  <a:lnTo>
                    <a:pt x="148" y="30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5" name="Freeform 78"/>
            <p:cNvSpPr>
              <a:spLocks/>
            </p:cNvSpPr>
            <p:nvPr/>
          </p:nvSpPr>
          <p:spPr bwMode="auto">
            <a:xfrm>
              <a:off x="4016426" y="5520078"/>
              <a:ext cx="160180" cy="407730"/>
            </a:xfrm>
            <a:custGeom>
              <a:avLst/>
              <a:gdLst>
                <a:gd name="T0" fmla="*/ 87 w 112"/>
                <a:gd name="T1" fmla="*/ 0 h 279"/>
                <a:gd name="T2" fmla="*/ 95 w 112"/>
                <a:gd name="T3" fmla="*/ 25 h 279"/>
                <a:gd name="T4" fmla="*/ 103 w 112"/>
                <a:gd name="T5" fmla="*/ 53 h 279"/>
                <a:gd name="T6" fmla="*/ 110 w 112"/>
                <a:gd name="T7" fmla="*/ 85 h 279"/>
                <a:gd name="T8" fmla="*/ 112 w 112"/>
                <a:gd name="T9" fmla="*/ 120 h 279"/>
                <a:gd name="T10" fmla="*/ 112 w 112"/>
                <a:gd name="T11" fmla="*/ 145 h 279"/>
                <a:gd name="T12" fmla="*/ 109 w 112"/>
                <a:gd name="T13" fmla="*/ 172 h 279"/>
                <a:gd name="T14" fmla="*/ 102 w 112"/>
                <a:gd name="T15" fmla="*/ 201 h 279"/>
                <a:gd name="T16" fmla="*/ 94 w 112"/>
                <a:gd name="T17" fmla="*/ 231 h 279"/>
                <a:gd name="T18" fmla="*/ 83 w 112"/>
                <a:gd name="T19" fmla="*/ 263 h 279"/>
                <a:gd name="T20" fmla="*/ 53 w 112"/>
                <a:gd name="T21" fmla="*/ 266 h 279"/>
                <a:gd name="T22" fmla="*/ 25 w 112"/>
                <a:gd name="T23" fmla="*/ 272 h 279"/>
                <a:gd name="T24" fmla="*/ 0 w 112"/>
                <a:gd name="T25" fmla="*/ 279 h 279"/>
                <a:gd name="T26" fmla="*/ 14 w 112"/>
                <a:gd name="T27" fmla="*/ 245 h 279"/>
                <a:gd name="T28" fmla="*/ 27 w 112"/>
                <a:gd name="T29" fmla="*/ 212 h 279"/>
                <a:gd name="T30" fmla="*/ 37 w 112"/>
                <a:gd name="T31" fmla="*/ 182 h 279"/>
                <a:gd name="T32" fmla="*/ 46 w 112"/>
                <a:gd name="T33" fmla="*/ 156 h 279"/>
                <a:gd name="T34" fmla="*/ 54 w 112"/>
                <a:gd name="T35" fmla="*/ 133 h 279"/>
                <a:gd name="T36" fmla="*/ 58 w 112"/>
                <a:gd name="T37" fmla="*/ 116 h 279"/>
                <a:gd name="T38" fmla="*/ 65 w 112"/>
                <a:gd name="T39" fmla="*/ 95 h 279"/>
                <a:gd name="T40" fmla="*/ 72 w 112"/>
                <a:gd name="T41" fmla="*/ 70 h 279"/>
                <a:gd name="T42" fmla="*/ 77 w 112"/>
                <a:gd name="T43" fmla="*/ 45 h 279"/>
                <a:gd name="T44" fmla="*/ 83 w 112"/>
                <a:gd name="T45" fmla="*/ 21 h 279"/>
                <a:gd name="T46" fmla="*/ 87 w 112"/>
                <a:gd name="T47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2" h="279">
                  <a:moveTo>
                    <a:pt x="87" y="0"/>
                  </a:moveTo>
                  <a:lnTo>
                    <a:pt x="95" y="25"/>
                  </a:lnTo>
                  <a:lnTo>
                    <a:pt x="103" y="53"/>
                  </a:lnTo>
                  <a:lnTo>
                    <a:pt x="110" y="85"/>
                  </a:lnTo>
                  <a:lnTo>
                    <a:pt x="112" y="120"/>
                  </a:lnTo>
                  <a:lnTo>
                    <a:pt x="112" y="145"/>
                  </a:lnTo>
                  <a:lnTo>
                    <a:pt x="109" y="172"/>
                  </a:lnTo>
                  <a:lnTo>
                    <a:pt x="102" y="201"/>
                  </a:lnTo>
                  <a:lnTo>
                    <a:pt x="94" y="231"/>
                  </a:lnTo>
                  <a:lnTo>
                    <a:pt x="83" y="263"/>
                  </a:lnTo>
                  <a:lnTo>
                    <a:pt x="53" y="266"/>
                  </a:lnTo>
                  <a:lnTo>
                    <a:pt x="25" y="272"/>
                  </a:lnTo>
                  <a:lnTo>
                    <a:pt x="0" y="279"/>
                  </a:lnTo>
                  <a:lnTo>
                    <a:pt x="14" y="245"/>
                  </a:lnTo>
                  <a:lnTo>
                    <a:pt x="27" y="212"/>
                  </a:lnTo>
                  <a:lnTo>
                    <a:pt x="37" y="182"/>
                  </a:lnTo>
                  <a:lnTo>
                    <a:pt x="46" y="156"/>
                  </a:lnTo>
                  <a:lnTo>
                    <a:pt x="54" y="133"/>
                  </a:lnTo>
                  <a:lnTo>
                    <a:pt x="58" y="116"/>
                  </a:lnTo>
                  <a:lnTo>
                    <a:pt x="65" y="95"/>
                  </a:lnTo>
                  <a:lnTo>
                    <a:pt x="72" y="70"/>
                  </a:lnTo>
                  <a:lnTo>
                    <a:pt x="77" y="45"/>
                  </a:lnTo>
                  <a:lnTo>
                    <a:pt x="83" y="21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6" name="Freeform 79"/>
            <p:cNvSpPr>
              <a:spLocks/>
            </p:cNvSpPr>
            <p:nvPr/>
          </p:nvSpPr>
          <p:spPr bwMode="auto">
            <a:xfrm>
              <a:off x="4198449" y="5651134"/>
              <a:ext cx="684405" cy="247551"/>
            </a:xfrm>
            <a:custGeom>
              <a:avLst/>
              <a:gdLst>
                <a:gd name="T0" fmla="*/ 469 w 469"/>
                <a:gd name="T1" fmla="*/ 0 h 171"/>
                <a:gd name="T2" fmla="*/ 417 w 469"/>
                <a:gd name="T3" fmla="*/ 19 h 171"/>
                <a:gd name="T4" fmla="*/ 364 w 469"/>
                <a:gd name="T5" fmla="*/ 36 h 171"/>
                <a:gd name="T6" fmla="*/ 313 w 469"/>
                <a:gd name="T7" fmla="*/ 51 h 171"/>
                <a:gd name="T8" fmla="*/ 271 w 469"/>
                <a:gd name="T9" fmla="*/ 63 h 171"/>
                <a:gd name="T10" fmla="*/ 229 w 469"/>
                <a:gd name="T11" fmla="*/ 77 h 171"/>
                <a:gd name="T12" fmla="*/ 190 w 469"/>
                <a:gd name="T13" fmla="*/ 90 h 171"/>
                <a:gd name="T14" fmla="*/ 154 w 469"/>
                <a:gd name="T15" fmla="*/ 106 h 171"/>
                <a:gd name="T16" fmla="*/ 112 w 469"/>
                <a:gd name="T17" fmla="*/ 127 h 171"/>
                <a:gd name="T18" fmla="*/ 75 w 469"/>
                <a:gd name="T19" fmla="*/ 150 h 171"/>
                <a:gd name="T20" fmla="*/ 41 w 469"/>
                <a:gd name="T21" fmla="*/ 171 h 171"/>
                <a:gd name="T22" fmla="*/ 38 w 469"/>
                <a:gd name="T23" fmla="*/ 171 h 171"/>
                <a:gd name="T24" fmla="*/ 31 w 469"/>
                <a:gd name="T25" fmla="*/ 170 h 171"/>
                <a:gd name="T26" fmla="*/ 24 w 469"/>
                <a:gd name="T27" fmla="*/ 170 h 171"/>
                <a:gd name="T28" fmla="*/ 24 w 469"/>
                <a:gd name="T29" fmla="*/ 170 h 171"/>
                <a:gd name="T30" fmla="*/ 0 w 469"/>
                <a:gd name="T31" fmla="*/ 171 h 171"/>
                <a:gd name="T32" fmla="*/ 14 w 469"/>
                <a:gd name="T33" fmla="*/ 148 h 171"/>
                <a:gd name="T34" fmla="*/ 36 w 469"/>
                <a:gd name="T35" fmla="*/ 125 h 171"/>
                <a:gd name="T36" fmla="*/ 60 w 469"/>
                <a:gd name="T37" fmla="*/ 105 h 171"/>
                <a:gd name="T38" fmla="*/ 90 w 469"/>
                <a:gd name="T39" fmla="*/ 87 h 171"/>
                <a:gd name="T40" fmla="*/ 120 w 469"/>
                <a:gd name="T41" fmla="*/ 71 h 171"/>
                <a:gd name="T42" fmla="*/ 153 w 469"/>
                <a:gd name="T43" fmla="*/ 57 h 171"/>
                <a:gd name="T44" fmla="*/ 185 w 469"/>
                <a:gd name="T45" fmla="*/ 44 h 171"/>
                <a:gd name="T46" fmla="*/ 216 w 469"/>
                <a:gd name="T47" fmla="*/ 34 h 171"/>
                <a:gd name="T48" fmla="*/ 245 w 469"/>
                <a:gd name="T49" fmla="*/ 26 h 171"/>
                <a:gd name="T50" fmla="*/ 270 w 469"/>
                <a:gd name="T51" fmla="*/ 21 h 171"/>
                <a:gd name="T52" fmla="*/ 301 w 469"/>
                <a:gd name="T53" fmla="*/ 15 h 171"/>
                <a:gd name="T54" fmla="*/ 331 w 469"/>
                <a:gd name="T55" fmla="*/ 10 h 171"/>
                <a:gd name="T56" fmla="*/ 361 w 469"/>
                <a:gd name="T57" fmla="*/ 8 h 171"/>
                <a:gd name="T58" fmla="*/ 391 w 469"/>
                <a:gd name="T59" fmla="*/ 6 h 171"/>
                <a:gd name="T60" fmla="*/ 427 w 469"/>
                <a:gd name="T61" fmla="*/ 4 h 171"/>
                <a:gd name="T62" fmla="*/ 469 w 469"/>
                <a:gd name="T6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9" h="171">
                  <a:moveTo>
                    <a:pt x="469" y="0"/>
                  </a:moveTo>
                  <a:lnTo>
                    <a:pt x="417" y="19"/>
                  </a:lnTo>
                  <a:lnTo>
                    <a:pt x="364" y="36"/>
                  </a:lnTo>
                  <a:lnTo>
                    <a:pt x="313" y="51"/>
                  </a:lnTo>
                  <a:lnTo>
                    <a:pt x="271" y="63"/>
                  </a:lnTo>
                  <a:lnTo>
                    <a:pt x="229" y="77"/>
                  </a:lnTo>
                  <a:lnTo>
                    <a:pt x="190" y="90"/>
                  </a:lnTo>
                  <a:lnTo>
                    <a:pt x="154" y="106"/>
                  </a:lnTo>
                  <a:lnTo>
                    <a:pt x="112" y="127"/>
                  </a:lnTo>
                  <a:lnTo>
                    <a:pt x="75" y="150"/>
                  </a:lnTo>
                  <a:lnTo>
                    <a:pt x="41" y="171"/>
                  </a:lnTo>
                  <a:lnTo>
                    <a:pt x="38" y="171"/>
                  </a:lnTo>
                  <a:lnTo>
                    <a:pt x="31" y="170"/>
                  </a:lnTo>
                  <a:lnTo>
                    <a:pt x="24" y="170"/>
                  </a:lnTo>
                  <a:lnTo>
                    <a:pt x="24" y="170"/>
                  </a:lnTo>
                  <a:lnTo>
                    <a:pt x="0" y="171"/>
                  </a:lnTo>
                  <a:lnTo>
                    <a:pt x="14" y="148"/>
                  </a:lnTo>
                  <a:lnTo>
                    <a:pt x="36" y="125"/>
                  </a:lnTo>
                  <a:lnTo>
                    <a:pt x="60" y="105"/>
                  </a:lnTo>
                  <a:lnTo>
                    <a:pt x="90" y="87"/>
                  </a:lnTo>
                  <a:lnTo>
                    <a:pt x="120" y="71"/>
                  </a:lnTo>
                  <a:lnTo>
                    <a:pt x="153" y="57"/>
                  </a:lnTo>
                  <a:lnTo>
                    <a:pt x="185" y="44"/>
                  </a:lnTo>
                  <a:lnTo>
                    <a:pt x="216" y="34"/>
                  </a:lnTo>
                  <a:lnTo>
                    <a:pt x="245" y="26"/>
                  </a:lnTo>
                  <a:lnTo>
                    <a:pt x="270" y="21"/>
                  </a:lnTo>
                  <a:lnTo>
                    <a:pt x="301" y="15"/>
                  </a:lnTo>
                  <a:lnTo>
                    <a:pt x="331" y="10"/>
                  </a:lnTo>
                  <a:lnTo>
                    <a:pt x="361" y="8"/>
                  </a:lnTo>
                  <a:lnTo>
                    <a:pt x="391" y="6"/>
                  </a:lnTo>
                  <a:lnTo>
                    <a:pt x="427" y="4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7" name="Freeform 80"/>
            <p:cNvSpPr>
              <a:spLocks/>
            </p:cNvSpPr>
            <p:nvPr/>
          </p:nvSpPr>
          <p:spPr bwMode="auto">
            <a:xfrm>
              <a:off x="3878089" y="5927808"/>
              <a:ext cx="611596" cy="145618"/>
            </a:xfrm>
            <a:custGeom>
              <a:avLst/>
              <a:gdLst>
                <a:gd name="T0" fmla="*/ 245 w 423"/>
                <a:gd name="T1" fmla="*/ 0 h 99"/>
                <a:gd name="T2" fmla="*/ 280 w 423"/>
                <a:gd name="T3" fmla="*/ 1 h 99"/>
                <a:gd name="T4" fmla="*/ 312 w 423"/>
                <a:gd name="T5" fmla="*/ 5 h 99"/>
                <a:gd name="T6" fmla="*/ 342 w 423"/>
                <a:gd name="T7" fmla="*/ 11 h 99"/>
                <a:gd name="T8" fmla="*/ 368 w 423"/>
                <a:gd name="T9" fmla="*/ 14 h 99"/>
                <a:gd name="T10" fmla="*/ 395 w 423"/>
                <a:gd name="T11" fmla="*/ 19 h 99"/>
                <a:gd name="T12" fmla="*/ 423 w 423"/>
                <a:gd name="T13" fmla="*/ 21 h 99"/>
                <a:gd name="T14" fmla="*/ 372 w 423"/>
                <a:gd name="T15" fmla="*/ 30 h 99"/>
                <a:gd name="T16" fmla="*/ 324 w 423"/>
                <a:gd name="T17" fmla="*/ 37 h 99"/>
                <a:gd name="T18" fmla="*/ 278 w 423"/>
                <a:gd name="T19" fmla="*/ 41 h 99"/>
                <a:gd name="T20" fmla="*/ 235 w 423"/>
                <a:gd name="T21" fmla="*/ 45 h 99"/>
                <a:gd name="T22" fmla="*/ 191 w 423"/>
                <a:gd name="T23" fmla="*/ 48 h 99"/>
                <a:gd name="T24" fmla="*/ 150 w 423"/>
                <a:gd name="T25" fmla="*/ 53 h 99"/>
                <a:gd name="T26" fmla="*/ 109 w 423"/>
                <a:gd name="T27" fmla="*/ 58 h 99"/>
                <a:gd name="T28" fmla="*/ 70 w 423"/>
                <a:gd name="T29" fmla="*/ 68 h 99"/>
                <a:gd name="T30" fmla="*/ 33 w 423"/>
                <a:gd name="T31" fmla="*/ 82 h 99"/>
                <a:gd name="T32" fmla="*/ 0 w 423"/>
                <a:gd name="T33" fmla="*/ 99 h 99"/>
                <a:gd name="T34" fmla="*/ 14 w 423"/>
                <a:gd name="T35" fmla="*/ 81 h 99"/>
                <a:gd name="T36" fmla="*/ 29 w 423"/>
                <a:gd name="T37" fmla="*/ 64 h 99"/>
                <a:gd name="T38" fmla="*/ 45 w 423"/>
                <a:gd name="T39" fmla="*/ 49 h 99"/>
                <a:gd name="T40" fmla="*/ 63 w 423"/>
                <a:gd name="T41" fmla="*/ 37 h 99"/>
                <a:gd name="T42" fmla="*/ 85 w 423"/>
                <a:gd name="T43" fmla="*/ 27 h 99"/>
                <a:gd name="T44" fmla="*/ 108 w 423"/>
                <a:gd name="T45" fmla="*/ 18 h 99"/>
                <a:gd name="T46" fmla="*/ 135 w 423"/>
                <a:gd name="T47" fmla="*/ 11 h 99"/>
                <a:gd name="T48" fmla="*/ 168 w 423"/>
                <a:gd name="T49" fmla="*/ 5 h 99"/>
                <a:gd name="T50" fmla="*/ 204 w 423"/>
                <a:gd name="T51" fmla="*/ 2 h 99"/>
                <a:gd name="T52" fmla="*/ 245 w 423"/>
                <a:gd name="T53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3" h="99">
                  <a:moveTo>
                    <a:pt x="245" y="0"/>
                  </a:moveTo>
                  <a:lnTo>
                    <a:pt x="280" y="1"/>
                  </a:lnTo>
                  <a:lnTo>
                    <a:pt x="312" y="5"/>
                  </a:lnTo>
                  <a:lnTo>
                    <a:pt x="342" y="11"/>
                  </a:lnTo>
                  <a:lnTo>
                    <a:pt x="368" y="14"/>
                  </a:lnTo>
                  <a:lnTo>
                    <a:pt x="395" y="19"/>
                  </a:lnTo>
                  <a:lnTo>
                    <a:pt x="423" y="21"/>
                  </a:lnTo>
                  <a:lnTo>
                    <a:pt x="372" y="30"/>
                  </a:lnTo>
                  <a:lnTo>
                    <a:pt x="324" y="37"/>
                  </a:lnTo>
                  <a:lnTo>
                    <a:pt x="278" y="41"/>
                  </a:lnTo>
                  <a:lnTo>
                    <a:pt x="235" y="45"/>
                  </a:lnTo>
                  <a:lnTo>
                    <a:pt x="191" y="48"/>
                  </a:lnTo>
                  <a:lnTo>
                    <a:pt x="150" y="53"/>
                  </a:lnTo>
                  <a:lnTo>
                    <a:pt x="109" y="58"/>
                  </a:lnTo>
                  <a:lnTo>
                    <a:pt x="70" y="68"/>
                  </a:lnTo>
                  <a:lnTo>
                    <a:pt x="33" y="82"/>
                  </a:lnTo>
                  <a:lnTo>
                    <a:pt x="0" y="99"/>
                  </a:lnTo>
                  <a:lnTo>
                    <a:pt x="14" y="81"/>
                  </a:lnTo>
                  <a:lnTo>
                    <a:pt x="29" y="64"/>
                  </a:lnTo>
                  <a:lnTo>
                    <a:pt x="45" y="49"/>
                  </a:lnTo>
                  <a:lnTo>
                    <a:pt x="63" y="37"/>
                  </a:lnTo>
                  <a:lnTo>
                    <a:pt x="85" y="27"/>
                  </a:lnTo>
                  <a:lnTo>
                    <a:pt x="108" y="18"/>
                  </a:lnTo>
                  <a:lnTo>
                    <a:pt x="135" y="11"/>
                  </a:lnTo>
                  <a:lnTo>
                    <a:pt x="168" y="5"/>
                  </a:lnTo>
                  <a:lnTo>
                    <a:pt x="204" y="2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8" name="Freeform 81"/>
            <p:cNvSpPr>
              <a:spLocks/>
            </p:cNvSpPr>
            <p:nvPr/>
          </p:nvSpPr>
          <p:spPr bwMode="auto">
            <a:xfrm>
              <a:off x="3390268" y="6226325"/>
              <a:ext cx="859147" cy="145618"/>
            </a:xfrm>
            <a:custGeom>
              <a:avLst/>
              <a:gdLst>
                <a:gd name="T0" fmla="*/ 589 w 589"/>
                <a:gd name="T1" fmla="*/ 0 h 100"/>
                <a:gd name="T2" fmla="*/ 546 w 589"/>
                <a:gd name="T3" fmla="*/ 24 h 100"/>
                <a:gd name="T4" fmla="*/ 505 w 589"/>
                <a:gd name="T5" fmla="*/ 46 h 100"/>
                <a:gd name="T6" fmla="*/ 467 w 589"/>
                <a:gd name="T7" fmla="*/ 63 h 100"/>
                <a:gd name="T8" fmla="*/ 430 w 589"/>
                <a:gd name="T9" fmla="*/ 76 h 100"/>
                <a:gd name="T10" fmla="*/ 394 w 589"/>
                <a:gd name="T11" fmla="*/ 86 h 100"/>
                <a:gd name="T12" fmla="*/ 358 w 589"/>
                <a:gd name="T13" fmla="*/ 94 h 100"/>
                <a:gd name="T14" fmla="*/ 321 w 589"/>
                <a:gd name="T15" fmla="*/ 98 h 100"/>
                <a:gd name="T16" fmla="*/ 284 w 589"/>
                <a:gd name="T17" fmla="*/ 100 h 100"/>
                <a:gd name="T18" fmla="*/ 244 w 589"/>
                <a:gd name="T19" fmla="*/ 99 h 100"/>
                <a:gd name="T20" fmla="*/ 204 w 589"/>
                <a:gd name="T21" fmla="*/ 95 h 100"/>
                <a:gd name="T22" fmla="*/ 159 w 589"/>
                <a:gd name="T23" fmla="*/ 90 h 100"/>
                <a:gd name="T24" fmla="*/ 112 w 589"/>
                <a:gd name="T25" fmla="*/ 83 h 100"/>
                <a:gd name="T26" fmla="*/ 59 w 589"/>
                <a:gd name="T27" fmla="*/ 74 h 100"/>
                <a:gd name="T28" fmla="*/ 0 w 589"/>
                <a:gd name="T29" fmla="*/ 64 h 100"/>
                <a:gd name="T30" fmla="*/ 22 w 589"/>
                <a:gd name="T31" fmla="*/ 56 h 100"/>
                <a:gd name="T32" fmla="*/ 48 w 589"/>
                <a:gd name="T33" fmla="*/ 46 h 100"/>
                <a:gd name="T34" fmla="*/ 78 w 589"/>
                <a:gd name="T35" fmla="*/ 37 h 100"/>
                <a:gd name="T36" fmla="*/ 112 w 589"/>
                <a:gd name="T37" fmla="*/ 28 h 100"/>
                <a:gd name="T38" fmla="*/ 149 w 589"/>
                <a:gd name="T39" fmla="*/ 20 h 100"/>
                <a:gd name="T40" fmla="*/ 204 w 589"/>
                <a:gd name="T41" fmla="*/ 12 h 100"/>
                <a:gd name="T42" fmla="*/ 260 w 589"/>
                <a:gd name="T43" fmla="*/ 10 h 100"/>
                <a:gd name="T44" fmla="*/ 301 w 589"/>
                <a:gd name="T45" fmla="*/ 11 h 100"/>
                <a:gd name="T46" fmla="*/ 337 w 589"/>
                <a:gd name="T47" fmla="*/ 14 h 100"/>
                <a:gd name="T48" fmla="*/ 373 w 589"/>
                <a:gd name="T49" fmla="*/ 18 h 100"/>
                <a:gd name="T50" fmla="*/ 422 w 589"/>
                <a:gd name="T51" fmla="*/ 22 h 100"/>
                <a:gd name="T52" fmla="*/ 474 w 589"/>
                <a:gd name="T53" fmla="*/ 23 h 100"/>
                <a:gd name="T54" fmla="*/ 514 w 589"/>
                <a:gd name="T55" fmla="*/ 19 h 100"/>
                <a:gd name="T56" fmla="*/ 554 w 589"/>
                <a:gd name="T57" fmla="*/ 10 h 100"/>
                <a:gd name="T58" fmla="*/ 589 w 589"/>
                <a:gd name="T59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89" h="100">
                  <a:moveTo>
                    <a:pt x="589" y="0"/>
                  </a:moveTo>
                  <a:lnTo>
                    <a:pt x="546" y="24"/>
                  </a:lnTo>
                  <a:lnTo>
                    <a:pt x="505" y="46"/>
                  </a:lnTo>
                  <a:lnTo>
                    <a:pt x="467" y="63"/>
                  </a:lnTo>
                  <a:lnTo>
                    <a:pt x="430" y="76"/>
                  </a:lnTo>
                  <a:lnTo>
                    <a:pt x="394" y="86"/>
                  </a:lnTo>
                  <a:lnTo>
                    <a:pt x="358" y="94"/>
                  </a:lnTo>
                  <a:lnTo>
                    <a:pt x="321" y="98"/>
                  </a:lnTo>
                  <a:lnTo>
                    <a:pt x="284" y="100"/>
                  </a:lnTo>
                  <a:lnTo>
                    <a:pt x="244" y="99"/>
                  </a:lnTo>
                  <a:lnTo>
                    <a:pt x="204" y="95"/>
                  </a:lnTo>
                  <a:lnTo>
                    <a:pt x="159" y="90"/>
                  </a:lnTo>
                  <a:lnTo>
                    <a:pt x="112" y="83"/>
                  </a:lnTo>
                  <a:lnTo>
                    <a:pt x="59" y="74"/>
                  </a:lnTo>
                  <a:lnTo>
                    <a:pt x="0" y="64"/>
                  </a:lnTo>
                  <a:lnTo>
                    <a:pt x="22" y="56"/>
                  </a:lnTo>
                  <a:lnTo>
                    <a:pt x="48" y="46"/>
                  </a:lnTo>
                  <a:lnTo>
                    <a:pt x="78" y="37"/>
                  </a:lnTo>
                  <a:lnTo>
                    <a:pt x="112" y="28"/>
                  </a:lnTo>
                  <a:lnTo>
                    <a:pt x="149" y="20"/>
                  </a:lnTo>
                  <a:lnTo>
                    <a:pt x="204" y="12"/>
                  </a:lnTo>
                  <a:lnTo>
                    <a:pt x="260" y="10"/>
                  </a:lnTo>
                  <a:lnTo>
                    <a:pt x="301" y="11"/>
                  </a:lnTo>
                  <a:lnTo>
                    <a:pt x="337" y="14"/>
                  </a:lnTo>
                  <a:lnTo>
                    <a:pt x="373" y="18"/>
                  </a:lnTo>
                  <a:lnTo>
                    <a:pt x="422" y="22"/>
                  </a:lnTo>
                  <a:lnTo>
                    <a:pt x="474" y="23"/>
                  </a:lnTo>
                  <a:lnTo>
                    <a:pt x="514" y="19"/>
                  </a:lnTo>
                  <a:lnTo>
                    <a:pt x="554" y="10"/>
                  </a:lnTo>
                  <a:lnTo>
                    <a:pt x="58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9" name="Freeform 82"/>
            <p:cNvSpPr>
              <a:spLocks/>
            </p:cNvSpPr>
            <p:nvPr/>
          </p:nvSpPr>
          <p:spPr bwMode="auto">
            <a:xfrm>
              <a:off x="3863527" y="5986055"/>
              <a:ext cx="655282" cy="174742"/>
            </a:xfrm>
            <a:custGeom>
              <a:avLst/>
              <a:gdLst>
                <a:gd name="T0" fmla="*/ 451 w 451"/>
                <a:gd name="T1" fmla="*/ 0 h 117"/>
                <a:gd name="T2" fmla="*/ 406 w 451"/>
                <a:gd name="T3" fmla="*/ 27 h 117"/>
                <a:gd name="T4" fmla="*/ 361 w 451"/>
                <a:gd name="T5" fmla="*/ 52 h 117"/>
                <a:gd name="T6" fmla="*/ 316 w 451"/>
                <a:gd name="T7" fmla="*/ 74 h 117"/>
                <a:gd name="T8" fmla="*/ 273 w 451"/>
                <a:gd name="T9" fmla="*/ 92 h 117"/>
                <a:gd name="T10" fmla="*/ 226 w 451"/>
                <a:gd name="T11" fmla="*/ 107 h 117"/>
                <a:gd name="T12" fmla="*/ 179 w 451"/>
                <a:gd name="T13" fmla="*/ 117 h 117"/>
                <a:gd name="T14" fmla="*/ 149 w 451"/>
                <a:gd name="T15" fmla="*/ 112 h 117"/>
                <a:gd name="T16" fmla="*/ 121 w 451"/>
                <a:gd name="T17" fmla="*/ 106 h 117"/>
                <a:gd name="T18" fmla="*/ 97 w 451"/>
                <a:gd name="T19" fmla="*/ 100 h 117"/>
                <a:gd name="T20" fmla="*/ 72 w 451"/>
                <a:gd name="T21" fmla="*/ 96 h 117"/>
                <a:gd name="T22" fmla="*/ 39 w 451"/>
                <a:gd name="T23" fmla="*/ 92 h 117"/>
                <a:gd name="T24" fmla="*/ 0 w 451"/>
                <a:gd name="T25" fmla="*/ 90 h 117"/>
                <a:gd name="T26" fmla="*/ 17 w 451"/>
                <a:gd name="T27" fmla="*/ 80 h 117"/>
                <a:gd name="T28" fmla="*/ 36 w 451"/>
                <a:gd name="T29" fmla="*/ 69 h 117"/>
                <a:gd name="T30" fmla="*/ 60 w 451"/>
                <a:gd name="T31" fmla="*/ 59 h 117"/>
                <a:gd name="T32" fmla="*/ 88 w 451"/>
                <a:gd name="T33" fmla="*/ 49 h 117"/>
                <a:gd name="T34" fmla="*/ 121 w 451"/>
                <a:gd name="T35" fmla="*/ 42 h 117"/>
                <a:gd name="T36" fmla="*/ 160 w 451"/>
                <a:gd name="T37" fmla="*/ 35 h 117"/>
                <a:gd name="T38" fmla="*/ 201 w 451"/>
                <a:gd name="T39" fmla="*/ 32 h 117"/>
                <a:gd name="T40" fmla="*/ 243 w 451"/>
                <a:gd name="T41" fmla="*/ 28 h 117"/>
                <a:gd name="T42" fmla="*/ 292 w 451"/>
                <a:gd name="T43" fmla="*/ 24 h 117"/>
                <a:gd name="T44" fmla="*/ 341 w 451"/>
                <a:gd name="T45" fmla="*/ 19 h 117"/>
                <a:gd name="T46" fmla="*/ 395 w 451"/>
                <a:gd name="T47" fmla="*/ 11 h 117"/>
                <a:gd name="T48" fmla="*/ 451 w 451"/>
                <a:gd name="T4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1" h="117">
                  <a:moveTo>
                    <a:pt x="451" y="0"/>
                  </a:moveTo>
                  <a:lnTo>
                    <a:pt x="406" y="27"/>
                  </a:lnTo>
                  <a:lnTo>
                    <a:pt x="361" y="52"/>
                  </a:lnTo>
                  <a:lnTo>
                    <a:pt x="316" y="74"/>
                  </a:lnTo>
                  <a:lnTo>
                    <a:pt x="273" y="92"/>
                  </a:lnTo>
                  <a:lnTo>
                    <a:pt x="226" y="107"/>
                  </a:lnTo>
                  <a:lnTo>
                    <a:pt x="179" y="117"/>
                  </a:lnTo>
                  <a:lnTo>
                    <a:pt x="149" y="112"/>
                  </a:lnTo>
                  <a:lnTo>
                    <a:pt x="121" y="106"/>
                  </a:lnTo>
                  <a:lnTo>
                    <a:pt x="97" y="100"/>
                  </a:lnTo>
                  <a:lnTo>
                    <a:pt x="72" y="96"/>
                  </a:lnTo>
                  <a:lnTo>
                    <a:pt x="39" y="92"/>
                  </a:lnTo>
                  <a:lnTo>
                    <a:pt x="0" y="90"/>
                  </a:lnTo>
                  <a:lnTo>
                    <a:pt x="17" y="80"/>
                  </a:lnTo>
                  <a:lnTo>
                    <a:pt x="36" y="69"/>
                  </a:lnTo>
                  <a:lnTo>
                    <a:pt x="60" y="59"/>
                  </a:lnTo>
                  <a:lnTo>
                    <a:pt x="88" y="49"/>
                  </a:lnTo>
                  <a:lnTo>
                    <a:pt x="121" y="42"/>
                  </a:lnTo>
                  <a:lnTo>
                    <a:pt x="160" y="35"/>
                  </a:lnTo>
                  <a:lnTo>
                    <a:pt x="201" y="32"/>
                  </a:lnTo>
                  <a:lnTo>
                    <a:pt x="243" y="28"/>
                  </a:lnTo>
                  <a:lnTo>
                    <a:pt x="292" y="24"/>
                  </a:lnTo>
                  <a:lnTo>
                    <a:pt x="341" y="19"/>
                  </a:lnTo>
                  <a:lnTo>
                    <a:pt x="395" y="11"/>
                  </a:lnTo>
                  <a:lnTo>
                    <a:pt x="45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0" name="Freeform 83"/>
            <p:cNvSpPr>
              <a:spLocks/>
            </p:cNvSpPr>
            <p:nvPr/>
          </p:nvSpPr>
          <p:spPr bwMode="auto">
            <a:xfrm>
              <a:off x="5101281" y="4093021"/>
              <a:ext cx="138337" cy="495101"/>
            </a:xfrm>
            <a:custGeom>
              <a:avLst/>
              <a:gdLst>
                <a:gd name="T0" fmla="*/ 0 w 92"/>
                <a:gd name="T1" fmla="*/ 0 h 340"/>
                <a:gd name="T2" fmla="*/ 11 w 92"/>
                <a:gd name="T3" fmla="*/ 14 h 340"/>
                <a:gd name="T4" fmla="*/ 24 w 92"/>
                <a:gd name="T5" fmla="*/ 34 h 340"/>
                <a:gd name="T6" fmla="*/ 39 w 92"/>
                <a:gd name="T7" fmla="*/ 56 h 340"/>
                <a:gd name="T8" fmla="*/ 55 w 92"/>
                <a:gd name="T9" fmla="*/ 81 h 340"/>
                <a:gd name="T10" fmla="*/ 69 w 92"/>
                <a:gd name="T11" fmla="*/ 109 h 340"/>
                <a:gd name="T12" fmla="*/ 82 w 92"/>
                <a:gd name="T13" fmla="*/ 139 h 340"/>
                <a:gd name="T14" fmla="*/ 92 w 92"/>
                <a:gd name="T15" fmla="*/ 171 h 340"/>
                <a:gd name="T16" fmla="*/ 83 w 92"/>
                <a:gd name="T17" fmla="*/ 213 h 340"/>
                <a:gd name="T18" fmla="*/ 78 w 92"/>
                <a:gd name="T19" fmla="*/ 259 h 340"/>
                <a:gd name="T20" fmla="*/ 77 w 92"/>
                <a:gd name="T21" fmla="*/ 307 h 340"/>
                <a:gd name="T22" fmla="*/ 65 w 92"/>
                <a:gd name="T23" fmla="*/ 323 h 340"/>
                <a:gd name="T24" fmla="*/ 52 w 92"/>
                <a:gd name="T25" fmla="*/ 340 h 340"/>
                <a:gd name="T26" fmla="*/ 50 w 92"/>
                <a:gd name="T27" fmla="*/ 305 h 340"/>
                <a:gd name="T28" fmla="*/ 47 w 92"/>
                <a:gd name="T29" fmla="*/ 268 h 340"/>
                <a:gd name="T30" fmla="*/ 41 w 92"/>
                <a:gd name="T31" fmla="*/ 229 h 340"/>
                <a:gd name="T32" fmla="*/ 36 w 92"/>
                <a:gd name="T33" fmla="*/ 190 h 340"/>
                <a:gd name="T34" fmla="*/ 29 w 92"/>
                <a:gd name="T35" fmla="*/ 151 h 340"/>
                <a:gd name="T36" fmla="*/ 22 w 92"/>
                <a:gd name="T37" fmla="*/ 113 h 340"/>
                <a:gd name="T38" fmla="*/ 15 w 92"/>
                <a:gd name="T39" fmla="*/ 79 h 340"/>
                <a:gd name="T40" fmla="*/ 10 w 92"/>
                <a:gd name="T41" fmla="*/ 48 h 340"/>
                <a:gd name="T42" fmla="*/ 4 w 92"/>
                <a:gd name="T43" fmla="*/ 21 h 340"/>
                <a:gd name="T44" fmla="*/ 0 w 92"/>
                <a:gd name="T4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40">
                  <a:moveTo>
                    <a:pt x="0" y="0"/>
                  </a:moveTo>
                  <a:lnTo>
                    <a:pt x="11" y="14"/>
                  </a:lnTo>
                  <a:lnTo>
                    <a:pt x="24" y="34"/>
                  </a:lnTo>
                  <a:lnTo>
                    <a:pt x="39" y="56"/>
                  </a:lnTo>
                  <a:lnTo>
                    <a:pt x="55" y="81"/>
                  </a:lnTo>
                  <a:lnTo>
                    <a:pt x="69" y="109"/>
                  </a:lnTo>
                  <a:lnTo>
                    <a:pt x="82" y="139"/>
                  </a:lnTo>
                  <a:lnTo>
                    <a:pt x="92" y="171"/>
                  </a:lnTo>
                  <a:lnTo>
                    <a:pt x="83" y="213"/>
                  </a:lnTo>
                  <a:lnTo>
                    <a:pt x="78" y="259"/>
                  </a:lnTo>
                  <a:lnTo>
                    <a:pt x="77" y="307"/>
                  </a:lnTo>
                  <a:lnTo>
                    <a:pt x="65" y="323"/>
                  </a:lnTo>
                  <a:lnTo>
                    <a:pt x="52" y="340"/>
                  </a:lnTo>
                  <a:lnTo>
                    <a:pt x="50" y="305"/>
                  </a:lnTo>
                  <a:lnTo>
                    <a:pt x="47" y="268"/>
                  </a:lnTo>
                  <a:lnTo>
                    <a:pt x="41" y="229"/>
                  </a:lnTo>
                  <a:lnTo>
                    <a:pt x="36" y="190"/>
                  </a:lnTo>
                  <a:lnTo>
                    <a:pt x="29" y="151"/>
                  </a:lnTo>
                  <a:lnTo>
                    <a:pt x="22" y="113"/>
                  </a:lnTo>
                  <a:lnTo>
                    <a:pt x="15" y="79"/>
                  </a:lnTo>
                  <a:lnTo>
                    <a:pt x="10" y="48"/>
                  </a:lnTo>
                  <a:lnTo>
                    <a:pt x="4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1" name="Freeform 84"/>
            <p:cNvSpPr>
              <a:spLocks/>
            </p:cNvSpPr>
            <p:nvPr/>
          </p:nvSpPr>
          <p:spPr bwMode="auto">
            <a:xfrm>
              <a:off x="601681" y="4093021"/>
              <a:ext cx="131056" cy="589753"/>
            </a:xfrm>
            <a:custGeom>
              <a:avLst/>
              <a:gdLst>
                <a:gd name="T0" fmla="*/ 55 w 88"/>
                <a:gd name="T1" fmla="*/ 0 h 404"/>
                <a:gd name="T2" fmla="*/ 69 w 88"/>
                <a:gd name="T3" fmla="*/ 26 h 404"/>
                <a:gd name="T4" fmla="*/ 79 w 88"/>
                <a:gd name="T5" fmla="*/ 55 h 404"/>
                <a:gd name="T6" fmla="*/ 86 w 88"/>
                <a:gd name="T7" fmla="*/ 88 h 404"/>
                <a:gd name="T8" fmla="*/ 88 w 88"/>
                <a:gd name="T9" fmla="*/ 121 h 404"/>
                <a:gd name="T10" fmla="*/ 88 w 88"/>
                <a:gd name="T11" fmla="*/ 158 h 404"/>
                <a:gd name="T12" fmla="*/ 84 w 88"/>
                <a:gd name="T13" fmla="*/ 195 h 404"/>
                <a:gd name="T14" fmla="*/ 79 w 88"/>
                <a:gd name="T15" fmla="*/ 233 h 404"/>
                <a:gd name="T16" fmla="*/ 69 w 88"/>
                <a:gd name="T17" fmla="*/ 270 h 404"/>
                <a:gd name="T18" fmla="*/ 57 w 88"/>
                <a:gd name="T19" fmla="*/ 306 h 404"/>
                <a:gd name="T20" fmla="*/ 42 w 88"/>
                <a:gd name="T21" fmla="*/ 341 h 404"/>
                <a:gd name="T22" fmla="*/ 24 w 88"/>
                <a:gd name="T23" fmla="*/ 374 h 404"/>
                <a:gd name="T24" fmla="*/ 4 w 88"/>
                <a:gd name="T25" fmla="*/ 404 h 404"/>
                <a:gd name="T26" fmla="*/ 1 w 88"/>
                <a:gd name="T27" fmla="*/ 382 h 404"/>
                <a:gd name="T28" fmla="*/ 0 w 88"/>
                <a:gd name="T29" fmla="*/ 355 h 404"/>
                <a:gd name="T30" fmla="*/ 2 w 88"/>
                <a:gd name="T31" fmla="*/ 323 h 404"/>
                <a:gd name="T32" fmla="*/ 6 w 88"/>
                <a:gd name="T33" fmla="*/ 288 h 404"/>
                <a:gd name="T34" fmla="*/ 10 w 88"/>
                <a:gd name="T35" fmla="*/ 250 h 404"/>
                <a:gd name="T36" fmla="*/ 16 w 88"/>
                <a:gd name="T37" fmla="*/ 209 h 404"/>
                <a:gd name="T38" fmla="*/ 23 w 88"/>
                <a:gd name="T39" fmla="*/ 168 h 404"/>
                <a:gd name="T40" fmla="*/ 29 w 88"/>
                <a:gd name="T41" fmla="*/ 125 h 404"/>
                <a:gd name="T42" fmla="*/ 38 w 88"/>
                <a:gd name="T43" fmla="*/ 82 h 404"/>
                <a:gd name="T44" fmla="*/ 46 w 88"/>
                <a:gd name="T45" fmla="*/ 40 h 404"/>
                <a:gd name="T46" fmla="*/ 55 w 88"/>
                <a:gd name="T47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" h="404">
                  <a:moveTo>
                    <a:pt x="55" y="0"/>
                  </a:moveTo>
                  <a:lnTo>
                    <a:pt x="69" y="26"/>
                  </a:lnTo>
                  <a:lnTo>
                    <a:pt x="79" y="55"/>
                  </a:lnTo>
                  <a:lnTo>
                    <a:pt x="86" y="88"/>
                  </a:lnTo>
                  <a:lnTo>
                    <a:pt x="88" y="121"/>
                  </a:lnTo>
                  <a:lnTo>
                    <a:pt x="88" y="158"/>
                  </a:lnTo>
                  <a:lnTo>
                    <a:pt x="84" y="195"/>
                  </a:lnTo>
                  <a:lnTo>
                    <a:pt x="79" y="233"/>
                  </a:lnTo>
                  <a:lnTo>
                    <a:pt x="69" y="270"/>
                  </a:lnTo>
                  <a:lnTo>
                    <a:pt x="57" y="306"/>
                  </a:lnTo>
                  <a:lnTo>
                    <a:pt x="42" y="341"/>
                  </a:lnTo>
                  <a:lnTo>
                    <a:pt x="24" y="374"/>
                  </a:lnTo>
                  <a:lnTo>
                    <a:pt x="4" y="404"/>
                  </a:lnTo>
                  <a:lnTo>
                    <a:pt x="1" y="382"/>
                  </a:lnTo>
                  <a:lnTo>
                    <a:pt x="0" y="355"/>
                  </a:lnTo>
                  <a:lnTo>
                    <a:pt x="2" y="323"/>
                  </a:lnTo>
                  <a:lnTo>
                    <a:pt x="6" y="288"/>
                  </a:lnTo>
                  <a:lnTo>
                    <a:pt x="10" y="250"/>
                  </a:lnTo>
                  <a:lnTo>
                    <a:pt x="16" y="209"/>
                  </a:lnTo>
                  <a:lnTo>
                    <a:pt x="23" y="168"/>
                  </a:lnTo>
                  <a:lnTo>
                    <a:pt x="29" y="125"/>
                  </a:lnTo>
                  <a:lnTo>
                    <a:pt x="38" y="82"/>
                  </a:lnTo>
                  <a:lnTo>
                    <a:pt x="46" y="4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2" name="Freeform 85"/>
            <p:cNvSpPr>
              <a:spLocks/>
            </p:cNvSpPr>
            <p:nvPr/>
          </p:nvSpPr>
          <p:spPr bwMode="auto">
            <a:xfrm>
              <a:off x="521591" y="4930325"/>
              <a:ext cx="407731" cy="400450"/>
            </a:xfrm>
            <a:custGeom>
              <a:avLst/>
              <a:gdLst>
                <a:gd name="T0" fmla="*/ 0 w 281"/>
                <a:gd name="T1" fmla="*/ 0 h 278"/>
                <a:gd name="T2" fmla="*/ 19 w 281"/>
                <a:gd name="T3" fmla="*/ 8 h 278"/>
                <a:gd name="T4" fmla="*/ 42 w 281"/>
                <a:gd name="T5" fmla="*/ 18 h 278"/>
                <a:gd name="T6" fmla="*/ 94 w 281"/>
                <a:gd name="T7" fmla="*/ 42 h 278"/>
                <a:gd name="T8" fmla="*/ 141 w 281"/>
                <a:gd name="T9" fmla="*/ 69 h 278"/>
                <a:gd name="T10" fmla="*/ 181 w 281"/>
                <a:gd name="T11" fmla="*/ 96 h 278"/>
                <a:gd name="T12" fmla="*/ 216 w 281"/>
                <a:gd name="T13" fmla="*/ 124 h 278"/>
                <a:gd name="T14" fmla="*/ 244 w 281"/>
                <a:gd name="T15" fmla="*/ 153 h 278"/>
                <a:gd name="T16" fmla="*/ 264 w 281"/>
                <a:gd name="T17" fmla="*/ 183 h 278"/>
                <a:gd name="T18" fmla="*/ 277 w 281"/>
                <a:gd name="T19" fmla="*/ 213 h 278"/>
                <a:gd name="T20" fmla="*/ 281 w 281"/>
                <a:gd name="T21" fmla="*/ 234 h 278"/>
                <a:gd name="T22" fmla="*/ 281 w 281"/>
                <a:gd name="T23" fmla="*/ 257 h 278"/>
                <a:gd name="T24" fmla="*/ 277 w 281"/>
                <a:gd name="T25" fmla="*/ 278 h 278"/>
                <a:gd name="T26" fmla="*/ 266 w 281"/>
                <a:gd name="T27" fmla="*/ 267 h 278"/>
                <a:gd name="T28" fmla="*/ 252 w 281"/>
                <a:gd name="T29" fmla="*/ 251 h 278"/>
                <a:gd name="T30" fmla="*/ 236 w 281"/>
                <a:gd name="T31" fmla="*/ 234 h 278"/>
                <a:gd name="T32" fmla="*/ 219 w 281"/>
                <a:gd name="T33" fmla="*/ 215 h 278"/>
                <a:gd name="T34" fmla="*/ 201 w 281"/>
                <a:gd name="T35" fmla="*/ 196 h 278"/>
                <a:gd name="T36" fmla="*/ 183 w 281"/>
                <a:gd name="T37" fmla="*/ 175 h 278"/>
                <a:gd name="T38" fmla="*/ 167 w 281"/>
                <a:gd name="T39" fmla="*/ 157 h 278"/>
                <a:gd name="T40" fmla="*/ 136 w 281"/>
                <a:gd name="T41" fmla="*/ 125 h 278"/>
                <a:gd name="T42" fmla="*/ 102 w 281"/>
                <a:gd name="T43" fmla="*/ 92 h 278"/>
                <a:gd name="T44" fmla="*/ 68 w 281"/>
                <a:gd name="T45" fmla="*/ 60 h 278"/>
                <a:gd name="T46" fmla="*/ 33 w 281"/>
                <a:gd name="T47" fmla="*/ 28 h 278"/>
                <a:gd name="T48" fmla="*/ 0 w 281"/>
                <a:gd name="T4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1" h="278">
                  <a:moveTo>
                    <a:pt x="0" y="0"/>
                  </a:moveTo>
                  <a:lnTo>
                    <a:pt x="19" y="8"/>
                  </a:lnTo>
                  <a:lnTo>
                    <a:pt x="42" y="18"/>
                  </a:lnTo>
                  <a:lnTo>
                    <a:pt x="94" y="42"/>
                  </a:lnTo>
                  <a:lnTo>
                    <a:pt x="141" y="69"/>
                  </a:lnTo>
                  <a:lnTo>
                    <a:pt x="181" y="96"/>
                  </a:lnTo>
                  <a:lnTo>
                    <a:pt x="216" y="124"/>
                  </a:lnTo>
                  <a:lnTo>
                    <a:pt x="244" y="153"/>
                  </a:lnTo>
                  <a:lnTo>
                    <a:pt x="264" y="183"/>
                  </a:lnTo>
                  <a:lnTo>
                    <a:pt x="277" y="213"/>
                  </a:lnTo>
                  <a:lnTo>
                    <a:pt x="281" y="234"/>
                  </a:lnTo>
                  <a:lnTo>
                    <a:pt x="281" y="257"/>
                  </a:lnTo>
                  <a:lnTo>
                    <a:pt x="277" y="278"/>
                  </a:lnTo>
                  <a:lnTo>
                    <a:pt x="266" y="267"/>
                  </a:lnTo>
                  <a:lnTo>
                    <a:pt x="252" y="251"/>
                  </a:lnTo>
                  <a:lnTo>
                    <a:pt x="236" y="234"/>
                  </a:lnTo>
                  <a:lnTo>
                    <a:pt x="219" y="215"/>
                  </a:lnTo>
                  <a:lnTo>
                    <a:pt x="201" y="196"/>
                  </a:lnTo>
                  <a:lnTo>
                    <a:pt x="183" y="175"/>
                  </a:lnTo>
                  <a:lnTo>
                    <a:pt x="167" y="157"/>
                  </a:lnTo>
                  <a:lnTo>
                    <a:pt x="136" y="125"/>
                  </a:lnTo>
                  <a:lnTo>
                    <a:pt x="102" y="92"/>
                  </a:lnTo>
                  <a:lnTo>
                    <a:pt x="68" y="60"/>
                  </a:lnTo>
                  <a:lnTo>
                    <a:pt x="3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3" name="Freeform 86"/>
            <p:cNvSpPr>
              <a:spLocks/>
            </p:cNvSpPr>
            <p:nvPr/>
          </p:nvSpPr>
          <p:spPr bwMode="auto">
            <a:xfrm>
              <a:off x="244916" y="4442504"/>
              <a:ext cx="356764" cy="487820"/>
            </a:xfrm>
            <a:custGeom>
              <a:avLst/>
              <a:gdLst>
                <a:gd name="T0" fmla="*/ 0 w 242"/>
                <a:gd name="T1" fmla="*/ 0 h 332"/>
                <a:gd name="T2" fmla="*/ 28 w 242"/>
                <a:gd name="T3" fmla="*/ 37 h 332"/>
                <a:gd name="T4" fmla="*/ 59 w 242"/>
                <a:gd name="T5" fmla="*/ 71 h 332"/>
                <a:gd name="T6" fmla="*/ 90 w 242"/>
                <a:gd name="T7" fmla="*/ 104 h 332"/>
                <a:gd name="T8" fmla="*/ 115 w 242"/>
                <a:gd name="T9" fmla="*/ 130 h 332"/>
                <a:gd name="T10" fmla="*/ 140 w 242"/>
                <a:gd name="T11" fmla="*/ 157 h 332"/>
                <a:gd name="T12" fmla="*/ 163 w 242"/>
                <a:gd name="T13" fmla="*/ 186 h 332"/>
                <a:gd name="T14" fmla="*/ 187 w 242"/>
                <a:gd name="T15" fmla="*/ 217 h 332"/>
                <a:gd name="T16" fmla="*/ 207 w 242"/>
                <a:gd name="T17" fmla="*/ 252 h 332"/>
                <a:gd name="T18" fmla="*/ 226 w 242"/>
                <a:gd name="T19" fmla="*/ 289 h 332"/>
                <a:gd name="T20" fmla="*/ 242 w 242"/>
                <a:gd name="T21" fmla="*/ 332 h 332"/>
                <a:gd name="T22" fmla="*/ 240 w 242"/>
                <a:gd name="T23" fmla="*/ 331 h 332"/>
                <a:gd name="T24" fmla="*/ 216 w 242"/>
                <a:gd name="T25" fmla="*/ 320 h 332"/>
                <a:gd name="T26" fmla="*/ 196 w 242"/>
                <a:gd name="T27" fmla="*/ 313 h 332"/>
                <a:gd name="T28" fmla="*/ 178 w 242"/>
                <a:gd name="T29" fmla="*/ 306 h 332"/>
                <a:gd name="T30" fmla="*/ 166 w 242"/>
                <a:gd name="T31" fmla="*/ 301 h 332"/>
                <a:gd name="T32" fmla="*/ 155 w 242"/>
                <a:gd name="T33" fmla="*/ 297 h 332"/>
                <a:gd name="T34" fmla="*/ 143 w 242"/>
                <a:gd name="T35" fmla="*/ 287 h 332"/>
                <a:gd name="T36" fmla="*/ 130 w 242"/>
                <a:gd name="T37" fmla="*/ 273 h 332"/>
                <a:gd name="T38" fmla="*/ 113 w 242"/>
                <a:gd name="T39" fmla="*/ 255 h 332"/>
                <a:gd name="T40" fmla="*/ 96 w 242"/>
                <a:gd name="T41" fmla="*/ 233 h 332"/>
                <a:gd name="T42" fmla="*/ 78 w 242"/>
                <a:gd name="T43" fmla="*/ 208 h 332"/>
                <a:gd name="T44" fmla="*/ 60 w 242"/>
                <a:gd name="T45" fmla="*/ 177 h 332"/>
                <a:gd name="T46" fmla="*/ 44 w 242"/>
                <a:gd name="T47" fmla="*/ 144 h 332"/>
                <a:gd name="T48" fmla="*/ 29 w 242"/>
                <a:gd name="T49" fmla="*/ 105 h 332"/>
                <a:gd name="T50" fmla="*/ 17 w 242"/>
                <a:gd name="T51" fmla="*/ 64 h 332"/>
                <a:gd name="T52" fmla="*/ 10 w 242"/>
                <a:gd name="T53" fmla="*/ 39 h 332"/>
                <a:gd name="T54" fmla="*/ 5 w 242"/>
                <a:gd name="T55" fmla="*/ 18 h 332"/>
                <a:gd name="T56" fmla="*/ 0 w 242"/>
                <a:gd name="T57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42" h="332">
                  <a:moveTo>
                    <a:pt x="0" y="0"/>
                  </a:moveTo>
                  <a:lnTo>
                    <a:pt x="28" y="37"/>
                  </a:lnTo>
                  <a:lnTo>
                    <a:pt x="59" y="71"/>
                  </a:lnTo>
                  <a:lnTo>
                    <a:pt x="90" y="104"/>
                  </a:lnTo>
                  <a:lnTo>
                    <a:pt x="115" y="130"/>
                  </a:lnTo>
                  <a:lnTo>
                    <a:pt x="140" y="157"/>
                  </a:lnTo>
                  <a:lnTo>
                    <a:pt x="163" y="186"/>
                  </a:lnTo>
                  <a:lnTo>
                    <a:pt x="187" y="217"/>
                  </a:lnTo>
                  <a:lnTo>
                    <a:pt x="207" y="252"/>
                  </a:lnTo>
                  <a:lnTo>
                    <a:pt x="226" y="289"/>
                  </a:lnTo>
                  <a:lnTo>
                    <a:pt x="242" y="332"/>
                  </a:lnTo>
                  <a:lnTo>
                    <a:pt x="240" y="331"/>
                  </a:lnTo>
                  <a:lnTo>
                    <a:pt x="216" y="320"/>
                  </a:lnTo>
                  <a:lnTo>
                    <a:pt x="196" y="313"/>
                  </a:lnTo>
                  <a:lnTo>
                    <a:pt x="178" y="306"/>
                  </a:lnTo>
                  <a:lnTo>
                    <a:pt x="166" y="301"/>
                  </a:lnTo>
                  <a:lnTo>
                    <a:pt x="155" y="297"/>
                  </a:lnTo>
                  <a:lnTo>
                    <a:pt x="143" y="287"/>
                  </a:lnTo>
                  <a:lnTo>
                    <a:pt x="130" y="273"/>
                  </a:lnTo>
                  <a:lnTo>
                    <a:pt x="113" y="255"/>
                  </a:lnTo>
                  <a:lnTo>
                    <a:pt x="96" y="233"/>
                  </a:lnTo>
                  <a:lnTo>
                    <a:pt x="78" y="208"/>
                  </a:lnTo>
                  <a:lnTo>
                    <a:pt x="60" y="177"/>
                  </a:lnTo>
                  <a:lnTo>
                    <a:pt x="44" y="144"/>
                  </a:lnTo>
                  <a:lnTo>
                    <a:pt x="29" y="105"/>
                  </a:lnTo>
                  <a:lnTo>
                    <a:pt x="17" y="64"/>
                  </a:lnTo>
                  <a:lnTo>
                    <a:pt x="10" y="39"/>
                  </a:lnTo>
                  <a:lnTo>
                    <a:pt x="5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4" name="Freeform 87"/>
            <p:cNvSpPr>
              <a:spLocks/>
            </p:cNvSpPr>
            <p:nvPr/>
          </p:nvSpPr>
          <p:spPr bwMode="auto">
            <a:xfrm>
              <a:off x="761861" y="4515313"/>
              <a:ext cx="87371" cy="531506"/>
            </a:xfrm>
            <a:custGeom>
              <a:avLst/>
              <a:gdLst>
                <a:gd name="T0" fmla="*/ 4 w 62"/>
                <a:gd name="T1" fmla="*/ 0 h 366"/>
                <a:gd name="T2" fmla="*/ 22 w 62"/>
                <a:gd name="T3" fmla="*/ 28 h 366"/>
                <a:gd name="T4" fmla="*/ 36 w 62"/>
                <a:gd name="T5" fmla="*/ 62 h 366"/>
                <a:gd name="T6" fmla="*/ 49 w 62"/>
                <a:gd name="T7" fmla="*/ 100 h 366"/>
                <a:gd name="T8" fmla="*/ 57 w 62"/>
                <a:gd name="T9" fmla="*/ 142 h 366"/>
                <a:gd name="T10" fmla="*/ 62 w 62"/>
                <a:gd name="T11" fmla="*/ 186 h 366"/>
                <a:gd name="T12" fmla="*/ 62 w 62"/>
                <a:gd name="T13" fmla="*/ 232 h 366"/>
                <a:gd name="T14" fmla="*/ 59 w 62"/>
                <a:gd name="T15" fmla="*/ 277 h 366"/>
                <a:gd name="T16" fmla="*/ 50 w 62"/>
                <a:gd name="T17" fmla="*/ 322 h 366"/>
                <a:gd name="T18" fmla="*/ 35 w 62"/>
                <a:gd name="T19" fmla="*/ 366 h 366"/>
                <a:gd name="T20" fmla="*/ 21 w 62"/>
                <a:gd name="T21" fmla="*/ 356 h 366"/>
                <a:gd name="T22" fmla="*/ 7 w 62"/>
                <a:gd name="T23" fmla="*/ 346 h 366"/>
                <a:gd name="T24" fmla="*/ 4 w 62"/>
                <a:gd name="T25" fmla="*/ 307 h 366"/>
                <a:gd name="T26" fmla="*/ 1 w 62"/>
                <a:gd name="T27" fmla="*/ 266 h 366"/>
                <a:gd name="T28" fmla="*/ 0 w 62"/>
                <a:gd name="T29" fmla="*/ 222 h 366"/>
                <a:gd name="T30" fmla="*/ 0 w 62"/>
                <a:gd name="T31" fmla="*/ 177 h 366"/>
                <a:gd name="T32" fmla="*/ 0 w 62"/>
                <a:gd name="T33" fmla="*/ 133 h 366"/>
                <a:gd name="T34" fmla="*/ 1 w 62"/>
                <a:gd name="T35" fmla="*/ 92 h 366"/>
                <a:gd name="T36" fmla="*/ 1 w 62"/>
                <a:gd name="T37" fmla="*/ 55 h 366"/>
                <a:gd name="T38" fmla="*/ 3 w 62"/>
                <a:gd name="T39" fmla="*/ 24 h 366"/>
                <a:gd name="T40" fmla="*/ 4 w 62"/>
                <a:gd name="T4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366">
                  <a:moveTo>
                    <a:pt x="4" y="0"/>
                  </a:moveTo>
                  <a:lnTo>
                    <a:pt x="22" y="28"/>
                  </a:lnTo>
                  <a:lnTo>
                    <a:pt x="36" y="62"/>
                  </a:lnTo>
                  <a:lnTo>
                    <a:pt x="49" y="100"/>
                  </a:lnTo>
                  <a:lnTo>
                    <a:pt x="57" y="142"/>
                  </a:lnTo>
                  <a:lnTo>
                    <a:pt x="62" y="186"/>
                  </a:lnTo>
                  <a:lnTo>
                    <a:pt x="62" y="232"/>
                  </a:lnTo>
                  <a:lnTo>
                    <a:pt x="59" y="277"/>
                  </a:lnTo>
                  <a:lnTo>
                    <a:pt x="50" y="322"/>
                  </a:lnTo>
                  <a:lnTo>
                    <a:pt x="35" y="366"/>
                  </a:lnTo>
                  <a:lnTo>
                    <a:pt x="21" y="356"/>
                  </a:lnTo>
                  <a:lnTo>
                    <a:pt x="7" y="346"/>
                  </a:lnTo>
                  <a:lnTo>
                    <a:pt x="4" y="307"/>
                  </a:lnTo>
                  <a:lnTo>
                    <a:pt x="1" y="266"/>
                  </a:lnTo>
                  <a:lnTo>
                    <a:pt x="0" y="222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1" y="92"/>
                  </a:lnTo>
                  <a:lnTo>
                    <a:pt x="1" y="55"/>
                  </a:lnTo>
                  <a:lnTo>
                    <a:pt x="3" y="2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5" name="Freeform 88"/>
            <p:cNvSpPr>
              <a:spLocks/>
            </p:cNvSpPr>
            <p:nvPr/>
          </p:nvSpPr>
          <p:spPr bwMode="auto">
            <a:xfrm>
              <a:off x="652647" y="4515313"/>
              <a:ext cx="87371" cy="480539"/>
            </a:xfrm>
            <a:custGeom>
              <a:avLst/>
              <a:gdLst>
                <a:gd name="T0" fmla="*/ 55 w 57"/>
                <a:gd name="T1" fmla="*/ 0 h 330"/>
                <a:gd name="T2" fmla="*/ 54 w 57"/>
                <a:gd name="T3" fmla="*/ 24 h 330"/>
                <a:gd name="T4" fmla="*/ 54 w 57"/>
                <a:gd name="T5" fmla="*/ 53 h 330"/>
                <a:gd name="T6" fmla="*/ 53 w 57"/>
                <a:gd name="T7" fmla="*/ 88 h 330"/>
                <a:gd name="T8" fmla="*/ 52 w 57"/>
                <a:gd name="T9" fmla="*/ 126 h 330"/>
                <a:gd name="T10" fmla="*/ 52 w 57"/>
                <a:gd name="T11" fmla="*/ 167 h 330"/>
                <a:gd name="T12" fmla="*/ 52 w 57"/>
                <a:gd name="T13" fmla="*/ 209 h 330"/>
                <a:gd name="T14" fmla="*/ 53 w 57"/>
                <a:gd name="T15" fmla="*/ 251 h 330"/>
                <a:gd name="T16" fmla="*/ 54 w 57"/>
                <a:gd name="T17" fmla="*/ 292 h 330"/>
                <a:gd name="T18" fmla="*/ 57 w 57"/>
                <a:gd name="T19" fmla="*/ 330 h 330"/>
                <a:gd name="T20" fmla="*/ 36 w 57"/>
                <a:gd name="T21" fmla="*/ 318 h 330"/>
                <a:gd name="T22" fmla="*/ 16 w 57"/>
                <a:gd name="T23" fmla="*/ 306 h 330"/>
                <a:gd name="T24" fmla="*/ 5 w 57"/>
                <a:gd name="T25" fmla="*/ 267 h 330"/>
                <a:gd name="T26" fmla="*/ 0 w 57"/>
                <a:gd name="T27" fmla="*/ 228 h 330"/>
                <a:gd name="T28" fmla="*/ 0 w 57"/>
                <a:gd name="T29" fmla="*/ 188 h 330"/>
                <a:gd name="T30" fmla="*/ 5 w 57"/>
                <a:gd name="T31" fmla="*/ 150 h 330"/>
                <a:gd name="T32" fmla="*/ 12 w 57"/>
                <a:gd name="T33" fmla="*/ 113 h 330"/>
                <a:gd name="T34" fmla="*/ 23 w 57"/>
                <a:gd name="T35" fmla="*/ 79 h 330"/>
                <a:gd name="T36" fmla="*/ 34 w 57"/>
                <a:gd name="T37" fmla="*/ 49 h 330"/>
                <a:gd name="T38" fmla="*/ 45 w 57"/>
                <a:gd name="T39" fmla="*/ 23 h 330"/>
                <a:gd name="T40" fmla="*/ 55 w 57"/>
                <a:gd name="T41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7" h="330">
                  <a:moveTo>
                    <a:pt x="55" y="0"/>
                  </a:moveTo>
                  <a:lnTo>
                    <a:pt x="54" y="24"/>
                  </a:lnTo>
                  <a:lnTo>
                    <a:pt x="54" y="53"/>
                  </a:lnTo>
                  <a:lnTo>
                    <a:pt x="53" y="88"/>
                  </a:lnTo>
                  <a:lnTo>
                    <a:pt x="52" y="126"/>
                  </a:lnTo>
                  <a:lnTo>
                    <a:pt x="52" y="167"/>
                  </a:lnTo>
                  <a:lnTo>
                    <a:pt x="52" y="209"/>
                  </a:lnTo>
                  <a:lnTo>
                    <a:pt x="53" y="251"/>
                  </a:lnTo>
                  <a:lnTo>
                    <a:pt x="54" y="292"/>
                  </a:lnTo>
                  <a:lnTo>
                    <a:pt x="57" y="330"/>
                  </a:lnTo>
                  <a:lnTo>
                    <a:pt x="36" y="318"/>
                  </a:lnTo>
                  <a:lnTo>
                    <a:pt x="16" y="306"/>
                  </a:lnTo>
                  <a:lnTo>
                    <a:pt x="5" y="267"/>
                  </a:lnTo>
                  <a:lnTo>
                    <a:pt x="0" y="228"/>
                  </a:lnTo>
                  <a:lnTo>
                    <a:pt x="0" y="188"/>
                  </a:lnTo>
                  <a:lnTo>
                    <a:pt x="5" y="150"/>
                  </a:lnTo>
                  <a:lnTo>
                    <a:pt x="12" y="113"/>
                  </a:lnTo>
                  <a:lnTo>
                    <a:pt x="23" y="79"/>
                  </a:lnTo>
                  <a:lnTo>
                    <a:pt x="34" y="49"/>
                  </a:lnTo>
                  <a:lnTo>
                    <a:pt x="45" y="23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6" name="Freeform 89"/>
            <p:cNvSpPr>
              <a:spLocks/>
            </p:cNvSpPr>
            <p:nvPr/>
          </p:nvSpPr>
          <p:spPr bwMode="auto">
            <a:xfrm>
              <a:off x="681771" y="5338055"/>
              <a:ext cx="495102" cy="254832"/>
            </a:xfrm>
            <a:custGeom>
              <a:avLst/>
              <a:gdLst>
                <a:gd name="T0" fmla="*/ 0 w 342"/>
                <a:gd name="T1" fmla="*/ 0 h 175"/>
                <a:gd name="T2" fmla="*/ 56 w 342"/>
                <a:gd name="T3" fmla="*/ 9 h 175"/>
                <a:gd name="T4" fmla="*/ 85 w 342"/>
                <a:gd name="T5" fmla="*/ 14 h 175"/>
                <a:gd name="T6" fmla="*/ 112 w 342"/>
                <a:gd name="T7" fmla="*/ 19 h 175"/>
                <a:gd name="T8" fmla="*/ 136 w 342"/>
                <a:gd name="T9" fmla="*/ 24 h 175"/>
                <a:gd name="T10" fmla="*/ 153 w 342"/>
                <a:gd name="T11" fmla="*/ 28 h 175"/>
                <a:gd name="T12" fmla="*/ 190 w 342"/>
                <a:gd name="T13" fmla="*/ 41 h 175"/>
                <a:gd name="T14" fmla="*/ 222 w 342"/>
                <a:gd name="T15" fmla="*/ 52 h 175"/>
                <a:gd name="T16" fmla="*/ 249 w 342"/>
                <a:gd name="T17" fmla="*/ 64 h 175"/>
                <a:gd name="T18" fmla="*/ 271 w 342"/>
                <a:gd name="T19" fmla="*/ 77 h 175"/>
                <a:gd name="T20" fmla="*/ 289 w 342"/>
                <a:gd name="T21" fmla="*/ 91 h 175"/>
                <a:gd name="T22" fmla="*/ 306 w 342"/>
                <a:gd name="T23" fmla="*/ 107 h 175"/>
                <a:gd name="T24" fmla="*/ 319 w 342"/>
                <a:gd name="T25" fmla="*/ 126 h 175"/>
                <a:gd name="T26" fmla="*/ 331 w 342"/>
                <a:gd name="T27" fmla="*/ 149 h 175"/>
                <a:gd name="T28" fmla="*/ 342 w 342"/>
                <a:gd name="T29" fmla="*/ 175 h 175"/>
                <a:gd name="T30" fmla="*/ 327 w 342"/>
                <a:gd name="T31" fmla="*/ 160 h 175"/>
                <a:gd name="T32" fmla="*/ 309 w 342"/>
                <a:gd name="T33" fmla="*/ 144 h 175"/>
                <a:gd name="T34" fmla="*/ 287 w 342"/>
                <a:gd name="T35" fmla="*/ 126 h 175"/>
                <a:gd name="T36" fmla="*/ 259 w 342"/>
                <a:gd name="T37" fmla="*/ 107 h 175"/>
                <a:gd name="T38" fmla="*/ 220 w 342"/>
                <a:gd name="T39" fmla="*/ 87 h 175"/>
                <a:gd name="T40" fmla="*/ 182 w 342"/>
                <a:gd name="T41" fmla="*/ 71 h 175"/>
                <a:gd name="T42" fmla="*/ 142 w 342"/>
                <a:gd name="T43" fmla="*/ 58 h 175"/>
                <a:gd name="T44" fmla="*/ 111 w 342"/>
                <a:gd name="T45" fmla="*/ 47 h 175"/>
                <a:gd name="T46" fmla="*/ 78 w 342"/>
                <a:gd name="T47" fmla="*/ 35 h 175"/>
                <a:gd name="T48" fmla="*/ 40 w 342"/>
                <a:gd name="T49" fmla="*/ 20 h 175"/>
                <a:gd name="T50" fmla="*/ 0 w 342"/>
                <a:gd name="T5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2" h="175">
                  <a:moveTo>
                    <a:pt x="0" y="0"/>
                  </a:moveTo>
                  <a:lnTo>
                    <a:pt x="56" y="9"/>
                  </a:lnTo>
                  <a:lnTo>
                    <a:pt x="85" y="14"/>
                  </a:lnTo>
                  <a:lnTo>
                    <a:pt x="112" y="19"/>
                  </a:lnTo>
                  <a:lnTo>
                    <a:pt x="136" y="24"/>
                  </a:lnTo>
                  <a:lnTo>
                    <a:pt x="153" y="28"/>
                  </a:lnTo>
                  <a:lnTo>
                    <a:pt x="190" y="41"/>
                  </a:lnTo>
                  <a:lnTo>
                    <a:pt x="222" y="52"/>
                  </a:lnTo>
                  <a:lnTo>
                    <a:pt x="249" y="64"/>
                  </a:lnTo>
                  <a:lnTo>
                    <a:pt x="271" y="77"/>
                  </a:lnTo>
                  <a:lnTo>
                    <a:pt x="289" y="91"/>
                  </a:lnTo>
                  <a:lnTo>
                    <a:pt x="306" y="107"/>
                  </a:lnTo>
                  <a:lnTo>
                    <a:pt x="319" y="126"/>
                  </a:lnTo>
                  <a:lnTo>
                    <a:pt x="331" y="149"/>
                  </a:lnTo>
                  <a:lnTo>
                    <a:pt x="342" y="175"/>
                  </a:lnTo>
                  <a:lnTo>
                    <a:pt x="327" y="160"/>
                  </a:lnTo>
                  <a:lnTo>
                    <a:pt x="309" y="144"/>
                  </a:lnTo>
                  <a:lnTo>
                    <a:pt x="287" y="126"/>
                  </a:lnTo>
                  <a:lnTo>
                    <a:pt x="259" y="107"/>
                  </a:lnTo>
                  <a:lnTo>
                    <a:pt x="220" y="87"/>
                  </a:lnTo>
                  <a:lnTo>
                    <a:pt x="182" y="71"/>
                  </a:lnTo>
                  <a:lnTo>
                    <a:pt x="142" y="58"/>
                  </a:lnTo>
                  <a:lnTo>
                    <a:pt x="111" y="47"/>
                  </a:lnTo>
                  <a:lnTo>
                    <a:pt x="78" y="35"/>
                  </a:lnTo>
                  <a:lnTo>
                    <a:pt x="4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7" name="Freeform 90"/>
            <p:cNvSpPr>
              <a:spLocks/>
            </p:cNvSpPr>
            <p:nvPr/>
          </p:nvSpPr>
          <p:spPr bwMode="auto">
            <a:xfrm>
              <a:off x="943883" y="4937606"/>
              <a:ext cx="167461" cy="502382"/>
            </a:xfrm>
            <a:custGeom>
              <a:avLst/>
              <a:gdLst>
                <a:gd name="T0" fmla="*/ 16 w 116"/>
                <a:gd name="T1" fmla="*/ 0 h 342"/>
                <a:gd name="T2" fmla="*/ 20 w 116"/>
                <a:gd name="T3" fmla="*/ 20 h 342"/>
                <a:gd name="T4" fmla="*/ 25 w 116"/>
                <a:gd name="T5" fmla="*/ 38 h 342"/>
                <a:gd name="T6" fmla="*/ 35 w 116"/>
                <a:gd name="T7" fmla="*/ 79 h 342"/>
                <a:gd name="T8" fmla="*/ 46 w 116"/>
                <a:gd name="T9" fmla="*/ 116 h 342"/>
                <a:gd name="T10" fmla="*/ 59 w 116"/>
                <a:gd name="T11" fmla="*/ 152 h 342"/>
                <a:gd name="T12" fmla="*/ 70 w 116"/>
                <a:gd name="T13" fmla="*/ 184 h 342"/>
                <a:gd name="T14" fmla="*/ 87 w 116"/>
                <a:gd name="T15" fmla="*/ 232 h 342"/>
                <a:gd name="T16" fmla="*/ 100 w 116"/>
                <a:gd name="T17" fmla="*/ 278 h 342"/>
                <a:gd name="T18" fmla="*/ 116 w 116"/>
                <a:gd name="T19" fmla="*/ 342 h 342"/>
                <a:gd name="T20" fmla="*/ 98 w 116"/>
                <a:gd name="T21" fmla="*/ 328 h 342"/>
                <a:gd name="T22" fmla="*/ 77 w 116"/>
                <a:gd name="T23" fmla="*/ 317 h 342"/>
                <a:gd name="T24" fmla="*/ 61 w 116"/>
                <a:gd name="T25" fmla="*/ 301 h 342"/>
                <a:gd name="T26" fmla="*/ 46 w 116"/>
                <a:gd name="T27" fmla="*/ 285 h 342"/>
                <a:gd name="T28" fmla="*/ 34 w 116"/>
                <a:gd name="T29" fmla="*/ 268 h 342"/>
                <a:gd name="T30" fmla="*/ 25 w 116"/>
                <a:gd name="T31" fmla="*/ 249 h 342"/>
                <a:gd name="T32" fmla="*/ 14 w 116"/>
                <a:gd name="T33" fmla="*/ 211 h 342"/>
                <a:gd name="T34" fmla="*/ 6 w 116"/>
                <a:gd name="T35" fmla="*/ 174 h 342"/>
                <a:gd name="T36" fmla="*/ 1 w 116"/>
                <a:gd name="T37" fmla="*/ 138 h 342"/>
                <a:gd name="T38" fmla="*/ 0 w 116"/>
                <a:gd name="T39" fmla="*/ 104 h 342"/>
                <a:gd name="T40" fmla="*/ 1 w 116"/>
                <a:gd name="T41" fmla="*/ 73 h 342"/>
                <a:gd name="T42" fmla="*/ 7 w 116"/>
                <a:gd name="T43" fmla="*/ 45 h 342"/>
                <a:gd name="T44" fmla="*/ 13 w 116"/>
                <a:gd name="T45" fmla="*/ 21 h 342"/>
                <a:gd name="T46" fmla="*/ 16 w 116"/>
                <a:gd name="T47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6" h="342">
                  <a:moveTo>
                    <a:pt x="16" y="0"/>
                  </a:moveTo>
                  <a:lnTo>
                    <a:pt x="20" y="20"/>
                  </a:lnTo>
                  <a:lnTo>
                    <a:pt x="25" y="38"/>
                  </a:lnTo>
                  <a:lnTo>
                    <a:pt x="35" y="79"/>
                  </a:lnTo>
                  <a:lnTo>
                    <a:pt x="46" y="116"/>
                  </a:lnTo>
                  <a:lnTo>
                    <a:pt x="59" y="152"/>
                  </a:lnTo>
                  <a:lnTo>
                    <a:pt x="70" y="184"/>
                  </a:lnTo>
                  <a:lnTo>
                    <a:pt x="87" y="232"/>
                  </a:lnTo>
                  <a:lnTo>
                    <a:pt x="100" y="278"/>
                  </a:lnTo>
                  <a:lnTo>
                    <a:pt x="116" y="342"/>
                  </a:lnTo>
                  <a:lnTo>
                    <a:pt x="98" y="328"/>
                  </a:lnTo>
                  <a:lnTo>
                    <a:pt x="77" y="317"/>
                  </a:lnTo>
                  <a:lnTo>
                    <a:pt x="61" y="301"/>
                  </a:lnTo>
                  <a:lnTo>
                    <a:pt x="46" y="285"/>
                  </a:lnTo>
                  <a:lnTo>
                    <a:pt x="34" y="268"/>
                  </a:lnTo>
                  <a:lnTo>
                    <a:pt x="25" y="249"/>
                  </a:lnTo>
                  <a:lnTo>
                    <a:pt x="14" y="211"/>
                  </a:lnTo>
                  <a:lnTo>
                    <a:pt x="6" y="174"/>
                  </a:lnTo>
                  <a:lnTo>
                    <a:pt x="1" y="138"/>
                  </a:lnTo>
                  <a:lnTo>
                    <a:pt x="0" y="104"/>
                  </a:lnTo>
                  <a:lnTo>
                    <a:pt x="1" y="73"/>
                  </a:lnTo>
                  <a:lnTo>
                    <a:pt x="7" y="45"/>
                  </a:lnTo>
                  <a:lnTo>
                    <a:pt x="13" y="2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8" name="Freeform 91"/>
            <p:cNvSpPr>
              <a:spLocks/>
            </p:cNvSpPr>
            <p:nvPr/>
          </p:nvSpPr>
          <p:spPr bwMode="auto">
            <a:xfrm>
              <a:off x="485186" y="4937606"/>
              <a:ext cx="400450" cy="400450"/>
            </a:xfrm>
            <a:custGeom>
              <a:avLst/>
              <a:gdLst>
                <a:gd name="T0" fmla="*/ 0 w 279"/>
                <a:gd name="T1" fmla="*/ 0 h 275"/>
                <a:gd name="T2" fmla="*/ 23 w 279"/>
                <a:gd name="T3" fmla="*/ 18 h 275"/>
                <a:gd name="T4" fmla="*/ 47 w 279"/>
                <a:gd name="T5" fmla="*/ 39 h 275"/>
                <a:gd name="T6" fmla="*/ 74 w 279"/>
                <a:gd name="T7" fmla="*/ 63 h 275"/>
                <a:gd name="T8" fmla="*/ 101 w 279"/>
                <a:gd name="T9" fmla="*/ 87 h 275"/>
                <a:gd name="T10" fmla="*/ 128 w 279"/>
                <a:gd name="T11" fmla="*/ 113 h 275"/>
                <a:gd name="T12" fmla="*/ 155 w 279"/>
                <a:gd name="T13" fmla="*/ 139 h 275"/>
                <a:gd name="T14" fmla="*/ 179 w 279"/>
                <a:gd name="T15" fmla="*/ 165 h 275"/>
                <a:gd name="T16" fmla="*/ 199 w 279"/>
                <a:gd name="T17" fmla="*/ 188 h 275"/>
                <a:gd name="T18" fmla="*/ 220 w 279"/>
                <a:gd name="T19" fmla="*/ 212 h 275"/>
                <a:gd name="T20" fmla="*/ 242 w 279"/>
                <a:gd name="T21" fmla="*/ 236 h 275"/>
                <a:gd name="T22" fmla="*/ 262 w 279"/>
                <a:gd name="T23" fmla="*/ 257 h 275"/>
                <a:gd name="T24" fmla="*/ 279 w 279"/>
                <a:gd name="T25" fmla="*/ 275 h 275"/>
                <a:gd name="T26" fmla="*/ 254 w 279"/>
                <a:gd name="T27" fmla="*/ 271 h 275"/>
                <a:gd name="T28" fmla="*/ 226 w 279"/>
                <a:gd name="T29" fmla="*/ 265 h 275"/>
                <a:gd name="T30" fmla="*/ 195 w 279"/>
                <a:gd name="T31" fmla="*/ 261 h 275"/>
                <a:gd name="T32" fmla="*/ 187 w 279"/>
                <a:gd name="T33" fmla="*/ 260 h 275"/>
                <a:gd name="T34" fmla="*/ 150 w 279"/>
                <a:gd name="T35" fmla="*/ 243 h 275"/>
                <a:gd name="T36" fmla="*/ 120 w 279"/>
                <a:gd name="T37" fmla="*/ 227 h 275"/>
                <a:gd name="T38" fmla="*/ 97 w 279"/>
                <a:gd name="T39" fmla="*/ 210 h 275"/>
                <a:gd name="T40" fmla="*/ 78 w 279"/>
                <a:gd name="T41" fmla="*/ 192 h 275"/>
                <a:gd name="T42" fmla="*/ 63 w 279"/>
                <a:gd name="T43" fmla="*/ 173 h 275"/>
                <a:gd name="T44" fmla="*/ 52 w 279"/>
                <a:gd name="T45" fmla="*/ 152 h 275"/>
                <a:gd name="T46" fmla="*/ 42 w 279"/>
                <a:gd name="T47" fmla="*/ 128 h 275"/>
                <a:gd name="T48" fmla="*/ 33 w 279"/>
                <a:gd name="T49" fmla="*/ 101 h 275"/>
                <a:gd name="T50" fmla="*/ 24 w 279"/>
                <a:gd name="T51" fmla="*/ 71 h 275"/>
                <a:gd name="T52" fmla="*/ 18 w 279"/>
                <a:gd name="T53" fmla="*/ 50 h 275"/>
                <a:gd name="T54" fmla="*/ 11 w 279"/>
                <a:gd name="T55" fmla="*/ 28 h 275"/>
                <a:gd name="T56" fmla="*/ 0 w 279"/>
                <a:gd name="T57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9" h="275">
                  <a:moveTo>
                    <a:pt x="0" y="0"/>
                  </a:moveTo>
                  <a:lnTo>
                    <a:pt x="23" y="18"/>
                  </a:lnTo>
                  <a:lnTo>
                    <a:pt x="47" y="39"/>
                  </a:lnTo>
                  <a:lnTo>
                    <a:pt x="74" y="63"/>
                  </a:lnTo>
                  <a:lnTo>
                    <a:pt x="101" y="87"/>
                  </a:lnTo>
                  <a:lnTo>
                    <a:pt x="128" y="113"/>
                  </a:lnTo>
                  <a:lnTo>
                    <a:pt x="155" y="139"/>
                  </a:lnTo>
                  <a:lnTo>
                    <a:pt x="179" y="165"/>
                  </a:lnTo>
                  <a:lnTo>
                    <a:pt x="199" y="188"/>
                  </a:lnTo>
                  <a:lnTo>
                    <a:pt x="220" y="212"/>
                  </a:lnTo>
                  <a:lnTo>
                    <a:pt x="242" y="236"/>
                  </a:lnTo>
                  <a:lnTo>
                    <a:pt x="262" y="257"/>
                  </a:lnTo>
                  <a:lnTo>
                    <a:pt x="279" y="275"/>
                  </a:lnTo>
                  <a:lnTo>
                    <a:pt x="254" y="271"/>
                  </a:lnTo>
                  <a:lnTo>
                    <a:pt x="226" y="265"/>
                  </a:lnTo>
                  <a:lnTo>
                    <a:pt x="195" y="261"/>
                  </a:lnTo>
                  <a:lnTo>
                    <a:pt x="187" y="260"/>
                  </a:lnTo>
                  <a:lnTo>
                    <a:pt x="150" y="243"/>
                  </a:lnTo>
                  <a:lnTo>
                    <a:pt x="120" y="227"/>
                  </a:lnTo>
                  <a:lnTo>
                    <a:pt x="97" y="210"/>
                  </a:lnTo>
                  <a:lnTo>
                    <a:pt x="78" y="192"/>
                  </a:lnTo>
                  <a:lnTo>
                    <a:pt x="63" y="173"/>
                  </a:lnTo>
                  <a:lnTo>
                    <a:pt x="52" y="152"/>
                  </a:lnTo>
                  <a:lnTo>
                    <a:pt x="42" y="128"/>
                  </a:lnTo>
                  <a:lnTo>
                    <a:pt x="33" y="101"/>
                  </a:lnTo>
                  <a:lnTo>
                    <a:pt x="24" y="71"/>
                  </a:lnTo>
                  <a:lnTo>
                    <a:pt x="18" y="50"/>
                  </a:lnTo>
                  <a:lnTo>
                    <a:pt x="11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9" name="Freeform 92"/>
            <p:cNvSpPr>
              <a:spLocks/>
            </p:cNvSpPr>
            <p:nvPr/>
          </p:nvSpPr>
          <p:spPr bwMode="auto">
            <a:xfrm>
              <a:off x="994850" y="4915763"/>
              <a:ext cx="196584" cy="582472"/>
            </a:xfrm>
            <a:custGeom>
              <a:avLst/>
              <a:gdLst>
                <a:gd name="T0" fmla="*/ 0 w 134"/>
                <a:gd name="T1" fmla="*/ 0 h 404"/>
                <a:gd name="T2" fmla="*/ 14 w 134"/>
                <a:gd name="T3" fmla="*/ 23 h 404"/>
                <a:gd name="T4" fmla="*/ 27 w 134"/>
                <a:gd name="T5" fmla="*/ 40 h 404"/>
                <a:gd name="T6" fmla="*/ 60 w 134"/>
                <a:gd name="T7" fmla="*/ 82 h 404"/>
                <a:gd name="T8" fmla="*/ 87 w 134"/>
                <a:gd name="T9" fmla="*/ 125 h 404"/>
                <a:gd name="T10" fmla="*/ 108 w 134"/>
                <a:gd name="T11" fmla="*/ 168 h 404"/>
                <a:gd name="T12" fmla="*/ 123 w 134"/>
                <a:gd name="T13" fmla="*/ 215 h 404"/>
                <a:gd name="T14" fmla="*/ 132 w 134"/>
                <a:gd name="T15" fmla="*/ 261 h 404"/>
                <a:gd name="T16" fmla="*/ 134 w 134"/>
                <a:gd name="T17" fmla="*/ 307 h 404"/>
                <a:gd name="T18" fmla="*/ 130 w 134"/>
                <a:gd name="T19" fmla="*/ 355 h 404"/>
                <a:gd name="T20" fmla="*/ 119 w 134"/>
                <a:gd name="T21" fmla="*/ 404 h 404"/>
                <a:gd name="T22" fmla="*/ 115 w 134"/>
                <a:gd name="T23" fmla="*/ 396 h 404"/>
                <a:gd name="T24" fmla="*/ 110 w 134"/>
                <a:gd name="T25" fmla="*/ 389 h 404"/>
                <a:gd name="T26" fmla="*/ 100 w 134"/>
                <a:gd name="T27" fmla="*/ 342 h 404"/>
                <a:gd name="T28" fmla="*/ 87 w 134"/>
                <a:gd name="T29" fmla="*/ 291 h 404"/>
                <a:gd name="T30" fmla="*/ 72 w 134"/>
                <a:gd name="T31" fmla="*/ 243 h 404"/>
                <a:gd name="T32" fmla="*/ 56 w 134"/>
                <a:gd name="T33" fmla="*/ 197 h 404"/>
                <a:gd name="T34" fmla="*/ 41 w 134"/>
                <a:gd name="T35" fmla="*/ 152 h 404"/>
                <a:gd name="T36" fmla="*/ 25 w 134"/>
                <a:gd name="T37" fmla="*/ 104 h 404"/>
                <a:gd name="T38" fmla="*/ 11 w 134"/>
                <a:gd name="T39" fmla="*/ 53 h 404"/>
                <a:gd name="T40" fmla="*/ 6 w 134"/>
                <a:gd name="T41" fmla="*/ 29 h 404"/>
                <a:gd name="T42" fmla="*/ 0 w 134"/>
                <a:gd name="T43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4" h="404">
                  <a:moveTo>
                    <a:pt x="0" y="0"/>
                  </a:moveTo>
                  <a:lnTo>
                    <a:pt x="14" y="23"/>
                  </a:lnTo>
                  <a:lnTo>
                    <a:pt x="27" y="40"/>
                  </a:lnTo>
                  <a:lnTo>
                    <a:pt x="60" y="82"/>
                  </a:lnTo>
                  <a:lnTo>
                    <a:pt x="87" y="125"/>
                  </a:lnTo>
                  <a:lnTo>
                    <a:pt x="108" y="168"/>
                  </a:lnTo>
                  <a:lnTo>
                    <a:pt x="123" y="215"/>
                  </a:lnTo>
                  <a:lnTo>
                    <a:pt x="132" y="261"/>
                  </a:lnTo>
                  <a:lnTo>
                    <a:pt x="134" y="307"/>
                  </a:lnTo>
                  <a:lnTo>
                    <a:pt x="130" y="355"/>
                  </a:lnTo>
                  <a:lnTo>
                    <a:pt x="119" y="404"/>
                  </a:lnTo>
                  <a:lnTo>
                    <a:pt x="115" y="396"/>
                  </a:lnTo>
                  <a:lnTo>
                    <a:pt x="110" y="389"/>
                  </a:lnTo>
                  <a:lnTo>
                    <a:pt x="100" y="342"/>
                  </a:lnTo>
                  <a:lnTo>
                    <a:pt x="87" y="291"/>
                  </a:lnTo>
                  <a:lnTo>
                    <a:pt x="72" y="243"/>
                  </a:lnTo>
                  <a:lnTo>
                    <a:pt x="56" y="197"/>
                  </a:lnTo>
                  <a:lnTo>
                    <a:pt x="41" y="152"/>
                  </a:lnTo>
                  <a:lnTo>
                    <a:pt x="25" y="104"/>
                  </a:lnTo>
                  <a:lnTo>
                    <a:pt x="11" y="53"/>
                  </a:lnTo>
                  <a:lnTo>
                    <a:pt x="6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0" name="Freeform 93"/>
            <p:cNvSpPr>
              <a:spLocks/>
            </p:cNvSpPr>
            <p:nvPr/>
          </p:nvSpPr>
          <p:spPr bwMode="auto">
            <a:xfrm>
              <a:off x="1948648" y="5672977"/>
              <a:ext cx="1623642" cy="924674"/>
            </a:xfrm>
            <a:custGeom>
              <a:avLst/>
              <a:gdLst>
                <a:gd name="T0" fmla="*/ 36 w 1112"/>
                <a:gd name="T1" fmla="*/ 15 h 634"/>
                <a:gd name="T2" fmla="*/ 90 w 1112"/>
                <a:gd name="T3" fmla="*/ 42 h 634"/>
                <a:gd name="T4" fmla="*/ 122 w 1112"/>
                <a:gd name="T5" fmla="*/ 72 h 634"/>
                <a:gd name="T6" fmla="*/ 142 w 1112"/>
                <a:gd name="T7" fmla="*/ 107 h 634"/>
                <a:gd name="T8" fmla="*/ 155 w 1112"/>
                <a:gd name="T9" fmla="*/ 149 h 634"/>
                <a:gd name="T10" fmla="*/ 166 w 1112"/>
                <a:gd name="T11" fmla="*/ 193 h 634"/>
                <a:gd name="T12" fmla="*/ 185 w 1112"/>
                <a:gd name="T13" fmla="*/ 253 h 634"/>
                <a:gd name="T14" fmla="*/ 213 w 1112"/>
                <a:gd name="T15" fmla="*/ 297 h 634"/>
                <a:gd name="T16" fmla="*/ 253 w 1112"/>
                <a:gd name="T17" fmla="*/ 331 h 634"/>
                <a:gd name="T18" fmla="*/ 307 w 1112"/>
                <a:gd name="T19" fmla="*/ 363 h 634"/>
                <a:gd name="T20" fmla="*/ 380 w 1112"/>
                <a:gd name="T21" fmla="*/ 399 h 634"/>
                <a:gd name="T22" fmla="*/ 456 w 1112"/>
                <a:gd name="T23" fmla="*/ 435 h 634"/>
                <a:gd name="T24" fmla="*/ 561 w 1112"/>
                <a:gd name="T25" fmla="*/ 480 h 634"/>
                <a:gd name="T26" fmla="*/ 668 w 1112"/>
                <a:gd name="T27" fmla="*/ 516 h 634"/>
                <a:gd name="T28" fmla="*/ 775 w 1112"/>
                <a:gd name="T29" fmla="*/ 545 h 634"/>
                <a:gd name="T30" fmla="*/ 873 w 1112"/>
                <a:gd name="T31" fmla="*/ 566 h 634"/>
                <a:gd name="T32" fmla="*/ 962 w 1112"/>
                <a:gd name="T33" fmla="*/ 582 h 634"/>
                <a:gd name="T34" fmla="*/ 1034 w 1112"/>
                <a:gd name="T35" fmla="*/ 592 h 634"/>
                <a:gd name="T36" fmla="*/ 1085 w 1112"/>
                <a:gd name="T37" fmla="*/ 598 h 634"/>
                <a:gd name="T38" fmla="*/ 1109 w 1112"/>
                <a:gd name="T39" fmla="*/ 601 h 634"/>
                <a:gd name="T40" fmla="*/ 1112 w 1112"/>
                <a:gd name="T41" fmla="*/ 618 h 634"/>
                <a:gd name="T42" fmla="*/ 1105 w 1112"/>
                <a:gd name="T43" fmla="*/ 629 h 634"/>
                <a:gd name="T44" fmla="*/ 1087 w 1112"/>
                <a:gd name="T45" fmla="*/ 634 h 634"/>
                <a:gd name="T46" fmla="*/ 1011 w 1112"/>
                <a:gd name="T47" fmla="*/ 623 h 634"/>
                <a:gd name="T48" fmla="*/ 876 w 1112"/>
                <a:gd name="T49" fmla="*/ 598 h 634"/>
                <a:gd name="T50" fmla="*/ 762 w 1112"/>
                <a:gd name="T51" fmla="*/ 570 h 634"/>
                <a:gd name="T52" fmla="*/ 667 w 1112"/>
                <a:gd name="T53" fmla="*/ 542 h 634"/>
                <a:gd name="T54" fmla="*/ 584 w 1112"/>
                <a:gd name="T55" fmla="*/ 514 h 634"/>
                <a:gd name="T56" fmla="*/ 511 w 1112"/>
                <a:gd name="T57" fmla="*/ 487 h 634"/>
                <a:gd name="T58" fmla="*/ 423 w 1112"/>
                <a:gd name="T59" fmla="*/ 453 h 634"/>
                <a:gd name="T60" fmla="*/ 308 w 1112"/>
                <a:gd name="T61" fmla="*/ 403 h 634"/>
                <a:gd name="T62" fmla="*/ 213 w 1112"/>
                <a:gd name="T63" fmla="*/ 339 h 634"/>
                <a:gd name="T64" fmla="*/ 139 w 1112"/>
                <a:gd name="T65" fmla="*/ 260 h 634"/>
                <a:gd name="T66" fmla="*/ 92 w 1112"/>
                <a:gd name="T67" fmla="*/ 185 h 634"/>
                <a:gd name="T68" fmla="*/ 59 w 1112"/>
                <a:gd name="T69" fmla="*/ 123 h 634"/>
                <a:gd name="T70" fmla="*/ 30 w 1112"/>
                <a:gd name="T71" fmla="*/ 65 h 634"/>
                <a:gd name="T72" fmla="*/ 8 w 1112"/>
                <a:gd name="T73" fmla="*/ 18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12" h="634">
                  <a:moveTo>
                    <a:pt x="0" y="0"/>
                  </a:moveTo>
                  <a:lnTo>
                    <a:pt x="36" y="15"/>
                  </a:lnTo>
                  <a:lnTo>
                    <a:pt x="65" y="28"/>
                  </a:lnTo>
                  <a:lnTo>
                    <a:pt x="90" y="42"/>
                  </a:lnTo>
                  <a:lnTo>
                    <a:pt x="108" y="58"/>
                  </a:lnTo>
                  <a:lnTo>
                    <a:pt x="122" y="72"/>
                  </a:lnTo>
                  <a:lnTo>
                    <a:pt x="133" y="89"/>
                  </a:lnTo>
                  <a:lnTo>
                    <a:pt x="142" y="107"/>
                  </a:lnTo>
                  <a:lnTo>
                    <a:pt x="149" y="127"/>
                  </a:lnTo>
                  <a:lnTo>
                    <a:pt x="155" y="149"/>
                  </a:lnTo>
                  <a:lnTo>
                    <a:pt x="160" y="172"/>
                  </a:lnTo>
                  <a:lnTo>
                    <a:pt x="166" y="193"/>
                  </a:lnTo>
                  <a:lnTo>
                    <a:pt x="175" y="225"/>
                  </a:lnTo>
                  <a:lnTo>
                    <a:pt x="185" y="253"/>
                  </a:lnTo>
                  <a:lnTo>
                    <a:pt x="198" y="277"/>
                  </a:lnTo>
                  <a:lnTo>
                    <a:pt x="213" y="297"/>
                  </a:lnTo>
                  <a:lnTo>
                    <a:pt x="231" y="315"/>
                  </a:lnTo>
                  <a:lnTo>
                    <a:pt x="253" y="331"/>
                  </a:lnTo>
                  <a:lnTo>
                    <a:pt x="277" y="347"/>
                  </a:lnTo>
                  <a:lnTo>
                    <a:pt x="307" y="363"/>
                  </a:lnTo>
                  <a:lnTo>
                    <a:pt x="342" y="380"/>
                  </a:lnTo>
                  <a:lnTo>
                    <a:pt x="380" y="399"/>
                  </a:lnTo>
                  <a:lnTo>
                    <a:pt x="417" y="416"/>
                  </a:lnTo>
                  <a:lnTo>
                    <a:pt x="456" y="435"/>
                  </a:lnTo>
                  <a:lnTo>
                    <a:pt x="508" y="458"/>
                  </a:lnTo>
                  <a:lnTo>
                    <a:pt x="561" y="480"/>
                  </a:lnTo>
                  <a:lnTo>
                    <a:pt x="614" y="499"/>
                  </a:lnTo>
                  <a:lnTo>
                    <a:pt x="668" y="516"/>
                  </a:lnTo>
                  <a:lnTo>
                    <a:pt x="722" y="532"/>
                  </a:lnTo>
                  <a:lnTo>
                    <a:pt x="775" y="545"/>
                  </a:lnTo>
                  <a:lnTo>
                    <a:pt x="825" y="556"/>
                  </a:lnTo>
                  <a:lnTo>
                    <a:pt x="873" y="566"/>
                  </a:lnTo>
                  <a:lnTo>
                    <a:pt x="920" y="575"/>
                  </a:lnTo>
                  <a:lnTo>
                    <a:pt x="962" y="582"/>
                  </a:lnTo>
                  <a:lnTo>
                    <a:pt x="1001" y="588"/>
                  </a:lnTo>
                  <a:lnTo>
                    <a:pt x="1034" y="592"/>
                  </a:lnTo>
                  <a:lnTo>
                    <a:pt x="1062" y="596"/>
                  </a:lnTo>
                  <a:lnTo>
                    <a:pt x="1085" y="598"/>
                  </a:lnTo>
                  <a:lnTo>
                    <a:pt x="1100" y="600"/>
                  </a:lnTo>
                  <a:lnTo>
                    <a:pt x="1109" y="601"/>
                  </a:lnTo>
                  <a:lnTo>
                    <a:pt x="1111" y="609"/>
                  </a:lnTo>
                  <a:lnTo>
                    <a:pt x="1112" y="618"/>
                  </a:lnTo>
                  <a:lnTo>
                    <a:pt x="1111" y="625"/>
                  </a:lnTo>
                  <a:lnTo>
                    <a:pt x="1105" y="629"/>
                  </a:lnTo>
                  <a:lnTo>
                    <a:pt x="1097" y="633"/>
                  </a:lnTo>
                  <a:lnTo>
                    <a:pt x="1087" y="634"/>
                  </a:lnTo>
                  <a:lnTo>
                    <a:pt x="1087" y="634"/>
                  </a:lnTo>
                  <a:lnTo>
                    <a:pt x="1011" y="623"/>
                  </a:lnTo>
                  <a:lnTo>
                    <a:pt x="941" y="610"/>
                  </a:lnTo>
                  <a:lnTo>
                    <a:pt x="876" y="598"/>
                  </a:lnTo>
                  <a:lnTo>
                    <a:pt x="817" y="584"/>
                  </a:lnTo>
                  <a:lnTo>
                    <a:pt x="762" y="570"/>
                  </a:lnTo>
                  <a:lnTo>
                    <a:pt x="713" y="556"/>
                  </a:lnTo>
                  <a:lnTo>
                    <a:pt x="667" y="542"/>
                  </a:lnTo>
                  <a:lnTo>
                    <a:pt x="624" y="527"/>
                  </a:lnTo>
                  <a:lnTo>
                    <a:pt x="584" y="514"/>
                  </a:lnTo>
                  <a:lnTo>
                    <a:pt x="546" y="499"/>
                  </a:lnTo>
                  <a:lnTo>
                    <a:pt x="511" y="487"/>
                  </a:lnTo>
                  <a:lnTo>
                    <a:pt x="466" y="468"/>
                  </a:lnTo>
                  <a:lnTo>
                    <a:pt x="423" y="453"/>
                  </a:lnTo>
                  <a:lnTo>
                    <a:pt x="362" y="430"/>
                  </a:lnTo>
                  <a:lnTo>
                    <a:pt x="308" y="403"/>
                  </a:lnTo>
                  <a:lnTo>
                    <a:pt x="258" y="373"/>
                  </a:lnTo>
                  <a:lnTo>
                    <a:pt x="213" y="339"/>
                  </a:lnTo>
                  <a:lnTo>
                    <a:pt x="174" y="302"/>
                  </a:lnTo>
                  <a:lnTo>
                    <a:pt x="139" y="260"/>
                  </a:lnTo>
                  <a:lnTo>
                    <a:pt x="110" y="215"/>
                  </a:lnTo>
                  <a:lnTo>
                    <a:pt x="92" y="185"/>
                  </a:lnTo>
                  <a:lnTo>
                    <a:pt x="75" y="154"/>
                  </a:lnTo>
                  <a:lnTo>
                    <a:pt x="59" y="123"/>
                  </a:lnTo>
                  <a:lnTo>
                    <a:pt x="44" y="94"/>
                  </a:lnTo>
                  <a:lnTo>
                    <a:pt x="30" y="65"/>
                  </a:lnTo>
                  <a:lnTo>
                    <a:pt x="18" y="41"/>
                  </a:lnTo>
                  <a:lnTo>
                    <a:pt x="8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1" name="Freeform 94"/>
            <p:cNvSpPr>
              <a:spLocks/>
            </p:cNvSpPr>
            <p:nvPr/>
          </p:nvSpPr>
          <p:spPr bwMode="auto">
            <a:xfrm>
              <a:off x="1504513" y="5694819"/>
              <a:ext cx="1157664" cy="706247"/>
            </a:xfrm>
            <a:custGeom>
              <a:avLst/>
              <a:gdLst>
                <a:gd name="T0" fmla="*/ 295 w 793"/>
                <a:gd name="T1" fmla="*/ 18 h 487"/>
                <a:gd name="T2" fmla="*/ 317 w 793"/>
                <a:gd name="T3" fmla="*/ 65 h 487"/>
                <a:gd name="T4" fmla="*/ 345 w 793"/>
                <a:gd name="T5" fmla="*/ 121 h 487"/>
                <a:gd name="T6" fmla="*/ 378 w 793"/>
                <a:gd name="T7" fmla="*/ 182 h 487"/>
                <a:gd name="T8" fmla="*/ 421 w 793"/>
                <a:gd name="T9" fmla="*/ 251 h 487"/>
                <a:gd name="T10" fmla="*/ 480 w 793"/>
                <a:gd name="T11" fmla="*/ 319 h 487"/>
                <a:gd name="T12" fmla="*/ 554 w 793"/>
                <a:gd name="T13" fmla="*/ 379 h 487"/>
                <a:gd name="T14" fmla="*/ 569 w 793"/>
                <a:gd name="T15" fmla="*/ 389 h 487"/>
                <a:gd name="T16" fmla="*/ 666 w 793"/>
                <a:gd name="T17" fmla="*/ 440 h 487"/>
                <a:gd name="T18" fmla="*/ 793 w 793"/>
                <a:gd name="T19" fmla="*/ 487 h 487"/>
                <a:gd name="T20" fmla="*/ 729 w 793"/>
                <a:gd name="T21" fmla="*/ 467 h 487"/>
                <a:gd name="T22" fmla="*/ 681 w 793"/>
                <a:gd name="T23" fmla="*/ 450 h 487"/>
                <a:gd name="T24" fmla="*/ 644 w 793"/>
                <a:gd name="T25" fmla="*/ 436 h 487"/>
                <a:gd name="T26" fmla="*/ 612 w 793"/>
                <a:gd name="T27" fmla="*/ 421 h 487"/>
                <a:gd name="T28" fmla="*/ 576 w 793"/>
                <a:gd name="T29" fmla="*/ 403 h 487"/>
                <a:gd name="T30" fmla="*/ 504 w 793"/>
                <a:gd name="T31" fmla="*/ 379 h 487"/>
                <a:gd name="T32" fmla="*/ 385 w 793"/>
                <a:gd name="T33" fmla="*/ 358 h 487"/>
                <a:gd name="T34" fmla="*/ 286 w 793"/>
                <a:gd name="T35" fmla="*/ 355 h 487"/>
                <a:gd name="T36" fmla="*/ 212 w 793"/>
                <a:gd name="T37" fmla="*/ 362 h 487"/>
                <a:gd name="T38" fmla="*/ 115 w 793"/>
                <a:gd name="T39" fmla="*/ 368 h 487"/>
                <a:gd name="T40" fmla="*/ 35 w 793"/>
                <a:gd name="T41" fmla="*/ 354 h 487"/>
                <a:gd name="T42" fmla="*/ 30 w 793"/>
                <a:gd name="T43" fmla="*/ 344 h 487"/>
                <a:gd name="T44" fmla="*/ 96 w 793"/>
                <a:gd name="T45" fmla="*/ 339 h 487"/>
                <a:gd name="T46" fmla="*/ 146 w 793"/>
                <a:gd name="T47" fmla="*/ 328 h 487"/>
                <a:gd name="T48" fmla="*/ 194 w 793"/>
                <a:gd name="T49" fmla="*/ 319 h 487"/>
                <a:gd name="T50" fmla="*/ 241 w 793"/>
                <a:gd name="T51" fmla="*/ 315 h 487"/>
                <a:gd name="T52" fmla="*/ 316 w 793"/>
                <a:gd name="T53" fmla="*/ 316 h 487"/>
                <a:gd name="T54" fmla="*/ 414 w 793"/>
                <a:gd name="T55" fmla="*/ 328 h 487"/>
                <a:gd name="T56" fmla="*/ 418 w 793"/>
                <a:gd name="T57" fmla="*/ 324 h 487"/>
                <a:gd name="T58" fmla="*/ 382 w 793"/>
                <a:gd name="T59" fmla="*/ 298 h 487"/>
                <a:gd name="T60" fmla="*/ 331 w 793"/>
                <a:gd name="T61" fmla="*/ 243 h 487"/>
                <a:gd name="T62" fmla="*/ 298 w 793"/>
                <a:gd name="T63" fmla="*/ 185 h 487"/>
                <a:gd name="T64" fmla="*/ 282 w 793"/>
                <a:gd name="T65" fmla="*/ 129 h 487"/>
                <a:gd name="T66" fmla="*/ 278 w 793"/>
                <a:gd name="T67" fmla="*/ 77 h 487"/>
                <a:gd name="T68" fmla="*/ 280 w 793"/>
                <a:gd name="T69" fmla="*/ 32 h 487"/>
                <a:gd name="T70" fmla="*/ 287 w 793"/>
                <a:gd name="T71" fmla="*/ 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3" h="487">
                  <a:moveTo>
                    <a:pt x="287" y="0"/>
                  </a:moveTo>
                  <a:lnTo>
                    <a:pt x="295" y="18"/>
                  </a:lnTo>
                  <a:lnTo>
                    <a:pt x="305" y="39"/>
                  </a:lnTo>
                  <a:lnTo>
                    <a:pt x="317" y="65"/>
                  </a:lnTo>
                  <a:lnTo>
                    <a:pt x="331" y="92"/>
                  </a:lnTo>
                  <a:lnTo>
                    <a:pt x="345" y="121"/>
                  </a:lnTo>
                  <a:lnTo>
                    <a:pt x="362" y="152"/>
                  </a:lnTo>
                  <a:lnTo>
                    <a:pt x="378" y="182"/>
                  </a:lnTo>
                  <a:lnTo>
                    <a:pt x="396" y="212"/>
                  </a:lnTo>
                  <a:lnTo>
                    <a:pt x="421" y="251"/>
                  </a:lnTo>
                  <a:lnTo>
                    <a:pt x="449" y="286"/>
                  </a:lnTo>
                  <a:lnTo>
                    <a:pt x="480" y="319"/>
                  </a:lnTo>
                  <a:lnTo>
                    <a:pt x="515" y="351"/>
                  </a:lnTo>
                  <a:lnTo>
                    <a:pt x="554" y="379"/>
                  </a:lnTo>
                  <a:lnTo>
                    <a:pt x="562" y="384"/>
                  </a:lnTo>
                  <a:lnTo>
                    <a:pt x="569" y="389"/>
                  </a:lnTo>
                  <a:lnTo>
                    <a:pt x="616" y="416"/>
                  </a:lnTo>
                  <a:lnTo>
                    <a:pt x="666" y="440"/>
                  </a:lnTo>
                  <a:lnTo>
                    <a:pt x="720" y="460"/>
                  </a:lnTo>
                  <a:lnTo>
                    <a:pt x="793" y="487"/>
                  </a:lnTo>
                  <a:lnTo>
                    <a:pt x="758" y="476"/>
                  </a:lnTo>
                  <a:lnTo>
                    <a:pt x="729" y="467"/>
                  </a:lnTo>
                  <a:lnTo>
                    <a:pt x="704" y="458"/>
                  </a:lnTo>
                  <a:lnTo>
                    <a:pt x="681" y="450"/>
                  </a:lnTo>
                  <a:lnTo>
                    <a:pt x="662" y="443"/>
                  </a:lnTo>
                  <a:lnTo>
                    <a:pt x="644" y="436"/>
                  </a:lnTo>
                  <a:lnTo>
                    <a:pt x="629" y="429"/>
                  </a:lnTo>
                  <a:lnTo>
                    <a:pt x="612" y="421"/>
                  </a:lnTo>
                  <a:lnTo>
                    <a:pt x="594" y="413"/>
                  </a:lnTo>
                  <a:lnTo>
                    <a:pt x="576" y="403"/>
                  </a:lnTo>
                  <a:lnTo>
                    <a:pt x="564" y="398"/>
                  </a:lnTo>
                  <a:lnTo>
                    <a:pt x="504" y="379"/>
                  </a:lnTo>
                  <a:lnTo>
                    <a:pt x="443" y="366"/>
                  </a:lnTo>
                  <a:lnTo>
                    <a:pt x="385" y="358"/>
                  </a:lnTo>
                  <a:lnTo>
                    <a:pt x="327" y="354"/>
                  </a:lnTo>
                  <a:lnTo>
                    <a:pt x="286" y="355"/>
                  </a:lnTo>
                  <a:lnTo>
                    <a:pt x="247" y="359"/>
                  </a:lnTo>
                  <a:lnTo>
                    <a:pt x="212" y="362"/>
                  </a:lnTo>
                  <a:lnTo>
                    <a:pt x="162" y="367"/>
                  </a:lnTo>
                  <a:lnTo>
                    <a:pt x="115" y="368"/>
                  </a:lnTo>
                  <a:lnTo>
                    <a:pt x="74" y="363"/>
                  </a:lnTo>
                  <a:lnTo>
                    <a:pt x="35" y="354"/>
                  </a:lnTo>
                  <a:lnTo>
                    <a:pt x="0" y="343"/>
                  </a:lnTo>
                  <a:lnTo>
                    <a:pt x="30" y="344"/>
                  </a:lnTo>
                  <a:lnTo>
                    <a:pt x="65" y="342"/>
                  </a:lnTo>
                  <a:lnTo>
                    <a:pt x="96" y="339"/>
                  </a:lnTo>
                  <a:lnTo>
                    <a:pt x="122" y="334"/>
                  </a:lnTo>
                  <a:lnTo>
                    <a:pt x="146" y="328"/>
                  </a:lnTo>
                  <a:lnTo>
                    <a:pt x="170" y="324"/>
                  </a:lnTo>
                  <a:lnTo>
                    <a:pt x="194" y="319"/>
                  </a:lnTo>
                  <a:lnTo>
                    <a:pt x="216" y="316"/>
                  </a:lnTo>
                  <a:lnTo>
                    <a:pt x="241" y="315"/>
                  </a:lnTo>
                  <a:lnTo>
                    <a:pt x="266" y="314"/>
                  </a:lnTo>
                  <a:lnTo>
                    <a:pt x="316" y="316"/>
                  </a:lnTo>
                  <a:lnTo>
                    <a:pt x="365" y="321"/>
                  </a:lnTo>
                  <a:lnTo>
                    <a:pt x="414" y="328"/>
                  </a:lnTo>
                  <a:lnTo>
                    <a:pt x="416" y="330"/>
                  </a:lnTo>
                  <a:lnTo>
                    <a:pt x="418" y="324"/>
                  </a:lnTo>
                  <a:lnTo>
                    <a:pt x="416" y="323"/>
                  </a:lnTo>
                  <a:lnTo>
                    <a:pt x="382" y="298"/>
                  </a:lnTo>
                  <a:lnTo>
                    <a:pt x="353" y="271"/>
                  </a:lnTo>
                  <a:lnTo>
                    <a:pt x="331" y="243"/>
                  </a:lnTo>
                  <a:lnTo>
                    <a:pt x="311" y="215"/>
                  </a:lnTo>
                  <a:lnTo>
                    <a:pt x="298" y="185"/>
                  </a:lnTo>
                  <a:lnTo>
                    <a:pt x="289" y="157"/>
                  </a:lnTo>
                  <a:lnTo>
                    <a:pt x="282" y="129"/>
                  </a:lnTo>
                  <a:lnTo>
                    <a:pt x="279" y="102"/>
                  </a:lnTo>
                  <a:lnTo>
                    <a:pt x="278" y="77"/>
                  </a:lnTo>
                  <a:lnTo>
                    <a:pt x="279" y="54"/>
                  </a:lnTo>
                  <a:lnTo>
                    <a:pt x="280" y="32"/>
                  </a:lnTo>
                  <a:lnTo>
                    <a:pt x="283" y="14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2" name="Freeform 95"/>
            <p:cNvSpPr>
              <a:spLocks/>
            </p:cNvSpPr>
            <p:nvPr/>
          </p:nvSpPr>
          <p:spPr bwMode="auto">
            <a:xfrm>
              <a:off x="325006" y="3197470"/>
              <a:ext cx="131056" cy="531506"/>
            </a:xfrm>
            <a:custGeom>
              <a:avLst/>
              <a:gdLst>
                <a:gd name="T0" fmla="*/ 92 w 92"/>
                <a:gd name="T1" fmla="*/ 0 h 367"/>
                <a:gd name="T2" fmla="*/ 86 w 92"/>
                <a:gd name="T3" fmla="*/ 29 h 367"/>
                <a:gd name="T4" fmla="*/ 79 w 92"/>
                <a:gd name="T5" fmla="*/ 63 h 367"/>
                <a:gd name="T6" fmla="*/ 71 w 92"/>
                <a:gd name="T7" fmla="*/ 100 h 367"/>
                <a:gd name="T8" fmla="*/ 63 w 92"/>
                <a:gd name="T9" fmla="*/ 139 h 367"/>
                <a:gd name="T10" fmla="*/ 55 w 92"/>
                <a:gd name="T11" fmla="*/ 180 h 367"/>
                <a:gd name="T12" fmla="*/ 48 w 92"/>
                <a:gd name="T13" fmla="*/ 222 h 367"/>
                <a:gd name="T14" fmla="*/ 42 w 92"/>
                <a:gd name="T15" fmla="*/ 262 h 367"/>
                <a:gd name="T16" fmla="*/ 37 w 92"/>
                <a:gd name="T17" fmla="*/ 300 h 367"/>
                <a:gd name="T18" fmla="*/ 34 w 92"/>
                <a:gd name="T19" fmla="*/ 335 h 367"/>
                <a:gd name="T20" fmla="*/ 33 w 92"/>
                <a:gd name="T21" fmla="*/ 367 h 367"/>
                <a:gd name="T22" fmla="*/ 15 w 92"/>
                <a:gd name="T23" fmla="*/ 330 h 367"/>
                <a:gd name="T24" fmla="*/ 5 w 92"/>
                <a:gd name="T25" fmla="*/ 294 h 367"/>
                <a:gd name="T26" fmla="*/ 0 w 92"/>
                <a:gd name="T27" fmla="*/ 256 h 367"/>
                <a:gd name="T28" fmla="*/ 0 w 92"/>
                <a:gd name="T29" fmla="*/ 220 h 367"/>
                <a:gd name="T30" fmla="*/ 6 w 92"/>
                <a:gd name="T31" fmla="*/ 186 h 367"/>
                <a:gd name="T32" fmla="*/ 14 w 92"/>
                <a:gd name="T33" fmla="*/ 151 h 367"/>
                <a:gd name="T34" fmla="*/ 25 w 92"/>
                <a:gd name="T35" fmla="*/ 119 h 367"/>
                <a:gd name="T36" fmla="*/ 38 w 92"/>
                <a:gd name="T37" fmla="*/ 89 h 367"/>
                <a:gd name="T38" fmla="*/ 53 w 92"/>
                <a:gd name="T39" fmla="*/ 62 h 367"/>
                <a:gd name="T40" fmla="*/ 66 w 92"/>
                <a:gd name="T41" fmla="*/ 37 h 367"/>
                <a:gd name="T42" fmla="*/ 80 w 92"/>
                <a:gd name="T43" fmla="*/ 17 h 367"/>
                <a:gd name="T44" fmla="*/ 92 w 92"/>
                <a:gd name="T45" fmla="*/ 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67">
                  <a:moveTo>
                    <a:pt x="92" y="0"/>
                  </a:moveTo>
                  <a:lnTo>
                    <a:pt x="86" y="29"/>
                  </a:lnTo>
                  <a:lnTo>
                    <a:pt x="79" y="63"/>
                  </a:lnTo>
                  <a:lnTo>
                    <a:pt x="71" y="100"/>
                  </a:lnTo>
                  <a:lnTo>
                    <a:pt x="63" y="139"/>
                  </a:lnTo>
                  <a:lnTo>
                    <a:pt x="55" y="180"/>
                  </a:lnTo>
                  <a:lnTo>
                    <a:pt x="48" y="222"/>
                  </a:lnTo>
                  <a:lnTo>
                    <a:pt x="42" y="262"/>
                  </a:lnTo>
                  <a:lnTo>
                    <a:pt x="37" y="300"/>
                  </a:lnTo>
                  <a:lnTo>
                    <a:pt x="34" y="335"/>
                  </a:lnTo>
                  <a:lnTo>
                    <a:pt x="33" y="367"/>
                  </a:lnTo>
                  <a:lnTo>
                    <a:pt x="15" y="330"/>
                  </a:lnTo>
                  <a:lnTo>
                    <a:pt x="5" y="294"/>
                  </a:lnTo>
                  <a:lnTo>
                    <a:pt x="0" y="256"/>
                  </a:lnTo>
                  <a:lnTo>
                    <a:pt x="0" y="220"/>
                  </a:lnTo>
                  <a:lnTo>
                    <a:pt x="6" y="186"/>
                  </a:lnTo>
                  <a:lnTo>
                    <a:pt x="14" y="151"/>
                  </a:lnTo>
                  <a:lnTo>
                    <a:pt x="25" y="119"/>
                  </a:lnTo>
                  <a:lnTo>
                    <a:pt x="38" y="89"/>
                  </a:lnTo>
                  <a:lnTo>
                    <a:pt x="53" y="62"/>
                  </a:lnTo>
                  <a:lnTo>
                    <a:pt x="66" y="37"/>
                  </a:lnTo>
                  <a:lnTo>
                    <a:pt x="80" y="1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3" name="Freeform 96"/>
            <p:cNvSpPr>
              <a:spLocks/>
            </p:cNvSpPr>
            <p:nvPr/>
          </p:nvSpPr>
          <p:spPr bwMode="auto">
            <a:xfrm>
              <a:off x="405096" y="3204751"/>
              <a:ext cx="116495" cy="546068"/>
            </a:xfrm>
            <a:custGeom>
              <a:avLst/>
              <a:gdLst>
                <a:gd name="T0" fmla="*/ 59 w 81"/>
                <a:gd name="T1" fmla="*/ 0 h 378"/>
                <a:gd name="T2" fmla="*/ 70 w 81"/>
                <a:gd name="T3" fmla="*/ 30 h 378"/>
                <a:gd name="T4" fmla="*/ 77 w 81"/>
                <a:gd name="T5" fmla="*/ 63 h 378"/>
                <a:gd name="T6" fmla="*/ 81 w 81"/>
                <a:gd name="T7" fmla="*/ 101 h 378"/>
                <a:gd name="T8" fmla="*/ 81 w 81"/>
                <a:gd name="T9" fmla="*/ 140 h 378"/>
                <a:gd name="T10" fmla="*/ 78 w 81"/>
                <a:gd name="T11" fmla="*/ 182 h 378"/>
                <a:gd name="T12" fmla="*/ 71 w 81"/>
                <a:gd name="T13" fmla="*/ 222 h 378"/>
                <a:gd name="T14" fmla="*/ 60 w 81"/>
                <a:gd name="T15" fmla="*/ 264 h 378"/>
                <a:gd name="T16" fmla="*/ 44 w 81"/>
                <a:gd name="T17" fmla="*/ 304 h 378"/>
                <a:gd name="T18" fmla="*/ 25 w 81"/>
                <a:gd name="T19" fmla="*/ 343 h 378"/>
                <a:gd name="T20" fmla="*/ 0 w 81"/>
                <a:gd name="T21" fmla="*/ 378 h 378"/>
                <a:gd name="T22" fmla="*/ 0 w 81"/>
                <a:gd name="T23" fmla="*/ 355 h 378"/>
                <a:gd name="T24" fmla="*/ 1 w 81"/>
                <a:gd name="T25" fmla="*/ 326 h 378"/>
                <a:gd name="T26" fmla="*/ 5 w 81"/>
                <a:gd name="T27" fmla="*/ 293 h 378"/>
                <a:gd name="T28" fmla="*/ 9 w 81"/>
                <a:gd name="T29" fmla="*/ 256 h 378"/>
                <a:gd name="T30" fmla="*/ 15 w 81"/>
                <a:gd name="T31" fmla="*/ 217 h 378"/>
                <a:gd name="T32" fmla="*/ 23 w 81"/>
                <a:gd name="T33" fmla="*/ 174 h 378"/>
                <a:gd name="T34" fmla="*/ 31 w 81"/>
                <a:gd name="T35" fmla="*/ 131 h 378"/>
                <a:gd name="T36" fmla="*/ 40 w 81"/>
                <a:gd name="T37" fmla="*/ 87 h 378"/>
                <a:gd name="T38" fmla="*/ 49 w 81"/>
                <a:gd name="T39" fmla="*/ 43 h 378"/>
                <a:gd name="T40" fmla="*/ 59 w 81"/>
                <a:gd name="T41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378">
                  <a:moveTo>
                    <a:pt x="59" y="0"/>
                  </a:moveTo>
                  <a:lnTo>
                    <a:pt x="70" y="30"/>
                  </a:lnTo>
                  <a:lnTo>
                    <a:pt x="77" y="63"/>
                  </a:lnTo>
                  <a:lnTo>
                    <a:pt x="81" y="101"/>
                  </a:lnTo>
                  <a:lnTo>
                    <a:pt x="81" y="140"/>
                  </a:lnTo>
                  <a:lnTo>
                    <a:pt x="78" y="182"/>
                  </a:lnTo>
                  <a:lnTo>
                    <a:pt x="71" y="222"/>
                  </a:lnTo>
                  <a:lnTo>
                    <a:pt x="60" y="264"/>
                  </a:lnTo>
                  <a:lnTo>
                    <a:pt x="44" y="304"/>
                  </a:lnTo>
                  <a:lnTo>
                    <a:pt x="25" y="343"/>
                  </a:lnTo>
                  <a:lnTo>
                    <a:pt x="0" y="378"/>
                  </a:lnTo>
                  <a:lnTo>
                    <a:pt x="0" y="355"/>
                  </a:lnTo>
                  <a:lnTo>
                    <a:pt x="1" y="326"/>
                  </a:lnTo>
                  <a:lnTo>
                    <a:pt x="5" y="293"/>
                  </a:lnTo>
                  <a:lnTo>
                    <a:pt x="9" y="256"/>
                  </a:lnTo>
                  <a:lnTo>
                    <a:pt x="15" y="217"/>
                  </a:lnTo>
                  <a:lnTo>
                    <a:pt x="23" y="174"/>
                  </a:lnTo>
                  <a:lnTo>
                    <a:pt x="31" y="131"/>
                  </a:lnTo>
                  <a:lnTo>
                    <a:pt x="40" y="87"/>
                  </a:lnTo>
                  <a:lnTo>
                    <a:pt x="49" y="4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4" name="Freeform 97"/>
            <p:cNvSpPr>
              <a:spLocks/>
            </p:cNvSpPr>
            <p:nvPr/>
          </p:nvSpPr>
          <p:spPr bwMode="auto">
            <a:xfrm>
              <a:off x="252197" y="3656167"/>
              <a:ext cx="225708" cy="516944"/>
            </a:xfrm>
            <a:custGeom>
              <a:avLst/>
              <a:gdLst>
                <a:gd name="T0" fmla="*/ 0 w 156"/>
                <a:gd name="T1" fmla="*/ 0 h 358"/>
                <a:gd name="T2" fmla="*/ 15 w 156"/>
                <a:gd name="T3" fmla="*/ 13 h 358"/>
                <a:gd name="T4" fmla="*/ 28 w 156"/>
                <a:gd name="T5" fmla="*/ 27 h 358"/>
                <a:gd name="T6" fmla="*/ 66 w 156"/>
                <a:gd name="T7" fmla="*/ 74 h 358"/>
                <a:gd name="T8" fmla="*/ 96 w 156"/>
                <a:gd name="T9" fmla="*/ 122 h 358"/>
                <a:gd name="T10" fmla="*/ 121 w 156"/>
                <a:gd name="T11" fmla="*/ 169 h 358"/>
                <a:gd name="T12" fmla="*/ 139 w 156"/>
                <a:gd name="T13" fmla="*/ 215 h 358"/>
                <a:gd name="T14" fmla="*/ 150 w 156"/>
                <a:gd name="T15" fmla="*/ 262 h 358"/>
                <a:gd name="T16" fmla="*/ 156 w 156"/>
                <a:gd name="T17" fmla="*/ 311 h 358"/>
                <a:gd name="T18" fmla="*/ 154 w 156"/>
                <a:gd name="T19" fmla="*/ 358 h 358"/>
                <a:gd name="T20" fmla="*/ 142 w 156"/>
                <a:gd name="T21" fmla="*/ 334 h 358"/>
                <a:gd name="T22" fmla="*/ 127 w 156"/>
                <a:gd name="T23" fmla="*/ 307 h 358"/>
                <a:gd name="T24" fmla="*/ 108 w 156"/>
                <a:gd name="T25" fmla="*/ 279 h 358"/>
                <a:gd name="T26" fmla="*/ 88 w 156"/>
                <a:gd name="T27" fmla="*/ 248 h 358"/>
                <a:gd name="T28" fmla="*/ 70 w 156"/>
                <a:gd name="T29" fmla="*/ 217 h 358"/>
                <a:gd name="T30" fmla="*/ 57 w 156"/>
                <a:gd name="T31" fmla="*/ 189 h 358"/>
                <a:gd name="T32" fmla="*/ 46 w 156"/>
                <a:gd name="T33" fmla="*/ 162 h 358"/>
                <a:gd name="T34" fmla="*/ 37 w 156"/>
                <a:gd name="T35" fmla="*/ 136 h 358"/>
                <a:gd name="T36" fmla="*/ 31 w 156"/>
                <a:gd name="T37" fmla="*/ 110 h 358"/>
                <a:gd name="T38" fmla="*/ 24 w 156"/>
                <a:gd name="T39" fmla="*/ 85 h 358"/>
                <a:gd name="T40" fmla="*/ 18 w 156"/>
                <a:gd name="T41" fmla="*/ 60 h 358"/>
                <a:gd name="T42" fmla="*/ 16 w 156"/>
                <a:gd name="T43" fmla="*/ 47 h 358"/>
                <a:gd name="T44" fmla="*/ 9 w 156"/>
                <a:gd name="T45" fmla="*/ 22 h 358"/>
                <a:gd name="T46" fmla="*/ 0 w 156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56" h="358">
                  <a:moveTo>
                    <a:pt x="0" y="0"/>
                  </a:moveTo>
                  <a:lnTo>
                    <a:pt x="15" y="13"/>
                  </a:lnTo>
                  <a:lnTo>
                    <a:pt x="28" y="27"/>
                  </a:lnTo>
                  <a:lnTo>
                    <a:pt x="66" y="74"/>
                  </a:lnTo>
                  <a:lnTo>
                    <a:pt x="96" y="122"/>
                  </a:lnTo>
                  <a:lnTo>
                    <a:pt x="121" y="169"/>
                  </a:lnTo>
                  <a:lnTo>
                    <a:pt x="139" y="215"/>
                  </a:lnTo>
                  <a:lnTo>
                    <a:pt x="150" y="262"/>
                  </a:lnTo>
                  <a:lnTo>
                    <a:pt x="156" y="311"/>
                  </a:lnTo>
                  <a:lnTo>
                    <a:pt x="154" y="358"/>
                  </a:lnTo>
                  <a:lnTo>
                    <a:pt x="142" y="334"/>
                  </a:lnTo>
                  <a:lnTo>
                    <a:pt x="127" y="307"/>
                  </a:lnTo>
                  <a:lnTo>
                    <a:pt x="108" y="279"/>
                  </a:lnTo>
                  <a:lnTo>
                    <a:pt x="88" y="248"/>
                  </a:lnTo>
                  <a:lnTo>
                    <a:pt x="70" y="217"/>
                  </a:lnTo>
                  <a:lnTo>
                    <a:pt x="57" y="189"/>
                  </a:lnTo>
                  <a:lnTo>
                    <a:pt x="46" y="162"/>
                  </a:lnTo>
                  <a:lnTo>
                    <a:pt x="37" y="136"/>
                  </a:lnTo>
                  <a:lnTo>
                    <a:pt x="31" y="110"/>
                  </a:lnTo>
                  <a:lnTo>
                    <a:pt x="24" y="85"/>
                  </a:lnTo>
                  <a:lnTo>
                    <a:pt x="18" y="60"/>
                  </a:lnTo>
                  <a:lnTo>
                    <a:pt x="16" y="47"/>
                  </a:lnTo>
                  <a:lnTo>
                    <a:pt x="9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5" name="Freeform 98"/>
            <p:cNvSpPr>
              <a:spLocks/>
            </p:cNvSpPr>
            <p:nvPr/>
          </p:nvSpPr>
          <p:spPr bwMode="auto">
            <a:xfrm>
              <a:off x="419658" y="3554235"/>
              <a:ext cx="262113" cy="415011"/>
            </a:xfrm>
            <a:custGeom>
              <a:avLst/>
              <a:gdLst>
                <a:gd name="T0" fmla="*/ 181 w 181"/>
                <a:gd name="T1" fmla="*/ 0 h 282"/>
                <a:gd name="T2" fmla="*/ 171 w 181"/>
                <a:gd name="T3" fmla="*/ 22 h 282"/>
                <a:gd name="T4" fmla="*/ 159 w 181"/>
                <a:gd name="T5" fmla="*/ 46 h 282"/>
                <a:gd name="T6" fmla="*/ 144 w 181"/>
                <a:gd name="T7" fmla="*/ 69 h 282"/>
                <a:gd name="T8" fmla="*/ 126 w 181"/>
                <a:gd name="T9" fmla="*/ 94 h 282"/>
                <a:gd name="T10" fmla="*/ 106 w 181"/>
                <a:gd name="T11" fmla="*/ 123 h 282"/>
                <a:gd name="T12" fmla="*/ 88 w 181"/>
                <a:gd name="T13" fmla="*/ 155 h 282"/>
                <a:gd name="T14" fmla="*/ 74 w 181"/>
                <a:gd name="T15" fmla="*/ 187 h 282"/>
                <a:gd name="T16" fmla="*/ 62 w 181"/>
                <a:gd name="T17" fmla="*/ 220 h 282"/>
                <a:gd name="T18" fmla="*/ 53 w 181"/>
                <a:gd name="T19" fmla="*/ 253 h 282"/>
                <a:gd name="T20" fmla="*/ 46 w 181"/>
                <a:gd name="T21" fmla="*/ 282 h 282"/>
                <a:gd name="T22" fmla="*/ 34 w 181"/>
                <a:gd name="T23" fmla="*/ 246 h 282"/>
                <a:gd name="T24" fmla="*/ 18 w 181"/>
                <a:gd name="T25" fmla="*/ 211 h 282"/>
                <a:gd name="T26" fmla="*/ 0 w 181"/>
                <a:gd name="T27" fmla="*/ 176 h 282"/>
                <a:gd name="T28" fmla="*/ 14 w 181"/>
                <a:gd name="T29" fmla="*/ 150 h 282"/>
                <a:gd name="T30" fmla="*/ 32 w 181"/>
                <a:gd name="T31" fmla="*/ 128 h 282"/>
                <a:gd name="T32" fmla="*/ 51 w 181"/>
                <a:gd name="T33" fmla="*/ 107 h 282"/>
                <a:gd name="T34" fmla="*/ 71 w 181"/>
                <a:gd name="T35" fmla="*/ 91 h 282"/>
                <a:gd name="T36" fmla="*/ 90 w 181"/>
                <a:gd name="T37" fmla="*/ 76 h 282"/>
                <a:gd name="T38" fmla="*/ 125 w 181"/>
                <a:gd name="T39" fmla="*/ 49 h 282"/>
                <a:gd name="T40" fmla="*/ 155 w 181"/>
                <a:gd name="T41" fmla="*/ 24 h 282"/>
                <a:gd name="T42" fmla="*/ 181 w 181"/>
                <a:gd name="T4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1" h="282">
                  <a:moveTo>
                    <a:pt x="181" y="0"/>
                  </a:moveTo>
                  <a:lnTo>
                    <a:pt x="171" y="22"/>
                  </a:lnTo>
                  <a:lnTo>
                    <a:pt x="159" y="46"/>
                  </a:lnTo>
                  <a:lnTo>
                    <a:pt x="144" y="69"/>
                  </a:lnTo>
                  <a:lnTo>
                    <a:pt x="126" y="94"/>
                  </a:lnTo>
                  <a:lnTo>
                    <a:pt x="106" y="123"/>
                  </a:lnTo>
                  <a:lnTo>
                    <a:pt x="88" y="155"/>
                  </a:lnTo>
                  <a:lnTo>
                    <a:pt x="74" y="187"/>
                  </a:lnTo>
                  <a:lnTo>
                    <a:pt x="62" y="220"/>
                  </a:lnTo>
                  <a:lnTo>
                    <a:pt x="53" y="253"/>
                  </a:lnTo>
                  <a:lnTo>
                    <a:pt x="46" y="282"/>
                  </a:lnTo>
                  <a:lnTo>
                    <a:pt x="34" y="246"/>
                  </a:lnTo>
                  <a:lnTo>
                    <a:pt x="18" y="211"/>
                  </a:lnTo>
                  <a:lnTo>
                    <a:pt x="0" y="176"/>
                  </a:lnTo>
                  <a:lnTo>
                    <a:pt x="14" y="150"/>
                  </a:lnTo>
                  <a:lnTo>
                    <a:pt x="32" y="128"/>
                  </a:lnTo>
                  <a:lnTo>
                    <a:pt x="51" y="107"/>
                  </a:lnTo>
                  <a:lnTo>
                    <a:pt x="71" y="91"/>
                  </a:lnTo>
                  <a:lnTo>
                    <a:pt x="90" y="76"/>
                  </a:lnTo>
                  <a:lnTo>
                    <a:pt x="125" y="49"/>
                  </a:lnTo>
                  <a:lnTo>
                    <a:pt x="155" y="24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6" name="Freeform 99"/>
            <p:cNvSpPr>
              <a:spLocks/>
            </p:cNvSpPr>
            <p:nvPr/>
          </p:nvSpPr>
          <p:spPr bwMode="auto">
            <a:xfrm>
              <a:off x="499748" y="3561516"/>
              <a:ext cx="211146" cy="677124"/>
            </a:xfrm>
            <a:custGeom>
              <a:avLst/>
              <a:gdLst>
                <a:gd name="T0" fmla="*/ 148 w 148"/>
                <a:gd name="T1" fmla="*/ 0 h 465"/>
                <a:gd name="T2" fmla="*/ 144 w 148"/>
                <a:gd name="T3" fmla="*/ 33 h 465"/>
                <a:gd name="T4" fmla="*/ 136 w 148"/>
                <a:gd name="T5" fmla="*/ 67 h 465"/>
                <a:gd name="T6" fmla="*/ 126 w 148"/>
                <a:gd name="T7" fmla="*/ 102 h 465"/>
                <a:gd name="T8" fmla="*/ 115 w 148"/>
                <a:gd name="T9" fmla="*/ 135 h 465"/>
                <a:gd name="T10" fmla="*/ 105 w 148"/>
                <a:gd name="T11" fmla="*/ 165 h 465"/>
                <a:gd name="T12" fmla="*/ 97 w 148"/>
                <a:gd name="T13" fmla="*/ 187 h 465"/>
                <a:gd name="T14" fmla="*/ 91 w 148"/>
                <a:gd name="T15" fmla="*/ 205 h 465"/>
                <a:gd name="T16" fmla="*/ 88 w 148"/>
                <a:gd name="T17" fmla="*/ 219 h 465"/>
                <a:gd name="T18" fmla="*/ 85 w 148"/>
                <a:gd name="T19" fmla="*/ 239 h 465"/>
                <a:gd name="T20" fmla="*/ 81 w 148"/>
                <a:gd name="T21" fmla="*/ 260 h 465"/>
                <a:gd name="T22" fmla="*/ 77 w 148"/>
                <a:gd name="T23" fmla="*/ 282 h 465"/>
                <a:gd name="T24" fmla="*/ 72 w 148"/>
                <a:gd name="T25" fmla="*/ 307 h 465"/>
                <a:gd name="T26" fmla="*/ 68 w 148"/>
                <a:gd name="T27" fmla="*/ 333 h 465"/>
                <a:gd name="T28" fmla="*/ 61 w 148"/>
                <a:gd name="T29" fmla="*/ 359 h 465"/>
                <a:gd name="T30" fmla="*/ 53 w 148"/>
                <a:gd name="T31" fmla="*/ 384 h 465"/>
                <a:gd name="T32" fmla="*/ 43 w 148"/>
                <a:gd name="T33" fmla="*/ 409 h 465"/>
                <a:gd name="T34" fmla="*/ 32 w 148"/>
                <a:gd name="T35" fmla="*/ 430 h 465"/>
                <a:gd name="T36" fmla="*/ 17 w 148"/>
                <a:gd name="T37" fmla="*/ 449 h 465"/>
                <a:gd name="T38" fmla="*/ 0 w 148"/>
                <a:gd name="T39" fmla="*/ 465 h 465"/>
                <a:gd name="T40" fmla="*/ 0 w 148"/>
                <a:gd name="T41" fmla="*/ 463 h 465"/>
                <a:gd name="T42" fmla="*/ 6 w 148"/>
                <a:gd name="T43" fmla="*/ 420 h 465"/>
                <a:gd name="T44" fmla="*/ 7 w 148"/>
                <a:gd name="T45" fmla="*/ 378 h 465"/>
                <a:gd name="T46" fmla="*/ 4 w 148"/>
                <a:gd name="T47" fmla="*/ 335 h 465"/>
                <a:gd name="T48" fmla="*/ 7 w 148"/>
                <a:gd name="T49" fmla="*/ 309 h 465"/>
                <a:gd name="T50" fmla="*/ 13 w 148"/>
                <a:gd name="T51" fmla="*/ 278 h 465"/>
                <a:gd name="T52" fmla="*/ 22 w 148"/>
                <a:gd name="T53" fmla="*/ 243 h 465"/>
                <a:gd name="T54" fmla="*/ 33 w 148"/>
                <a:gd name="T55" fmla="*/ 207 h 465"/>
                <a:gd name="T56" fmla="*/ 48 w 148"/>
                <a:gd name="T57" fmla="*/ 171 h 465"/>
                <a:gd name="T58" fmla="*/ 66 w 148"/>
                <a:gd name="T59" fmla="*/ 136 h 465"/>
                <a:gd name="T60" fmla="*/ 88 w 148"/>
                <a:gd name="T61" fmla="*/ 103 h 465"/>
                <a:gd name="T62" fmla="*/ 107 w 148"/>
                <a:gd name="T63" fmla="*/ 76 h 465"/>
                <a:gd name="T64" fmla="*/ 124 w 148"/>
                <a:gd name="T65" fmla="*/ 49 h 465"/>
                <a:gd name="T66" fmla="*/ 137 w 148"/>
                <a:gd name="T67" fmla="*/ 24 h 465"/>
                <a:gd name="T68" fmla="*/ 148 w 148"/>
                <a:gd name="T69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8" h="465">
                  <a:moveTo>
                    <a:pt x="148" y="0"/>
                  </a:moveTo>
                  <a:lnTo>
                    <a:pt x="144" y="33"/>
                  </a:lnTo>
                  <a:lnTo>
                    <a:pt x="136" y="67"/>
                  </a:lnTo>
                  <a:lnTo>
                    <a:pt x="126" y="102"/>
                  </a:lnTo>
                  <a:lnTo>
                    <a:pt x="115" y="135"/>
                  </a:lnTo>
                  <a:lnTo>
                    <a:pt x="105" y="165"/>
                  </a:lnTo>
                  <a:lnTo>
                    <a:pt x="97" y="187"/>
                  </a:lnTo>
                  <a:lnTo>
                    <a:pt x="91" y="205"/>
                  </a:lnTo>
                  <a:lnTo>
                    <a:pt x="88" y="219"/>
                  </a:lnTo>
                  <a:lnTo>
                    <a:pt x="85" y="239"/>
                  </a:lnTo>
                  <a:lnTo>
                    <a:pt x="81" y="260"/>
                  </a:lnTo>
                  <a:lnTo>
                    <a:pt x="77" y="282"/>
                  </a:lnTo>
                  <a:lnTo>
                    <a:pt x="72" y="307"/>
                  </a:lnTo>
                  <a:lnTo>
                    <a:pt x="68" y="333"/>
                  </a:lnTo>
                  <a:lnTo>
                    <a:pt x="61" y="359"/>
                  </a:lnTo>
                  <a:lnTo>
                    <a:pt x="53" y="384"/>
                  </a:lnTo>
                  <a:lnTo>
                    <a:pt x="43" y="409"/>
                  </a:lnTo>
                  <a:lnTo>
                    <a:pt x="32" y="430"/>
                  </a:lnTo>
                  <a:lnTo>
                    <a:pt x="17" y="449"/>
                  </a:lnTo>
                  <a:lnTo>
                    <a:pt x="0" y="465"/>
                  </a:lnTo>
                  <a:lnTo>
                    <a:pt x="0" y="463"/>
                  </a:lnTo>
                  <a:lnTo>
                    <a:pt x="6" y="420"/>
                  </a:lnTo>
                  <a:lnTo>
                    <a:pt x="7" y="378"/>
                  </a:lnTo>
                  <a:lnTo>
                    <a:pt x="4" y="335"/>
                  </a:lnTo>
                  <a:lnTo>
                    <a:pt x="7" y="309"/>
                  </a:lnTo>
                  <a:lnTo>
                    <a:pt x="13" y="278"/>
                  </a:lnTo>
                  <a:lnTo>
                    <a:pt x="22" y="243"/>
                  </a:lnTo>
                  <a:lnTo>
                    <a:pt x="33" y="207"/>
                  </a:lnTo>
                  <a:lnTo>
                    <a:pt x="48" y="171"/>
                  </a:lnTo>
                  <a:lnTo>
                    <a:pt x="66" y="136"/>
                  </a:lnTo>
                  <a:lnTo>
                    <a:pt x="88" y="103"/>
                  </a:lnTo>
                  <a:lnTo>
                    <a:pt x="107" y="76"/>
                  </a:lnTo>
                  <a:lnTo>
                    <a:pt x="124" y="49"/>
                  </a:lnTo>
                  <a:lnTo>
                    <a:pt x="137" y="2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7" name="Freeform 100"/>
            <p:cNvSpPr>
              <a:spLocks/>
            </p:cNvSpPr>
            <p:nvPr/>
          </p:nvSpPr>
          <p:spPr bwMode="auto">
            <a:xfrm>
              <a:off x="193950" y="4012931"/>
              <a:ext cx="313079" cy="502382"/>
            </a:xfrm>
            <a:custGeom>
              <a:avLst/>
              <a:gdLst>
                <a:gd name="T0" fmla="*/ 0 w 214"/>
                <a:gd name="T1" fmla="*/ 0 h 344"/>
                <a:gd name="T2" fmla="*/ 18 w 214"/>
                <a:gd name="T3" fmla="*/ 9 h 344"/>
                <a:gd name="T4" fmla="*/ 37 w 214"/>
                <a:gd name="T5" fmla="*/ 20 h 344"/>
                <a:gd name="T6" fmla="*/ 54 w 214"/>
                <a:gd name="T7" fmla="*/ 31 h 344"/>
                <a:gd name="T8" fmla="*/ 69 w 214"/>
                <a:gd name="T9" fmla="*/ 41 h 344"/>
                <a:gd name="T10" fmla="*/ 93 w 214"/>
                <a:gd name="T11" fmla="*/ 65 h 344"/>
                <a:gd name="T12" fmla="*/ 117 w 214"/>
                <a:gd name="T13" fmla="*/ 88 h 344"/>
                <a:gd name="T14" fmla="*/ 138 w 214"/>
                <a:gd name="T15" fmla="*/ 113 h 344"/>
                <a:gd name="T16" fmla="*/ 156 w 214"/>
                <a:gd name="T17" fmla="*/ 139 h 344"/>
                <a:gd name="T18" fmla="*/ 173 w 214"/>
                <a:gd name="T19" fmla="*/ 166 h 344"/>
                <a:gd name="T20" fmla="*/ 187 w 214"/>
                <a:gd name="T21" fmla="*/ 195 h 344"/>
                <a:gd name="T22" fmla="*/ 198 w 214"/>
                <a:gd name="T23" fmla="*/ 228 h 344"/>
                <a:gd name="T24" fmla="*/ 206 w 214"/>
                <a:gd name="T25" fmla="*/ 263 h 344"/>
                <a:gd name="T26" fmla="*/ 211 w 214"/>
                <a:gd name="T27" fmla="*/ 301 h 344"/>
                <a:gd name="T28" fmla="*/ 214 w 214"/>
                <a:gd name="T29" fmla="*/ 344 h 344"/>
                <a:gd name="T30" fmla="*/ 191 w 214"/>
                <a:gd name="T31" fmla="*/ 318 h 344"/>
                <a:gd name="T32" fmla="*/ 172 w 214"/>
                <a:gd name="T33" fmla="*/ 294 h 344"/>
                <a:gd name="T34" fmla="*/ 157 w 214"/>
                <a:gd name="T35" fmla="*/ 271 h 344"/>
                <a:gd name="T36" fmla="*/ 146 w 214"/>
                <a:gd name="T37" fmla="*/ 246 h 344"/>
                <a:gd name="T38" fmla="*/ 135 w 214"/>
                <a:gd name="T39" fmla="*/ 221 h 344"/>
                <a:gd name="T40" fmla="*/ 124 w 214"/>
                <a:gd name="T41" fmla="*/ 194 h 344"/>
                <a:gd name="T42" fmla="*/ 116 w 214"/>
                <a:gd name="T43" fmla="*/ 173 h 344"/>
                <a:gd name="T44" fmla="*/ 107 w 214"/>
                <a:gd name="T45" fmla="*/ 149 h 344"/>
                <a:gd name="T46" fmla="*/ 92 w 214"/>
                <a:gd name="T47" fmla="*/ 121 h 344"/>
                <a:gd name="T48" fmla="*/ 75 w 214"/>
                <a:gd name="T49" fmla="*/ 93 h 344"/>
                <a:gd name="T50" fmla="*/ 56 w 214"/>
                <a:gd name="T51" fmla="*/ 66 h 344"/>
                <a:gd name="T52" fmla="*/ 37 w 214"/>
                <a:gd name="T53" fmla="*/ 41 h 344"/>
                <a:gd name="T54" fmla="*/ 17 w 214"/>
                <a:gd name="T55" fmla="*/ 20 h 344"/>
                <a:gd name="T56" fmla="*/ 0 w 214"/>
                <a:gd name="T57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4" h="344">
                  <a:moveTo>
                    <a:pt x="0" y="0"/>
                  </a:moveTo>
                  <a:lnTo>
                    <a:pt x="18" y="9"/>
                  </a:lnTo>
                  <a:lnTo>
                    <a:pt x="37" y="20"/>
                  </a:lnTo>
                  <a:lnTo>
                    <a:pt x="54" y="31"/>
                  </a:lnTo>
                  <a:lnTo>
                    <a:pt x="69" y="41"/>
                  </a:lnTo>
                  <a:lnTo>
                    <a:pt x="93" y="65"/>
                  </a:lnTo>
                  <a:lnTo>
                    <a:pt x="117" y="88"/>
                  </a:lnTo>
                  <a:lnTo>
                    <a:pt x="138" y="113"/>
                  </a:lnTo>
                  <a:lnTo>
                    <a:pt x="156" y="139"/>
                  </a:lnTo>
                  <a:lnTo>
                    <a:pt x="173" y="166"/>
                  </a:lnTo>
                  <a:lnTo>
                    <a:pt x="187" y="195"/>
                  </a:lnTo>
                  <a:lnTo>
                    <a:pt x="198" y="228"/>
                  </a:lnTo>
                  <a:lnTo>
                    <a:pt x="206" y="263"/>
                  </a:lnTo>
                  <a:lnTo>
                    <a:pt x="211" y="301"/>
                  </a:lnTo>
                  <a:lnTo>
                    <a:pt x="214" y="344"/>
                  </a:lnTo>
                  <a:lnTo>
                    <a:pt x="191" y="318"/>
                  </a:lnTo>
                  <a:lnTo>
                    <a:pt x="172" y="294"/>
                  </a:lnTo>
                  <a:lnTo>
                    <a:pt x="157" y="271"/>
                  </a:lnTo>
                  <a:lnTo>
                    <a:pt x="146" y="246"/>
                  </a:lnTo>
                  <a:lnTo>
                    <a:pt x="135" y="221"/>
                  </a:lnTo>
                  <a:lnTo>
                    <a:pt x="124" y="194"/>
                  </a:lnTo>
                  <a:lnTo>
                    <a:pt x="116" y="173"/>
                  </a:lnTo>
                  <a:lnTo>
                    <a:pt x="107" y="149"/>
                  </a:lnTo>
                  <a:lnTo>
                    <a:pt x="92" y="121"/>
                  </a:lnTo>
                  <a:lnTo>
                    <a:pt x="75" y="93"/>
                  </a:lnTo>
                  <a:lnTo>
                    <a:pt x="56" y="66"/>
                  </a:lnTo>
                  <a:lnTo>
                    <a:pt x="37" y="41"/>
                  </a:lnTo>
                  <a:lnTo>
                    <a:pt x="1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8" name="Freeform 101"/>
            <p:cNvSpPr>
              <a:spLocks/>
            </p:cNvSpPr>
            <p:nvPr/>
          </p:nvSpPr>
          <p:spPr bwMode="auto">
            <a:xfrm>
              <a:off x="179388" y="4049336"/>
              <a:ext cx="283955" cy="465978"/>
            </a:xfrm>
            <a:custGeom>
              <a:avLst/>
              <a:gdLst>
                <a:gd name="T0" fmla="*/ 0 w 196"/>
                <a:gd name="T1" fmla="*/ 0 h 324"/>
                <a:gd name="T2" fmla="*/ 26 w 196"/>
                <a:gd name="T3" fmla="*/ 29 h 324"/>
                <a:gd name="T4" fmla="*/ 53 w 196"/>
                <a:gd name="T5" fmla="*/ 62 h 324"/>
                <a:gd name="T6" fmla="*/ 76 w 196"/>
                <a:gd name="T7" fmla="*/ 98 h 324"/>
                <a:gd name="T8" fmla="*/ 94 w 196"/>
                <a:gd name="T9" fmla="*/ 134 h 324"/>
                <a:gd name="T10" fmla="*/ 103 w 196"/>
                <a:gd name="T11" fmla="*/ 155 h 324"/>
                <a:gd name="T12" fmla="*/ 112 w 196"/>
                <a:gd name="T13" fmla="*/ 177 h 324"/>
                <a:gd name="T14" fmla="*/ 112 w 196"/>
                <a:gd name="T15" fmla="*/ 178 h 324"/>
                <a:gd name="T16" fmla="*/ 123 w 196"/>
                <a:gd name="T17" fmla="*/ 205 h 324"/>
                <a:gd name="T18" fmla="*/ 134 w 196"/>
                <a:gd name="T19" fmla="*/ 229 h 324"/>
                <a:gd name="T20" fmla="*/ 145 w 196"/>
                <a:gd name="T21" fmla="*/ 252 h 324"/>
                <a:gd name="T22" fmla="*/ 159 w 196"/>
                <a:gd name="T23" fmla="*/ 276 h 324"/>
                <a:gd name="T24" fmla="*/ 175 w 196"/>
                <a:gd name="T25" fmla="*/ 300 h 324"/>
                <a:gd name="T26" fmla="*/ 196 w 196"/>
                <a:gd name="T27" fmla="*/ 324 h 324"/>
                <a:gd name="T28" fmla="*/ 165 w 196"/>
                <a:gd name="T29" fmla="*/ 307 h 324"/>
                <a:gd name="T30" fmla="*/ 139 w 196"/>
                <a:gd name="T31" fmla="*/ 288 h 324"/>
                <a:gd name="T32" fmla="*/ 116 w 196"/>
                <a:gd name="T33" fmla="*/ 267 h 324"/>
                <a:gd name="T34" fmla="*/ 96 w 196"/>
                <a:gd name="T35" fmla="*/ 243 h 324"/>
                <a:gd name="T36" fmla="*/ 79 w 196"/>
                <a:gd name="T37" fmla="*/ 219 h 324"/>
                <a:gd name="T38" fmla="*/ 64 w 196"/>
                <a:gd name="T39" fmla="*/ 193 h 324"/>
                <a:gd name="T40" fmla="*/ 52 w 196"/>
                <a:gd name="T41" fmla="*/ 167 h 324"/>
                <a:gd name="T42" fmla="*/ 43 w 196"/>
                <a:gd name="T43" fmla="*/ 142 h 324"/>
                <a:gd name="T44" fmla="*/ 34 w 196"/>
                <a:gd name="T45" fmla="*/ 118 h 324"/>
                <a:gd name="T46" fmla="*/ 28 w 196"/>
                <a:gd name="T47" fmla="*/ 96 h 324"/>
                <a:gd name="T48" fmla="*/ 22 w 196"/>
                <a:gd name="T49" fmla="*/ 77 h 324"/>
                <a:gd name="T50" fmla="*/ 19 w 196"/>
                <a:gd name="T51" fmla="*/ 61 h 324"/>
                <a:gd name="T52" fmla="*/ 17 w 196"/>
                <a:gd name="T53" fmla="*/ 53 h 324"/>
                <a:gd name="T54" fmla="*/ 0 w 196"/>
                <a:gd name="T5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6" h="324">
                  <a:moveTo>
                    <a:pt x="0" y="0"/>
                  </a:moveTo>
                  <a:lnTo>
                    <a:pt x="26" y="29"/>
                  </a:lnTo>
                  <a:lnTo>
                    <a:pt x="53" y="62"/>
                  </a:lnTo>
                  <a:lnTo>
                    <a:pt x="76" y="98"/>
                  </a:lnTo>
                  <a:lnTo>
                    <a:pt x="94" y="134"/>
                  </a:lnTo>
                  <a:lnTo>
                    <a:pt x="103" y="155"/>
                  </a:lnTo>
                  <a:lnTo>
                    <a:pt x="112" y="177"/>
                  </a:lnTo>
                  <a:lnTo>
                    <a:pt x="112" y="178"/>
                  </a:lnTo>
                  <a:lnTo>
                    <a:pt x="123" y="205"/>
                  </a:lnTo>
                  <a:lnTo>
                    <a:pt x="134" y="229"/>
                  </a:lnTo>
                  <a:lnTo>
                    <a:pt x="145" y="252"/>
                  </a:lnTo>
                  <a:lnTo>
                    <a:pt x="159" y="276"/>
                  </a:lnTo>
                  <a:lnTo>
                    <a:pt x="175" y="300"/>
                  </a:lnTo>
                  <a:lnTo>
                    <a:pt x="196" y="324"/>
                  </a:lnTo>
                  <a:lnTo>
                    <a:pt x="165" y="307"/>
                  </a:lnTo>
                  <a:lnTo>
                    <a:pt x="139" y="288"/>
                  </a:lnTo>
                  <a:lnTo>
                    <a:pt x="116" y="267"/>
                  </a:lnTo>
                  <a:lnTo>
                    <a:pt x="96" y="243"/>
                  </a:lnTo>
                  <a:lnTo>
                    <a:pt x="79" y="219"/>
                  </a:lnTo>
                  <a:lnTo>
                    <a:pt x="64" y="193"/>
                  </a:lnTo>
                  <a:lnTo>
                    <a:pt x="52" y="167"/>
                  </a:lnTo>
                  <a:lnTo>
                    <a:pt x="43" y="142"/>
                  </a:lnTo>
                  <a:lnTo>
                    <a:pt x="34" y="118"/>
                  </a:lnTo>
                  <a:lnTo>
                    <a:pt x="28" y="96"/>
                  </a:lnTo>
                  <a:lnTo>
                    <a:pt x="22" y="77"/>
                  </a:lnTo>
                  <a:lnTo>
                    <a:pt x="19" y="61"/>
                  </a:lnTo>
                  <a:lnTo>
                    <a:pt x="17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9" name="Freeform 102"/>
            <p:cNvSpPr>
              <a:spLocks/>
            </p:cNvSpPr>
            <p:nvPr/>
          </p:nvSpPr>
          <p:spPr bwMode="auto">
            <a:xfrm>
              <a:off x="274040" y="4420662"/>
              <a:ext cx="349484" cy="465978"/>
            </a:xfrm>
            <a:custGeom>
              <a:avLst/>
              <a:gdLst>
                <a:gd name="T0" fmla="*/ 0 w 240"/>
                <a:gd name="T1" fmla="*/ 0 h 318"/>
                <a:gd name="T2" fmla="*/ 20 w 240"/>
                <a:gd name="T3" fmla="*/ 5 h 318"/>
                <a:gd name="T4" fmla="*/ 45 w 240"/>
                <a:gd name="T5" fmla="*/ 32 h 318"/>
                <a:gd name="T6" fmla="*/ 72 w 240"/>
                <a:gd name="T7" fmla="*/ 56 h 318"/>
                <a:gd name="T8" fmla="*/ 101 w 240"/>
                <a:gd name="T9" fmla="*/ 76 h 318"/>
                <a:gd name="T10" fmla="*/ 134 w 240"/>
                <a:gd name="T11" fmla="*/ 91 h 318"/>
                <a:gd name="T12" fmla="*/ 169 w 240"/>
                <a:gd name="T13" fmla="*/ 102 h 318"/>
                <a:gd name="T14" fmla="*/ 189 w 240"/>
                <a:gd name="T15" fmla="*/ 130 h 318"/>
                <a:gd name="T16" fmla="*/ 206 w 240"/>
                <a:gd name="T17" fmla="*/ 162 h 318"/>
                <a:gd name="T18" fmla="*/ 219 w 240"/>
                <a:gd name="T19" fmla="*/ 197 h 318"/>
                <a:gd name="T20" fmla="*/ 229 w 240"/>
                <a:gd name="T21" fmla="*/ 234 h 318"/>
                <a:gd name="T22" fmla="*/ 236 w 240"/>
                <a:gd name="T23" fmla="*/ 275 h 318"/>
                <a:gd name="T24" fmla="*/ 240 w 240"/>
                <a:gd name="T25" fmla="*/ 318 h 318"/>
                <a:gd name="T26" fmla="*/ 223 w 240"/>
                <a:gd name="T27" fmla="*/ 279 h 318"/>
                <a:gd name="T28" fmla="*/ 204 w 240"/>
                <a:gd name="T29" fmla="*/ 244 h 318"/>
                <a:gd name="T30" fmla="*/ 183 w 240"/>
                <a:gd name="T31" fmla="*/ 213 h 318"/>
                <a:gd name="T32" fmla="*/ 161 w 240"/>
                <a:gd name="T33" fmla="*/ 183 h 318"/>
                <a:gd name="T34" fmla="*/ 137 w 240"/>
                <a:gd name="T35" fmla="*/ 155 h 318"/>
                <a:gd name="T36" fmla="*/ 114 w 240"/>
                <a:gd name="T37" fmla="*/ 129 h 318"/>
                <a:gd name="T38" fmla="*/ 90 w 240"/>
                <a:gd name="T39" fmla="*/ 105 h 318"/>
                <a:gd name="T40" fmla="*/ 57 w 240"/>
                <a:gd name="T41" fmla="*/ 71 h 318"/>
                <a:gd name="T42" fmla="*/ 27 w 240"/>
                <a:gd name="T43" fmla="*/ 36 h 318"/>
                <a:gd name="T44" fmla="*/ 0 w 240"/>
                <a:gd name="T4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0" h="318">
                  <a:moveTo>
                    <a:pt x="0" y="0"/>
                  </a:moveTo>
                  <a:lnTo>
                    <a:pt x="20" y="5"/>
                  </a:lnTo>
                  <a:lnTo>
                    <a:pt x="45" y="32"/>
                  </a:lnTo>
                  <a:lnTo>
                    <a:pt x="72" y="56"/>
                  </a:lnTo>
                  <a:lnTo>
                    <a:pt x="101" y="76"/>
                  </a:lnTo>
                  <a:lnTo>
                    <a:pt x="134" y="91"/>
                  </a:lnTo>
                  <a:lnTo>
                    <a:pt x="169" y="102"/>
                  </a:lnTo>
                  <a:lnTo>
                    <a:pt x="189" y="130"/>
                  </a:lnTo>
                  <a:lnTo>
                    <a:pt x="206" y="162"/>
                  </a:lnTo>
                  <a:lnTo>
                    <a:pt x="219" y="197"/>
                  </a:lnTo>
                  <a:lnTo>
                    <a:pt x="229" y="234"/>
                  </a:lnTo>
                  <a:lnTo>
                    <a:pt x="236" y="275"/>
                  </a:lnTo>
                  <a:lnTo>
                    <a:pt x="240" y="318"/>
                  </a:lnTo>
                  <a:lnTo>
                    <a:pt x="223" y="279"/>
                  </a:lnTo>
                  <a:lnTo>
                    <a:pt x="204" y="244"/>
                  </a:lnTo>
                  <a:lnTo>
                    <a:pt x="183" y="213"/>
                  </a:lnTo>
                  <a:lnTo>
                    <a:pt x="161" y="183"/>
                  </a:lnTo>
                  <a:lnTo>
                    <a:pt x="137" y="155"/>
                  </a:lnTo>
                  <a:lnTo>
                    <a:pt x="114" y="129"/>
                  </a:lnTo>
                  <a:lnTo>
                    <a:pt x="90" y="105"/>
                  </a:lnTo>
                  <a:lnTo>
                    <a:pt x="57" y="71"/>
                  </a:lnTo>
                  <a:lnTo>
                    <a:pt x="27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0" name="Freeform 103"/>
            <p:cNvSpPr>
              <a:spLocks/>
            </p:cNvSpPr>
            <p:nvPr/>
          </p:nvSpPr>
          <p:spPr bwMode="auto">
            <a:xfrm>
              <a:off x="186669" y="3619763"/>
              <a:ext cx="262113" cy="575191"/>
            </a:xfrm>
            <a:custGeom>
              <a:avLst/>
              <a:gdLst>
                <a:gd name="T0" fmla="*/ 0 w 177"/>
                <a:gd name="T1" fmla="*/ 0 h 394"/>
                <a:gd name="T2" fmla="*/ 6 w 177"/>
                <a:gd name="T3" fmla="*/ 8 h 394"/>
                <a:gd name="T4" fmla="*/ 15 w 177"/>
                <a:gd name="T5" fmla="*/ 18 h 394"/>
                <a:gd name="T6" fmla="*/ 23 w 177"/>
                <a:gd name="T7" fmla="*/ 33 h 394"/>
                <a:gd name="T8" fmla="*/ 30 w 177"/>
                <a:gd name="T9" fmla="*/ 52 h 394"/>
                <a:gd name="T10" fmla="*/ 37 w 177"/>
                <a:gd name="T11" fmla="*/ 75 h 394"/>
                <a:gd name="T12" fmla="*/ 39 w 177"/>
                <a:gd name="T13" fmla="*/ 87 h 394"/>
                <a:gd name="T14" fmla="*/ 45 w 177"/>
                <a:gd name="T15" fmla="*/ 113 h 394"/>
                <a:gd name="T16" fmla="*/ 51 w 177"/>
                <a:gd name="T17" fmla="*/ 139 h 394"/>
                <a:gd name="T18" fmla="*/ 58 w 177"/>
                <a:gd name="T19" fmla="*/ 165 h 394"/>
                <a:gd name="T20" fmla="*/ 67 w 177"/>
                <a:gd name="T21" fmla="*/ 192 h 394"/>
                <a:gd name="T22" fmla="*/ 78 w 177"/>
                <a:gd name="T23" fmla="*/ 220 h 394"/>
                <a:gd name="T24" fmla="*/ 93 w 177"/>
                <a:gd name="T25" fmla="*/ 250 h 394"/>
                <a:gd name="T26" fmla="*/ 111 w 177"/>
                <a:gd name="T27" fmla="*/ 282 h 394"/>
                <a:gd name="T28" fmla="*/ 132 w 177"/>
                <a:gd name="T29" fmla="*/ 316 h 394"/>
                <a:gd name="T30" fmla="*/ 148 w 177"/>
                <a:gd name="T31" fmla="*/ 339 h 394"/>
                <a:gd name="T32" fmla="*/ 162 w 177"/>
                <a:gd name="T33" fmla="*/ 361 h 394"/>
                <a:gd name="T34" fmla="*/ 171 w 177"/>
                <a:gd name="T35" fmla="*/ 379 h 394"/>
                <a:gd name="T36" fmla="*/ 177 w 177"/>
                <a:gd name="T37" fmla="*/ 394 h 394"/>
                <a:gd name="T38" fmla="*/ 159 w 177"/>
                <a:gd name="T39" fmla="*/ 370 h 394"/>
                <a:gd name="T40" fmla="*/ 139 w 177"/>
                <a:gd name="T41" fmla="*/ 345 h 394"/>
                <a:gd name="T42" fmla="*/ 114 w 177"/>
                <a:gd name="T43" fmla="*/ 319 h 394"/>
                <a:gd name="T44" fmla="*/ 86 w 177"/>
                <a:gd name="T45" fmla="*/ 293 h 394"/>
                <a:gd name="T46" fmla="*/ 75 w 177"/>
                <a:gd name="T47" fmla="*/ 284 h 394"/>
                <a:gd name="T48" fmla="*/ 63 w 177"/>
                <a:gd name="T49" fmla="*/ 276 h 394"/>
                <a:gd name="T50" fmla="*/ 50 w 177"/>
                <a:gd name="T51" fmla="*/ 269 h 394"/>
                <a:gd name="T52" fmla="*/ 40 w 177"/>
                <a:gd name="T53" fmla="*/ 264 h 394"/>
                <a:gd name="T54" fmla="*/ 34 w 177"/>
                <a:gd name="T55" fmla="*/ 260 h 394"/>
                <a:gd name="T56" fmla="*/ 21 w 177"/>
                <a:gd name="T57" fmla="*/ 218 h 394"/>
                <a:gd name="T58" fmla="*/ 14 w 177"/>
                <a:gd name="T59" fmla="*/ 177 h 394"/>
                <a:gd name="T60" fmla="*/ 11 w 177"/>
                <a:gd name="T61" fmla="*/ 140 h 394"/>
                <a:gd name="T62" fmla="*/ 11 w 177"/>
                <a:gd name="T63" fmla="*/ 107 h 394"/>
                <a:gd name="T64" fmla="*/ 11 w 177"/>
                <a:gd name="T65" fmla="*/ 78 h 394"/>
                <a:gd name="T66" fmla="*/ 7 w 177"/>
                <a:gd name="T67" fmla="*/ 49 h 394"/>
                <a:gd name="T68" fmla="*/ 4 w 177"/>
                <a:gd name="T69" fmla="*/ 22 h 394"/>
                <a:gd name="T70" fmla="*/ 0 w 177"/>
                <a:gd name="T71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7" h="394">
                  <a:moveTo>
                    <a:pt x="0" y="0"/>
                  </a:moveTo>
                  <a:lnTo>
                    <a:pt x="6" y="8"/>
                  </a:lnTo>
                  <a:lnTo>
                    <a:pt x="15" y="18"/>
                  </a:lnTo>
                  <a:lnTo>
                    <a:pt x="23" y="33"/>
                  </a:lnTo>
                  <a:lnTo>
                    <a:pt x="30" y="52"/>
                  </a:lnTo>
                  <a:lnTo>
                    <a:pt x="37" y="75"/>
                  </a:lnTo>
                  <a:lnTo>
                    <a:pt x="39" y="87"/>
                  </a:lnTo>
                  <a:lnTo>
                    <a:pt x="45" y="113"/>
                  </a:lnTo>
                  <a:lnTo>
                    <a:pt x="51" y="139"/>
                  </a:lnTo>
                  <a:lnTo>
                    <a:pt x="58" y="165"/>
                  </a:lnTo>
                  <a:lnTo>
                    <a:pt x="67" y="192"/>
                  </a:lnTo>
                  <a:lnTo>
                    <a:pt x="78" y="220"/>
                  </a:lnTo>
                  <a:lnTo>
                    <a:pt x="93" y="250"/>
                  </a:lnTo>
                  <a:lnTo>
                    <a:pt x="111" y="282"/>
                  </a:lnTo>
                  <a:lnTo>
                    <a:pt x="132" y="316"/>
                  </a:lnTo>
                  <a:lnTo>
                    <a:pt x="148" y="339"/>
                  </a:lnTo>
                  <a:lnTo>
                    <a:pt x="162" y="361"/>
                  </a:lnTo>
                  <a:lnTo>
                    <a:pt x="171" y="379"/>
                  </a:lnTo>
                  <a:lnTo>
                    <a:pt x="177" y="394"/>
                  </a:lnTo>
                  <a:lnTo>
                    <a:pt x="159" y="370"/>
                  </a:lnTo>
                  <a:lnTo>
                    <a:pt x="139" y="345"/>
                  </a:lnTo>
                  <a:lnTo>
                    <a:pt x="114" y="319"/>
                  </a:lnTo>
                  <a:lnTo>
                    <a:pt x="86" y="293"/>
                  </a:lnTo>
                  <a:lnTo>
                    <a:pt x="75" y="284"/>
                  </a:lnTo>
                  <a:lnTo>
                    <a:pt x="63" y="276"/>
                  </a:lnTo>
                  <a:lnTo>
                    <a:pt x="50" y="269"/>
                  </a:lnTo>
                  <a:lnTo>
                    <a:pt x="40" y="264"/>
                  </a:lnTo>
                  <a:lnTo>
                    <a:pt x="34" y="260"/>
                  </a:lnTo>
                  <a:lnTo>
                    <a:pt x="21" y="218"/>
                  </a:lnTo>
                  <a:lnTo>
                    <a:pt x="14" y="177"/>
                  </a:lnTo>
                  <a:lnTo>
                    <a:pt x="11" y="140"/>
                  </a:lnTo>
                  <a:lnTo>
                    <a:pt x="11" y="107"/>
                  </a:lnTo>
                  <a:lnTo>
                    <a:pt x="11" y="78"/>
                  </a:lnTo>
                  <a:lnTo>
                    <a:pt x="7" y="49"/>
                  </a:lnTo>
                  <a:lnTo>
                    <a:pt x="4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1" name="Freeform 104"/>
            <p:cNvSpPr>
              <a:spLocks/>
            </p:cNvSpPr>
            <p:nvPr/>
          </p:nvSpPr>
          <p:spPr bwMode="auto">
            <a:xfrm>
              <a:off x="681771" y="5374460"/>
              <a:ext cx="495102" cy="269393"/>
            </a:xfrm>
            <a:custGeom>
              <a:avLst/>
              <a:gdLst>
                <a:gd name="T0" fmla="*/ 0 w 342"/>
                <a:gd name="T1" fmla="*/ 0 h 187"/>
                <a:gd name="T2" fmla="*/ 37 w 342"/>
                <a:gd name="T3" fmla="*/ 18 h 187"/>
                <a:gd name="T4" fmla="*/ 71 w 342"/>
                <a:gd name="T5" fmla="*/ 32 h 187"/>
                <a:gd name="T6" fmla="*/ 104 w 342"/>
                <a:gd name="T7" fmla="*/ 43 h 187"/>
                <a:gd name="T8" fmla="*/ 134 w 342"/>
                <a:gd name="T9" fmla="*/ 53 h 187"/>
                <a:gd name="T10" fmla="*/ 173 w 342"/>
                <a:gd name="T11" fmla="*/ 67 h 187"/>
                <a:gd name="T12" fmla="*/ 210 w 342"/>
                <a:gd name="T13" fmla="*/ 81 h 187"/>
                <a:gd name="T14" fmla="*/ 246 w 342"/>
                <a:gd name="T15" fmla="*/ 100 h 187"/>
                <a:gd name="T16" fmla="*/ 273 w 342"/>
                <a:gd name="T17" fmla="*/ 118 h 187"/>
                <a:gd name="T18" fmla="*/ 295 w 342"/>
                <a:gd name="T19" fmla="*/ 136 h 187"/>
                <a:gd name="T20" fmla="*/ 313 w 342"/>
                <a:gd name="T21" fmla="*/ 152 h 187"/>
                <a:gd name="T22" fmla="*/ 326 w 342"/>
                <a:gd name="T23" fmla="*/ 167 h 187"/>
                <a:gd name="T24" fmla="*/ 336 w 342"/>
                <a:gd name="T25" fmla="*/ 178 h 187"/>
                <a:gd name="T26" fmla="*/ 342 w 342"/>
                <a:gd name="T27" fmla="*/ 187 h 187"/>
                <a:gd name="T28" fmla="*/ 332 w 342"/>
                <a:gd name="T29" fmla="*/ 186 h 187"/>
                <a:gd name="T30" fmla="*/ 326 w 342"/>
                <a:gd name="T31" fmla="*/ 186 h 187"/>
                <a:gd name="T32" fmla="*/ 293 w 342"/>
                <a:gd name="T33" fmla="*/ 180 h 187"/>
                <a:gd name="T34" fmla="*/ 255 w 342"/>
                <a:gd name="T35" fmla="*/ 176 h 187"/>
                <a:gd name="T36" fmla="*/ 216 w 342"/>
                <a:gd name="T37" fmla="*/ 166 h 187"/>
                <a:gd name="T38" fmla="*/ 180 w 342"/>
                <a:gd name="T39" fmla="*/ 152 h 187"/>
                <a:gd name="T40" fmla="*/ 149 w 342"/>
                <a:gd name="T41" fmla="*/ 136 h 187"/>
                <a:gd name="T42" fmla="*/ 120 w 342"/>
                <a:gd name="T43" fmla="*/ 119 h 187"/>
                <a:gd name="T44" fmla="*/ 95 w 342"/>
                <a:gd name="T45" fmla="*/ 101 h 187"/>
                <a:gd name="T46" fmla="*/ 73 w 342"/>
                <a:gd name="T47" fmla="*/ 82 h 187"/>
                <a:gd name="T48" fmla="*/ 54 w 342"/>
                <a:gd name="T49" fmla="*/ 64 h 187"/>
                <a:gd name="T50" fmla="*/ 38 w 342"/>
                <a:gd name="T51" fmla="*/ 46 h 187"/>
                <a:gd name="T52" fmla="*/ 25 w 342"/>
                <a:gd name="T53" fmla="*/ 30 h 187"/>
                <a:gd name="T54" fmla="*/ 14 w 342"/>
                <a:gd name="T55" fmla="*/ 17 h 187"/>
                <a:gd name="T56" fmla="*/ 10 w 342"/>
                <a:gd name="T57" fmla="*/ 12 h 187"/>
                <a:gd name="T58" fmla="*/ 7 w 342"/>
                <a:gd name="T59" fmla="*/ 8 h 187"/>
                <a:gd name="T60" fmla="*/ 0 w 342"/>
                <a:gd name="T6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2" h="187">
                  <a:moveTo>
                    <a:pt x="0" y="0"/>
                  </a:moveTo>
                  <a:lnTo>
                    <a:pt x="37" y="18"/>
                  </a:lnTo>
                  <a:lnTo>
                    <a:pt x="71" y="32"/>
                  </a:lnTo>
                  <a:lnTo>
                    <a:pt x="104" y="43"/>
                  </a:lnTo>
                  <a:lnTo>
                    <a:pt x="134" y="53"/>
                  </a:lnTo>
                  <a:lnTo>
                    <a:pt x="173" y="67"/>
                  </a:lnTo>
                  <a:lnTo>
                    <a:pt x="210" y="81"/>
                  </a:lnTo>
                  <a:lnTo>
                    <a:pt x="246" y="100"/>
                  </a:lnTo>
                  <a:lnTo>
                    <a:pt x="273" y="118"/>
                  </a:lnTo>
                  <a:lnTo>
                    <a:pt x="295" y="136"/>
                  </a:lnTo>
                  <a:lnTo>
                    <a:pt x="313" y="152"/>
                  </a:lnTo>
                  <a:lnTo>
                    <a:pt x="326" y="167"/>
                  </a:lnTo>
                  <a:lnTo>
                    <a:pt x="336" y="178"/>
                  </a:lnTo>
                  <a:lnTo>
                    <a:pt x="342" y="187"/>
                  </a:lnTo>
                  <a:lnTo>
                    <a:pt x="332" y="186"/>
                  </a:lnTo>
                  <a:lnTo>
                    <a:pt x="326" y="186"/>
                  </a:lnTo>
                  <a:lnTo>
                    <a:pt x="293" y="180"/>
                  </a:lnTo>
                  <a:lnTo>
                    <a:pt x="255" y="176"/>
                  </a:lnTo>
                  <a:lnTo>
                    <a:pt x="216" y="166"/>
                  </a:lnTo>
                  <a:lnTo>
                    <a:pt x="180" y="152"/>
                  </a:lnTo>
                  <a:lnTo>
                    <a:pt x="149" y="136"/>
                  </a:lnTo>
                  <a:lnTo>
                    <a:pt x="120" y="119"/>
                  </a:lnTo>
                  <a:lnTo>
                    <a:pt x="95" y="101"/>
                  </a:lnTo>
                  <a:lnTo>
                    <a:pt x="73" y="82"/>
                  </a:lnTo>
                  <a:lnTo>
                    <a:pt x="54" y="64"/>
                  </a:lnTo>
                  <a:lnTo>
                    <a:pt x="38" y="46"/>
                  </a:lnTo>
                  <a:lnTo>
                    <a:pt x="25" y="30"/>
                  </a:lnTo>
                  <a:lnTo>
                    <a:pt x="14" y="17"/>
                  </a:lnTo>
                  <a:lnTo>
                    <a:pt x="10" y="12"/>
                  </a:lnTo>
                  <a:lnTo>
                    <a:pt x="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2" name="Freeform 105"/>
            <p:cNvSpPr>
              <a:spLocks/>
            </p:cNvSpPr>
            <p:nvPr/>
          </p:nvSpPr>
          <p:spPr bwMode="auto">
            <a:xfrm>
              <a:off x="1300648" y="5206999"/>
              <a:ext cx="232989" cy="611596"/>
            </a:xfrm>
            <a:custGeom>
              <a:avLst/>
              <a:gdLst>
                <a:gd name="T0" fmla="*/ 0 w 162"/>
                <a:gd name="T1" fmla="*/ 0 h 419"/>
                <a:gd name="T2" fmla="*/ 19 w 162"/>
                <a:gd name="T3" fmla="*/ 31 h 419"/>
                <a:gd name="T4" fmla="*/ 41 w 162"/>
                <a:gd name="T5" fmla="*/ 61 h 419"/>
                <a:gd name="T6" fmla="*/ 60 w 162"/>
                <a:gd name="T7" fmla="*/ 89 h 419"/>
                <a:gd name="T8" fmla="*/ 79 w 162"/>
                <a:gd name="T9" fmla="*/ 118 h 419"/>
                <a:gd name="T10" fmla="*/ 99 w 162"/>
                <a:gd name="T11" fmla="*/ 152 h 419"/>
                <a:gd name="T12" fmla="*/ 118 w 162"/>
                <a:gd name="T13" fmla="*/ 192 h 419"/>
                <a:gd name="T14" fmla="*/ 119 w 162"/>
                <a:gd name="T15" fmla="*/ 194 h 419"/>
                <a:gd name="T16" fmla="*/ 123 w 162"/>
                <a:gd name="T17" fmla="*/ 202 h 419"/>
                <a:gd name="T18" fmla="*/ 127 w 162"/>
                <a:gd name="T19" fmla="*/ 214 h 419"/>
                <a:gd name="T20" fmla="*/ 132 w 162"/>
                <a:gd name="T21" fmla="*/ 230 h 419"/>
                <a:gd name="T22" fmla="*/ 139 w 162"/>
                <a:gd name="T23" fmla="*/ 249 h 419"/>
                <a:gd name="T24" fmla="*/ 144 w 162"/>
                <a:gd name="T25" fmla="*/ 273 h 419"/>
                <a:gd name="T26" fmla="*/ 150 w 162"/>
                <a:gd name="T27" fmla="*/ 297 h 419"/>
                <a:gd name="T28" fmla="*/ 155 w 162"/>
                <a:gd name="T29" fmla="*/ 326 h 419"/>
                <a:gd name="T30" fmla="*/ 159 w 162"/>
                <a:gd name="T31" fmla="*/ 356 h 419"/>
                <a:gd name="T32" fmla="*/ 161 w 162"/>
                <a:gd name="T33" fmla="*/ 386 h 419"/>
                <a:gd name="T34" fmla="*/ 162 w 162"/>
                <a:gd name="T35" fmla="*/ 419 h 419"/>
                <a:gd name="T36" fmla="*/ 134 w 162"/>
                <a:gd name="T37" fmla="*/ 396 h 419"/>
                <a:gd name="T38" fmla="*/ 101 w 162"/>
                <a:gd name="T39" fmla="*/ 374 h 419"/>
                <a:gd name="T40" fmla="*/ 81 w 162"/>
                <a:gd name="T41" fmla="*/ 330 h 419"/>
                <a:gd name="T42" fmla="*/ 64 w 162"/>
                <a:gd name="T43" fmla="*/ 291 h 419"/>
                <a:gd name="T44" fmla="*/ 52 w 162"/>
                <a:gd name="T45" fmla="*/ 256 h 419"/>
                <a:gd name="T46" fmla="*/ 43 w 162"/>
                <a:gd name="T47" fmla="*/ 228 h 419"/>
                <a:gd name="T48" fmla="*/ 36 w 162"/>
                <a:gd name="T49" fmla="*/ 205 h 419"/>
                <a:gd name="T50" fmla="*/ 33 w 162"/>
                <a:gd name="T51" fmla="*/ 188 h 419"/>
                <a:gd name="T52" fmla="*/ 25 w 162"/>
                <a:gd name="T53" fmla="*/ 158 h 419"/>
                <a:gd name="T54" fmla="*/ 18 w 162"/>
                <a:gd name="T55" fmla="*/ 123 h 419"/>
                <a:gd name="T56" fmla="*/ 13 w 162"/>
                <a:gd name="T57" fmla="*/ 88 h 419"/>
                <a:gd name="T58" fmla="*/ 7 w 162"/>
                <a:gd name="T59" fmla="*/ 55 h 419"/>
                <a:gd name="T60" fmla="*/ 4 w 162"/>
                <a:gd name="T61" fmla="*/ 25 h 419"/>
                <a:gd name="T62" fmla="*/ 0 w 162"/>
                <a:gd name="T63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2" h="419">
                  <a:moveTo>
                    <a:pt x="0" y="0"/>
                  </a:moveTo>
                  <a:lnTo>
                    <a:pt x="19" y="31"/>
                  </a:lnTo>
                  <a:lnTo>
                    <a:pt x="41" y="61"/>
                  </a:lnTo>
                  <a:lnTo>
                    <a:pt x="60" y="89"/>
                  </a:lnTo>
                  <a:lnTo>
                    <a:pt x="79" y="118"/>
                  </a:lnTo>
                  <a:lnTo>
                    <a:pt x="99" y="152"/>
                  </a:lnTo>
                  <a:lnTo>
                    <a:pt x="118" y="192"/>
                  </a:lnTo>
                  <a:lnTo>
                    <a:pt x="119" y="194"/>
                  </a:lnTo>
                  <a:lnTo>
                    <a:pt x="123" y="202"/>
                  </a:lnTo>
                  <a:lnTo>
                    <a:pt x="127" y="214"/>
                  </a:lnTo>
                  <a:lnTo>
                    <a:pt x="132" y="230"/>
                  </a:lnTo>
                  <a:lnTo>
                    <a:pt x="139" y="249"/>
                  </a:lnTo>
                  <a:lnTo>
                    <a:pt x="144" y="273"/>
                  </a:lnTo>
                  <a:lnTo>
                    <a:pt x="150" y="297"/>
                  </a:lnTo>
                  <a:lnTo>
                    <a:pt x="155" y="326"/>
                  </a:lnTo>
                  <a:lnTo>
                    <a:pt x="159" y="356"/>
                  </a:lnTo>
                  <a:lnTo>
                    <a:pt x="161" y="386"/>
                  </a:lnTo>
                  <a:lnTo>
                    <a:pt x="162" y="419"/>
                  </a:lnTo>
                  <a:lnTo>
                    <a:pt x="134" y="396"/>
                  </a:lnTo>
                  <a:lnTo>
                    <a:pt x="101" y="374"/>
                  </a:lnTo>
                  <a:lnTo>
                    <a:pt x="81" y="330"/>
                  </a:lnTo>
                  <a:lnTo>
                    <a:pt x="64" y="291"/>
                  </a:lnTo>
                  <a:lnTo>
                    <a:pt x="52" y="256"/>
                  </a:lnTo>
                  <a:lnTo>
                    <a:pt x="43" y="228"/>
                  </a:lnTo>
                  <a:lnTo>
                    <a:pt x="36" y="205"/>
                  </a:lnTo>
                  <a:lnTo>
                    <a:pt x="33" y="188"/>
                  </a:lnTo>
                  <a:lnTo>
                    <a:pt x="25" y="158"/>
                  </a:lnTo>
                  <a:lnTo>
                    <a:pt x="18" y="123"/>
                  </a:lnTo>
                  <a:lnTo>
                    <a:pt x="13" y="88"/>
                  </a:lnTo>
                  <a:lnTo>
                    <a:pt x="7" y="55"/>
                  </a:lnTo>
                  <a:lnTo>
                    <a:pt x="4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3" name="Freeform 106"/>
            <p:cNvSpPr>
              <a:spLocks/>
            </p:cNvSpPr>
            <p:nvPr/>
          </p:nvSpPr>
          <p:spPr bwMode="auto">
            <a:xfrm>
              <a:off x="1220558" y="5206999"/>
              <a:ext cx="182023" cy="516944"/>
            </a:xfrm>
            <a:custGeom>
              <a:avLst/>
              <a:gdLst>
                <a:gd name="T0" fmla="*/ 34 w 125"/>
                <a:gd name="T1" fmla="*/ 0 h 358"/>
                <a:gd name="T2" fmla="*/ 37 w 125"/>
                <a:gd name="T3" fmla="*/ 25 h 358"/>
                <a:gd name="T4" fmla="*/ 40 w 125"/>
                <a:gd name="T5" fmla="*/ 56 h 358"/>
                <a:gd name="T6" fmla="*/ 46 w 125"/>
                <a:gd name="T7" fmla="*/ 91 h 358"/>
                <a:gd name="T8" fmla="*/ 52 w 125"/>
                <a:gd name="T9" fmla="*/ 127 h 358"/>
                <a:gd name="T10" fmla="*/ 58 w 125"/>
                <a:gd name="T11" fmla="*/ 162 h 358"/>
                <a:gd name="T12" fmla="*/ 66 w 125"/>
                <a:gd name="T13" fmla="*/ 195 h 358"/>
                <a:gd name="T14" fmla="*/ 71 w 125"/>
                <a:gd name="T15" fmla="*/ 209 h 358"/>
                <a:gd name="T16" fmla="*/ 76 w 125"/>
                <a:gd name="T17" fmla="*/ 229 h 358"/>
                <a:gd name="T18" fmla="*/ 84 w 125"/>
                <a:gd name="T19" fmla="*/ 254 h 358"/>
                <a:gd name="T20" fmla="*/ 94 w 125"/>
                <a:gd name="T21" fmla="*/ 285 h 358"/>
                <a:gd name="T22" fmla="*/ 108 w 125"/>
                <a:gd name="T23" fmla="*/ 319 h 358"/>
                <a:gd name="T24" fmla="*/ 125 w 125"/>
                <a:gd name="T25" fmla="*/ 358 h 358"/>
                <a:gd name="T26" fmla="*/ 75 w 125"/>
                <a:gd name="T27" fmla="*/ 337 h 358"/>
                <a:gd name="T28" fmla="*/ 22 w 125"/>
                <a:gd name="T29" fmla="*/ 320 h 358"/>
                <a:gd name="T30" fmla="*/ 12 w 125"/>
                <a:gd name="T31" fmla="*/ 279 h 358"/>
                <a:gd name="T32" fmla="*/ 6 w 125"/>
                <a:gd name="T33" fmla="*/ 240 h 358"/>
                <a:gd name="T34" fmla="*/ 1 w 125"/>
                <a:gd name="T35" fmla="*/ 200 h 358"/>
                <a:gd name="T36" fmla="*/ 0 w 125"/>
                <a:gd name="T37" fmla="*/ 163 h 358"/>
                <a:gd name="T38" fmla="*/ 2 w 125"/>
                <a:gd name="T39" fmla="*/ 128 h 358"/>
                <a:gd name="T40" fmla="*/ 9 w 125"/>
                <a:gd name="T41" fmla="*/ 91 h 358"/>
                <a:gd name="T42" fmla="*/ 17 w 125"/>
                <a:gd name="T43" fmla="*/ 56 h 358"/>
                <a:gd name="T44" fmla="*/ 25 w 125"/>
                <a:gd name="T45" fmla="*/ 26 h 358"/>
                <a:gd name="T46" fmla="*/ 34 w 125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5" h="358">
                  <a:moveTo>
                    <a:pt x="34" y="0"/>
                  </a:moveTo>
                  <a:lnTo>
                    <a:pt x="37" y="25"/>
                  </a:lnTo>
                  <a:lnTo>
                    <a:pt x="40" y="56"/>
                  </a:lnTo>
                  <a:lnTo>
                    <a:pt x="46" y="91"/>
                  </a:lnTo>
                  <a:lnTo>
                    <a:pt x="52" y="127"/>
                  </a:lnTo>
                  <a:lnTo>
                    <a:pt x="58" y="162"/>
                  </a:lnTo>
                  <a:lnTo>
                    <a:pt x="66" y="195"/>
                  </a:lnTo>
                  <a:lnTo>
                    <a:pt x="71" y="209"/>
                  </a:lnTo>
                  <a:lnTo>
                    <a:pt x="76" y="229"/>
                  </a:lnTo>
                  <a:lnTo>
                    <a:pt x="84" y="254"/>
                  </a:lnTo>
                  <a:lnTo>
                    <a:pt x="94" y="285"/>
                  </a:lnTo>
                  <a:lnTo>
                    <a:pt x="108" y="319"/>
                  </a:lnTo>
                  <a:lnTo>
                    <a:pt x="125" y="358"/>
                  </a:lnTo>
                  <a:lnTo>
                    <a:pt x="75" y="337"/>
                  </a:lnTo>
                  <a:lnTo>
                    <a:pt x="22" y="320"/>
                  </a:lnTo>
                  <a:lnTo>
                    <a:pt x="12" y="279"/>
                  </a:lnTo>
                  <a:lnTo>
                    <a:pt x="6" y="240"/>
                  </a:lnTo>
                  <a:lnTo>
                    <a:pt x="1" y="200"/>
                  </a:lnTo>
                  <a:lnTo>
                    <a:pt x="0" y="163"/>
                  </a:lnTo>
                  <a:lnTo>
                    <a:pt x="2" y="128"/>
                  </a:lnTo>
                  <a:lnTo>
                    <a:pt x="9" y="91"/>
                  </a:lnTo>
                  <a:lnTo>
                    <a:pt x="17" y="56"/>
                  </a:lnTo>
                  <a:lnTo>
                    <a:pt x="25" y="2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4" name="Freeform 107"/>
            <p:cNvSpPr>
              <a:spLocks/>
            </p:cNvSpPr>
            <p:nvPr/>
          </p:nvSpPr>
          <p:spPr bwMode="auto">
            <a:xfrm>
              <a:off x="878355" y="5687538"/>
              <a:ext cx="567911" cy="240270"/>
            </a:xfrm>
            <a:custGeom>
              <a:avLst/>
              <a:gdLst>
                <a:gd name="T0" fmla="*/ 0 w 387"/>
                <a:gd name="T1" fmla="*/ 0 h 166"/>
                <a:gd name="T2" fmla="*/ 49 w 387"/>
                <a:gd name="T3" fmla="*/ 17 h 166"/>
                <a:gd name="T4" fmla="*/ 98 w 387"/>
                <a:gd name="T5" fmla="*/ 33 h 166"/>
                <a:gd name="T6" fmla="*/ 144 w 387"/>
                <a:gd name="T7" fmla="*/ 46 h 166"/>
                <a:gd name="T8" fmla="*/ 187 w 387"/>
                <a:gd name="T9" fmla="*/ 59 h 166"/>
                <a:gd name="T10" fmla="*/ 227 w 387"/>
                <a:gd name="T11" fmla="*/ 71 h 166"/>
                <a:gd name="T12" fmla="*/ 266 w 387"/>
                <a:gd name="T13" fmla="*/ 86 h 166"/>
                <a:gd name="T14" fmla="*/ 301 w 387"/>
                <a:gd name="T15" fmla="*/ 100 h 166"/>
                <a:gd name="T16" fmla="*/ 346 w 387"/>
                <a:gd name="T17" fmla="*/ 124 h 166"/>
                <a:gd name="T18" fmla="*/ 387 w 387"/>
                <a:gd name="T19" fmla="*/ 148 h 166"/>
                <a:gd name="T20" fmla="*/ 362 w 387"/>
                <a:gd name="T21" fmla="*/ 152 h 166"/>
                <a:gd name="T22" fmla="*/ 339 w 387"/>
                <a:gd name="T23" fmla="*/ 156 h 166"/>
                <a:gd name="T24" fmla="*/ 311 w 387"/>
                <a:gd name="T25" fmla="*/ 160 h 166"/>
                <a:gd name="T26" fmla="*/ 284 w 387"/>
                <a:gd name="T27" fmla="*/ 163 h 166"/>
                <a:gd name="T28" fmla="*/ 254 w 387"/>
                <a:gd name="T29" fmla="*/ 166 h 166"/>
                <a:gd name="T30" fmla="*/ 206 w 387"/>
                <a:gd name="T31" fmla="*/ 145 h 166"/>
                <a:gd name="T32" fmla="*/ 161 w 387"/>
                <a:gd name="T33" fmla="*/ 121 h 166"/>
                <a:gd name="T34" fmla="*/ 118 w 387"/>
                <a:gd name="T35" fmla="*/ 94 h 166"/>
                <a:gd name="T36" fmla="*/ 78 w 387"/>
                <a:gd name="T37" fmla="*/ 63 h 166"/>
                <a:gd name="T38" fmla="*/ 39 w 387"/>
                <a:gd name="T39" fmla="*/ 32 h 166"/>
                <a:gd name="T40" fmla="*/ 0 w 387"/>
                <a:gd name="T41" fmla="*/ 0 h 166"/>
                <a:gd name="T42" fmla="*/ 0 w 387"/>
                <a:gd name="T43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87" h="166">
                  <a:moveTo>
                    <a:pt x="0" y="0"/>
                  </a:moveTo>
                  <a:lnTo>
                    <a:pt x="49" y="17"/>
                  </a:lnTo>
                  <a:lnTo>
                    <a:pt x="98" y="33"/>
                  </a:lnTo>
                  <a:lnTo>
                    <a:pt x="144" y="46"/>
                  </a:lnTo>
                  <a:lnTo>
                    <a:pt x="187" y="59"/>
                  </a:lnTo>
                  <a:lnTo>
                    <a:pt x="227" y="71"/>
                  </a:lnTo>
                  <a:lnTo>
                    <a:pt x="266" y="86"/>
                  </a:lnTo>
                  <a:lnTo>
                    <a:pt x="301" y="100"/>
                  </a:lnTo>
                  <a:lnTo>
                    <a:pt x="346" y="124"/>
                  </a:lnTo>
                  <a:lnTo>
                    <a:pt x="387" y="148"/>
                  </a:lnTo>
                  <a:lnTo>
                    <a:pt x="362" y="152"/>
                  </a:lnTo>
                  <a:lnTo>
                    <a:pt x="339" y="156"/>
                  </a:lnTo>
                  <a:lnTo>
                    <a:pt x="311" y="160"/>
                  </a:lnTo>
                  <a:lnTo>
                    <a:pt x="284" y="163"/>
                  </a:lnTo>
                  <a:lnTo>
                    <a:pt x="254" y="166"/>
                  </a:lnTo>
                  <a:lnTo>
                    <a:pt x="206" y="145"/>
                  </a:lnTo>
                  <a:lnTo>
                    <a:pt x="161" y="121"/>
                  </a:lnTo>
                  <a:lnTo>
                    <a:pt x="118" y="94"/>
                  </a:lnTo>
                  <a:lnTo>
                    <a:pt x="78" y="63"/>
                  </a:lnTo>
                  <a:lnTo>
                    <a:pt x="39" y="3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5" name="Freeform 108"/>
            <p:cNvSpPr>
              <a:spLocks/>
            </p:cNvSpPr>
            <p:nvPr/>
          </p:nvSpPr>
          <p:spPr bwMode="auto">
            <a:xfrm>
              <a:off x="1650131" y="5541920"/>
              <a:ext cx="240270" cy="495101"/>
            </a:xfrm>
            <a:custGeom>
              <a:avLst/>
              <a:gdLst>
                <a:gd name="T0" fmla="*/ 0 w 165"/>
                <a:gd name="T1" fmla="*/ 0 h 338"/>
                <a:gd name="T2" fmla="*/ 18 w 165"/>
                <a:gd name="T3" fmla="*/ 30 h 338"/>
                <a:gd name="T4" fmla="*/ 38 w 165"/>
                <a:gd name="T5" fmla="*/ 58 h 338"/>
                <a:gd name="T6" fmla="*/ 58 w 165"/>
                <a:gd name="T7" fmla="*/ 84 h 338"/>
                <a:gd name="T8" fmla="*/ 91 w 165"/>
                <a:gd name="T9" fmla="*/ 128 h 338"/>
                <a:gd name="T10" fmla="*/ 102 w 165"/>
                <a:gd name="T11" fmla="*/ 144 h 338"/>
                <a:gd name="T12" fmla="*/ 114 w 165"/>
                <a:gd name="T13" fmla="*/ 161 h 338"/>
                <a:gd name="T14" fmla="*/ 127 w 165"/>
                <a:gd name="T15" fmla="*/ 179 h 338"/>
                <a:gd name="T16" fmla="*/ 138 w 165"/>
                <a:gd name="T17" fmla="*/ 199 h 338"/>
                <a:gd name="T18" fmla="*/ 148 w 165"/>
                <a:gd name="T19" fmla="*/ 221 h 338"/>
                <a:gd name="T20" fmla="*/ 156 w 165"/>
                <a:gd name="T21" fmla="*/ 245 h 338"/>
                <a:gd name="T22" fmla="*/ 163 w 165"/>
                <a:gd name="T23" fmla="*/ 272 h 338"/>
                <a:gd name="T24" fmla="*/ 165 w 165"/>
                <a:gd name="T25" fmla="*/ 304 h 338"/>
                <a:gd name="T26" fmla="*/ 164 w 165"/>
                <a:gd name="T27" fmla="*/ 338 h 338"/>
                <a:gd name="T28" fmla="*/ 141 w 165"/>
                <a:gd name="T29" fmla="*/ 313 h 338"/>
                <a:gd name="T30" fmla="*/ 118 w 165"/>
                <a:gd name="T31" fmla="*/ 293 h 338"/>
                <a:gd name="T32" fmla="*/ 91 w 165"/>
                <a:gd name="T33" fmla="*/ 277 h 338"/>
                <a:gd name="T34" fmla="*/ 74 w 165"/>
                <a:gd name="T35" fmla="*/ 240 h 338"/>
                <a:gd name="T36" fmla="*/ 59 w 165"/>
                <a:gd name="T37" fmla="*/ 203 h 338"/>
                <a:gd name="T38" fmla="*/ 47 w 165"/>
                <a:gd name="T39" fmla="*/ 169 h 338"/>
                <a:gd name="T40" fmla="*/ 37 w 165"/>
                <a:gd name="T41" fmla="*/ 138 h 338"/>
                <a:gd name="T42" fmla="*/ 29 w 165"/>
                <a:gd name="T43" fmla="*/ 113 h 338"/>
                <a:gd name="T44" fmla="*/ 23 w 165"/>
                <a:gd name="T45" fmla="*/ 96 h 338"/>
                <a:gd name="T46" fmla="*/ 18 w 165"/>
                <a:gd name="T47" fmla="*/ 73 h 338"/>
                <a:gd name="T48" fmla="*/ 11 w 165"/>
                <a:gd name="T49" fmla="*/ 48 h 338"/>
                <a:gd name="T50" fmla="*/ 5 w 165"/>
                <a:gd name="T51" fmla="*/ 24 h 338"/>
                <a:gd name="T52" fmla="*/ 0 w 165"/>
                <a:gd name="T53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5" h="338">
                  <a:moveTo>
                    <a:pt x="0" y="0"/>
                  </a:moveTo>
                  <a:lnTo>
                    <a:pt x="18" y="30"/>
                  </a:lnTo>
                  <a:lnTo>
                    <a:pt x="38" y="58"/>
                  </a:lnTo>
                  <a:lnTo>
                    <a:pt x="58" y="84"/>
                  </a:lnTo>
                  <a:lnTo>
                    <a:pt x="91" y="128"/>
                  </a:lnTo>
                  <a:lnTo>
                    <a:pt x="102" y="144"/>
                  </a:lnTo>
                  <a:lnTo>
                    <a:pt x="114" y="161"/>
                  </a:lnTo>
                  <a:lnTo>
                    <a:pt x="127" y="179"/>
                  </a:lnTo>
                  <a:lnTo>
                    <a:pt x="138" y="199"/>
                  </a:lnTo>
                  <a:lnTo>
                    <a:pt x="148" y="221"/>
                  </a:lnTo>
                  <a:lnTo>
                    <a:pt x="156" y="245"/>
                  </a:lnTo>
                  <a:lnTo>
                    <a:pt x="163" y="272"/>
                  </a:lnTo>
                  <a:lnTo>
                    <a:pt x="165" y="304"/>
                  </a:lnTo>
                  <a:lnTo>
                    <a:pt x="164" y="338"/>
                  </a:lnTo>
                  <a:lnTo>
                    <a:pt x="141" y="313"/>
                  </a:lnTo>
                  <a:lnTo>
                    <a:pt x="118" y="293"/>
                  </a:lnTo>
                  <a:lnTo>
                    <a:pt x="91" y="277"/>
                  </a:lnTo>
                  <a:lnTo>
                    <a:pt x="74" y="240"/>
                  </a:lnTo>
                  <a:lnTo>
                    <a:pt x="59" y="203"/>
                  </a:lnTo>
                  <a:lnTo>
                    <a:pt x="47" y="169"/>
                  </a:lnTo>
                  <a:lnTo>
                    <a:pt x="37" y="138"/>
                  </a:lnTo>
                  <a:lnTo>
                    <a:pt x="29" y="113"/>
                  </a:lnTo>
                  <a:lnTo>
                    <a:pt x="23" y="96"/>
                  </a:lnTo>
                  <a:lnTo>
                    <a:pt x="18" y="73"/>
                  </a:lnTo>
                  <a:lnTo>
                    <a:pt x="11" y="48"/>
                  </a:lnTo>
                  <a:lnTo>
                    <a:pt x="5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6" name="Freeform 109"/>
            <p:cNvSpPr>
              <a:spLocks/>
            </p:cNvSpPr>
            <p:nvPr/>
          </p:nvSpPr>
          <p:spPr bwMode="auto">
            <a:xfrm>
              <a:off x="1577322" y="5520078"/>
              <a:ext cx="160180" cy="407730"/>
            </a:xfrm>
            <a:custGeom>
              <a:avLst/>
              <a:gdLst>
                <a:gd name="T0" fmla="*/ 25 w 113"/>
                <a:gd name="T1" fmla="*/ 0 h 279"/>
                <a:gd name="T2" fmla="*/ 29 w 113"/>
                <a:gd name="T3" fmla="*/ 21 h 279"/>
                <a:gd name="T4" fmla="*/ 35 w 113"/>
                <a:gd name="T5" fmla="*/ 45 h 279"/>
                <a:gd name="T6" fmla="*/ 41 w 113"/>
                <a:gd name="T7" fmla="*/ 70 h 279"/>
                <a:gd name="T8" fmla="*/ 47 w 113"/>
                <a:gd name="T9" fmla="*/ 95 h 279"/>
                <a:gd name="T10" fmla="*/ 54 w 113"/>
                <a:gd name="T11" fmla="*/ 116 h 279"/>
                <a:gd name="T12" fmla="*/ 59 w 113"/>
                <a:gd name="T13" fmla="*/ 133 h 279"/>
                <a:gd name="T14" fmla="*/ 66 w 113"/>
                <a:gd name="T15" fmla="*/ 156 h 279"/>
                <a:gd name="T16" fmla="*/ 74 w 113"/>
                <a:gd name="T17" fmla="*/ 182 h 279"/>
                <a:gd name="T18" fmla="*/ 86 w 113"/>
                <a:gd name="T19" fmla="*/ 212 h 279"/>
                <a:gd name="T20" fmla="*/ 98 w 113"/>
                <a:gd name="T21" fmla="*/ 245 h 279"/>
                <a:gd name="T22" fmla="*/ 113 w 113"/>
                <a:gd name="T23" fmla="*/ 279 h 279"/>
                <a:gd name="T24" fmla="*/ 88 w 113"/>
                <a:gd name="T25" fmla="*/ 272 h 279"/>
                <a:gd name="T26" fmla="*/ 60 w 113"/>
                <a:gd name="T27" fmla="*/ 266 h 279"/>
                <a:gd name="T28" fmla="*/ 29 w 113"/>
                <a:gd name="T29" fmla="*/ 263 h 279"/>
                <a:gd name="T30" fmla="*/ 18 w 113"/>
                <a:gd name="T31" fmla="*/ 231 h 279"/>
                <a:gd name="T32" fmla="*/ 10 w 113"/>
                <a:gd name="T33" fmla="*/ 201 h 279"/>
                <a:gd name="T34" fmla="*/ 4 w 113"/>
                <a:gd name="T35" fmla="*/ 172 h 279"/>
                <a:gd name="T36" fmla="*/ 0 w 113"/>
                <a:gd name="T37" fmla="*/ 145 h 279"/>
                <a:gd name="T38" fmla="*/ 0 w 113"/>
                <a:gd name="T39" fmla="*/ 120 h 279"/>
                <a:gd name="T40" fmla="*/ 2 w 113"/>
                <a:gd name="T41" fmla="*/ 85 h 279"/>
                <a:gd name="T42" fmla="*/ 9 w 113"/>
                <a:gd name="T43" fmla="*/ 53 h 279"/>
                <a:gd name="T44" fmla="*/ 17 w 113"/>
                <a:gd name="T45" fmla="*/ 25 h 279"/>
                <a:gd name="T46" fmla="*/ 25 w 113"/>
                <a:gd name="T47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3" h="279">
                  <a:moveTo>
                    <a:pt x="25" y="0"/>
                  </a:moveTo>
                  <a:lnTo>
                    <a:pt x="29" y="21"/>
                  </a:lnTo>
                  <a:lnTo>
                    <a:pt x="35" y="45"/>
                  </a:lnTo>
                  <a:lnTo>
                    <a:pt x="41" y="70"/>
                  </a:lnTo>
                  <a:lnTo>
                    <a:pt x="47" y="95"/>
                  </a:lnTo>
                  <a:lnTo>
                    <a:pt x="54" y="116"/>
                  </a:lnTo>
                  <a:lnTo>
                    <a:pt x="59" y="133"/>
                  </a:lnTo>
                  <a:lnTo>
                    <a:pt x="66" y="156"/>
                  </a:lnTo>
                  <a:lnTo>
                    <a:pt x="74" y="182"/>
                  </a:lnTo>
                  <a:lnTo>
                    <a:pt x="86" y="212"/>
                  </a:lnTo>
                  <a:lnTo>
                    <a:pt x="98" y="245"/>
                  </a:lnTo>
                  <a:lnTo>
                    <a:pt x="113" y="279"/>
                  </a:lnTo>
                  <a:lnTo>
                    <a:pt x="88" y="272"/>
                  </a:lnTo>
                  <a:lnTo>
                    <a:pt x="60" y="266"/>
                  </a:lnTo>
                  <a:lnTo>
                    <a:pt x="29" y="263"/>
                  </a:lnTo>
                  <a:lnTo>
                    <a:pt x="18" y="231"/>
                  </a:lnTo>
                  <a:lnTo>
                    <a:pt x="10" y="201"/>
                  </a:lnTo>
                  <a:lnTo>
                    <a:pt x="4" y="172"/>
                  </a:lnTo>
                  <a:lnTo>
                    <a:pt x="0" y="145"/>
                  </a:lnTo>
                  <a:lnTo>
                    <a:pt x="0" y="120"/>
                  </a:lnTo>
                  <a:lnTo>
                    <a:pt x="2" y="85"/>
                  </a:lnTo>
                  <a:lnTo>
                    <a:pt x="9" y="53"/>
                  </a:lnTo>
                  <a:lnTo>
                    <a:pt x="17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7" name="Freeform 110"/>
            <p:cNvSpPr>
              <a:spLocks/>
            </p:cNvSpPr>
            <p:nvPr/>
          </p:nvSpPr>
          <p:spPr bwMode="auto">
            <a:xfrm>
              <a:off x="871074" y="5651134"/>
              <a:ext cx="684405" cy="247551"/>
            </a:xfrm>
            <a:custGeom>
              <a:avLst/>
              <a:gdLst>
                <a:gd name="T0" fmla="*/ 0 w 469"/>
                <a:gd name="T1" fmla="*/ 0 h 171"/>
                <a:gd name="T2" fmla="*/ 41 w 469"/>
                <a:gd name="T3" fmla="*/ 4 h 171"/>
                <a:gd name="T4" fmla="*/ 77 w 469"/>
                <a:gd name="T5" fmla="*/ 6 h 171"/>
                <a:gd name="T6" fmla="*/ 108 w 469"/>
                <a:gd name="T7" fmla="*/ 8 h 171"/>
                <a:gd name="T8" fmla="*/ 137 w 469"/>
                <a:gd name="T9" fmla="*/ 10 h 171"/>
                <a:gd name="T10" fmla="*/ 167 w 469"/>
                <a:gd name="T11" fmla="*/ 15 h 171"/>
                <a:gd name="T12" fmla="*/ 199 w 469"/>
                <a:gd name="T13" fmla="*/ 21 h 171"/>
                <a:gd name="T14" fmla="*/ 224 w 469"/>
                <a:gd name="T15" fmla="*/ 26 h 171"/>
                <a:gd name="T16" fmla="*/ 253 w 469"/>
                <a:gd name="T17" fmla="*/ 34 h 171"/>
                <a:gd name="T18" fmla="*/ 283 w 469"/>
                <a:gd name="T19" fmla="*/ 44 h 171"/>
                <a:gd name="T20" fmla="*/ 316 w 469"/>
                <a:gd name="T21" fmla="*/ 57 h 171"/>
                <a:gd name="T22" fmla="*/ 348 w 469"/>
                <a:gd name="T23" fmla="*/ 71 h 171"/>
                <a:gd name="T24" fmla="*/ 379 w 469"/>
                <a:gd name="T25" fmla="*/ 87 h 171"/>
                <a:gd name="T26" fmla="*/ 408 w 469"/>
                <a:gd name="T27" fmla="*/ 105 h 171"/>
                <a:gd name="T28" fmla="*/ 433 w 469"/>
                <a:gd name="T29" fmla="*/ 125 h 171"/>
                <a:gd name="T30" fmla="*/ 454 w 469"/>
                <a:gd name="T31" fmla="*/ 148 h 171"/>
                <a:gd name="T32" fmla="*/ 469 w 469"/>
                <a:gd name="T33" fmla="*/ 171 h 171"/>
                <a:gd name="T34" fmla="*/ 444 w 469"/>
                <a:gd name="T35" fmla="*/ 170 h 171"/>
                <a:gd name="T36" fmla="*/ 444 w 469"/>
                <a:gd name="T37" fmla="*/ 170 h 171"/>
                <a:gd name="T38" fmla="*/ 437 w 469"/>
                <a:gd name="T39" fmla="*/ 170 h 171"/>
                <a:gd name="T40" fmla="*/ 431 w 469"/>
                <a:gd name="T41" fmla="*/ 171 h 171"/>
                <a:gd name="T42" fmla="*/ 427 w 469"/>
                <a:gd name="T43" fmla="*/ 171 h 171"/>
                <a:gd name="T44" fmla="*/ 393 w 469"/>
                <a:gd name="T45" fmla="*/ 150 h 171"/>
                <a:gd name="T46" fmla="*/ 356 w 469"/>
                <a:gd name="T47" fmla="*/ 127 h 171"/>
                <a:gd name="T48" fmla="*/ 315 w 469"/>
                <a:gd name="T49" fmla="*/ 106 h 171"/>
                <a:gd name="T50" fmla="*/ 279 w 469"/>
                <a:gd name="T51" fmla="*/ 90 h 171"/>
                <a:gd name="T52" fmla="*/ 239 w 469"/>
                <a:gd name="T53" fmla="*/ 77 h 171"/>
                <a:gd name="T54" fmla="*/ 198 w 469"/>
                <a:gd name="T55" fmla="*/ 63 h 171"/>
                <a:gd name="T56" fmla="*/ 155 w 469"/>
                <a:gd name="T57" fmla="*/ 51 h 171"/>
                <a:gd name="T58" fmla="*/ 104 w 469"/>
                <a:gd name="T59" fmla="*/ 36 h 171"/>
                <a:gd name="T60" fmla="*/ 52 w 469"/>
                <a:gd name="T61" fmla="*/ 19 h 171"/>
                <a:gd name="T62" fmla="*/ 0 w 469"/>
                <a:gd name="T6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9" h="171">
                  <a:moveTo>
                    <a:pt x="0" y="0"/>
                  </a:moveTo>
                  <a:lnTo>
                    <a:pt x="41" y="4"/>
                  </a:lnTo>
                  <a:lnTo>
                    <a:pt x="77" y="6"/>
                  </a:lnTo>
                  <a:lnTo>
                    <a:pt x="108" y="8"/>
                  </a:lnTo>
                  <a:lnTo>
                    <a:pt x="137" y="10"/>
                  </a:lnTo>
                  <a:lnTo>
                    <a:pt x="167" y="15"/>
                  </a:lnTo>
                  <a:lnTo>
                    <a:pt x="199" y="21"/>
                  </a:lnTo>
                  <a:lnTo>
                    <a:pt x="224" y="26"/>
                  </a:lnTo>
                  <a:lnTo>
                    <a:pt x="253" y="34"/>
                  </a:lnTo>
                  <a:lnTo>
                    <a:pt x="283" y="44"/>
                  </a:lnTo>
                  <a:lnTo>
                    <a:pt x="316" y="57"/>
                  </a:lnTo>
                  <a:lnTo>
                    <a:pt x="348" y="71"/>
                  </a:lnTo>
                  <a:lnTo>
                    <a:pt x="379" y="87"/>
                  </a:lnTo>
                  <a:lnTo>
                    <a:pt x="408" y="105"/>
                  </a:lnTo>
                  <a:lnTo>
                    <a:pt x="433" y="125"/>
                  </a:lnTo>
                  <a:lnTo>
                    <a:pt x="454" y="148"/>
                  </a:lnTo>
                  <a:lnTo>
                    <a:pt x="469" y="171"/>
                  </a:lnTo>
                  <a:lnTo>
                    <a:pt x="444" y="170"/>
                  </a:lnTo>
                  <a:lnTo>
                    <a:pt x="444" y="170"/>
                  </a:lnTo>
                  <a:lnTo>
                    <a:pt x="437" y="170"/>
                  </a:lnTo>
                  <a:lnTo>
                    <a:pt x="431" y="171"/>
                  </a:lnTo>
                  <a:lnTo>
                    <a:pt x="427" y="171"/>
                  </a:lnTo>
                  <a:lnTo>
                    <a:pt x="393" y="150"/>
                  </a:lnTo>
                  <a:lnTo>
                    <a:pt x="356" y="127"/>
                  </a:lnTo>
                  <a:lnTo>
                    <a:pt x="315" y="106"/>
                  </a:lnTo>
                  <a:lnTo>
                    <a:pt x="279" y="90"/>
                  </a:lnTo>
                  <a:lnTo>
                    <a:pt x="239" y="77"/>
                  </a:lnTo>
                  <a:lnTo>
                    <a:pt x="198" y="63"/>
                  </a:lnTo>
                  <a:lnTo>
                    <a:pt x="155" y="51"/>
                  </a:lnTo>
                  <a:lnTo>
                    <a:pt x="104" y="36"/>
                  </a:lnTo>
                  <a:lnTo>
                    <a:pt x="52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8" name="Freeform 111"/>
            <p:cNvSpPr>
              <a:spLocks/>
            </p:cNvSpPr>
            <p:nvPr/>
          </p:nvSpPr>
          <p:spPr bwMode="auto">
            <a:xfrm>
              <a:off x="1264243" y="5927808"/>
              <a:ext cx="611596" cy="145618"/>
            </a:xfrm>
            <a:custGeom>
              <a:avLst/>
              <a:gdLst>
                <a:gd name="T0" fmla="*/ 178 w 423"/>
                <a:gd name="T1" fmla="*/ 0 h 99"/>
                <a:gd name="T2" fmla="*/ 220 w 423"/>
                <a:gd name="T3" fmla="*/ 2 h 99"/>
                <a:gd name="T4" fmla="*/ 256 w 423"/>
                <a:gd name="T5" fmla="*/ 5 h 99"/>
                <a:gd name="T6" fmla="*/ 288 w 423"/>
                <a:gd name="T7" fmla="*/ 11 h 99"/>
                <a:gd name="T8" fmla="*/ 315 w 423"/>
                <a:gd name="T9" fmla="*/ 18 h 99"/>
                <a:gd name="T10" fmla="*/ 339 w 423"/>
                <a:gd name="T11" fmla="*/ 27 h 99"/>
                <a:gd name="T12" fmla="*/ 360 w 423"/>
                <a:gd name="T13" fmla="*/ 37 h 99"/>
                <a:gd name="T14" fmla="*/ 378 w 423"/>
                <a:gd name="T15" fmla="*/ 49 h 99"/>
                <a:gd name="T16" fmla="*/ 394 w 423"/>
                <a:gd name="T17" fmla="*/ 64 h 99"/>
                <a:gd name="T18" fmla="*/ 410 w 423"/>
                <a:gd name="T19" fmla="*/ 81 h 99"/>
                <a:gd name="T20" fmla="*/ 423 w 423"/>
                <a:gd name="T21" fmla="*/ 99 h 99"/>
                <a:gd name="T22" fmla="*/ 391 w 423"/>
                <a:gd name="T23" fmla="*/ 82 h 99"/>
                <a:gd name="T24" fmla="*/ 353 w 423"/>
                <a:gd name="T25" fmla="*/ 68 h 99"/>
                <a:gd name="T26" fmla="*/ 314 w 423"/>
                <a:gd name="T27" fmla="*/ 58 h 99"/>
                <a:gd name="T28" fmla="*/ 274 w 423"/>
                <a:gd name="T29" fmla="*/ 53 h 99"/>
                <a:gd name="T30" fmla="*/ 232 w 423"/>
                <a:gd name="T31" fmla="*/ 48 h 99"/>
                <a:gd name="T32" fmla="*/ 188 w 423"/>
                <a:gd name="T33" fmla="*/ 45 h 99"/>
                <a:gd name="T34" fmla="*/ 145 w 423"/>
                <a:gd name="T35" fmla="*/ 41 h 99"/>
                <a:gd name="T36" fmla="*/ 99 w 423"/>
                <a:gd name="T37" fmla="*/ 37 h 99"/>
                <a:gd name="T38" fmla="*/ 51 w 423"/>
                <a:gd name="T39" fmla="*/ 30 h 99"/>
                <a:gd name="T40" fmla="*/ 0 w 423"/>
                <a:gd name="T41" fmla="*/ 21 h 99"/>
                <a:gd name="T42" fmla="*/ 28 w 423"/>
                <a:gd name="T43" fmla="*/ 19 h 99"/>
                <a:gd name="T44" fmla="*/ 55 w 423"/>
                <a:gd name="T45" fmla="*/ 14 h 99"/>
                <a:gd name="T46" fmla="*/ 81 w 423"/>
                <a:gd name="T47" fmla="*/ 11 h 99"/>
                <a:gd name="T48" fmla="*/ 112 w 423"/>
                <a:gd name="T49" fmla="*/ 5 h 99"/>
                <a:gd name="T50" fmla="*/ 143 w 423"/>
                <a:gd name="T51" fmla="*/ 1 h 99"/>
                <a:gd name="T52" fmla="*/ 178 w 423"/>
                <a:gd name="T53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3" h="99">
                  <a:moveTo>
                    <a:pt x="178" y="0"/>
                  </a:moveTo>
                  <a:lnTo>
                    <a:pt x="220" y="2"/>
                  </a:lnTo>
                  <a:lnTo>
                    <a:pt x="256" y="5"/>
                  </a:lnTo>
                  <a:lnTo>
                    <a:pt x="288" y="11"/>
                  </a:lnTo>
                  <a:lnTo>
                    <a:pt x="315" y="18"/>
                  </a:lnTo>
                  <a:lnTo>
                    <a:pt x="339" y="27"/>
                  </a:lnTo>
                  <a:lnTo>
                    <a:pt x="360" y="37"/>
                  </a:lnTo>
                  <a:lnTo>
                    <a:pt x="378" y="49"/>
                  </a:lnTo>
                  <a:lnTo>
                    <a:pt x="394" y="64"/>
                  </a:lnTo>
                  <a:lnTo>
                    <a:pt x="410" y="81"/>
                  </a:lnTo>
                  <a:lnTo>
                    <a:pt x="423" y="99"/>
                  </a:lnTo>
                  <a:lnTo>
                    <a:pt x="391" y="82"/>
                  </a:lnTo>
                  <a:lnTo>
                    <a:pt x="353" y="68"/>
                  </a:lnTo>
                  <a:lnTo>
                    <a:pt x="314" y="58"/>
                  </a:lnTo>
                  <a:lnTo>
                    <a:pt x="274" y="53"/>
                  </a:lnTo>
                  <a:lnTo>
                    <a:pt x="232" y="48"/>
                  </a:lnTo>
                  <a:lnTo>
                    <a:pt x="188" y="45"/>
                  </a:lnTo>
                  <a:lnTo>
                    <a:pt x="145" y="41"/>
                  </a:lnTo>
                  <a:lnTo>
                    <a:pt x="99" y="37"/>
                  </a:lnTo>
                  <a:lnTo>
                    <a:pt x="51" y="30"/>
                  </a:lnTo>
                  <a:lnTo>
                    <a:pt x="0" y="21"/>
                  </a:lnTo>
                  <a:lnTo>
                    <a:pt x="28" y="19"/>
                  </a:lnTo>
                  <a:lnTo>
                    <a:pt x="55" y="14"/>
                  </a:lnTo>
                  <a:lnTo>
                    <a:pt x="81" y="11"/>
                  </a:lnTo>
                  <a:lnTo>
                    <a:pt x="112" y="5"/>
                  </a:lnTo>
                  <a:lnTo>
                    <a:pt x="143" y="1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9" name="Freeform 112"/>
            <p:cNvSpPr>
              <a:spLocks/>
            </p:cNvSpPr>
            <p:nvPr/>
          </p:nvSpPr>
          <p:spPr bwMode="auto">
            <a:xfrm>
              <a:off x="1504513" y="6226325"/>
              <a:ext cx="859147" cy="145618"/>
            </a:xfrm>
            <a:custGeom>
              <a:avLst/>
              <a:gdLst>
                <a:gd name="T0" fmla="*/ 0 w 588"/>
                <a:gd name="T1" fmla="*/ 0 h 100"/>
                <a:gd name="T2" fmla="*/ 35 w 588"/>
                <a:gd name="T3" fmla="*/ 10 h 100"/>
                <a:gd name="T4" fmla="*/ 74 w 588"/>
                <a:gd name="T5" fmla="*/ 19 h 100"/>
                <a:gd name="T6" fmla="*/ 114 w 588"/>
                <a:gd name="T7" fmla="*/ 23 h 100"/>
                <a:gd name="T8" fmla="*/ 166 w 588"/>
                <a:gd name="T9" fmla="*/ 22 h 100"/>
                <a:gd name="T10" fmla="*/ 216 w 588"/>
                <a:gd name="T11" fmla="*/ 18 h 100"/>
                <a:gd name="T12" fmla="*/ 252 w 588"/>
                <a:gd name="T13" fmla="*/ 14 h 100"/>
                <a:gd name="T14" fmla="*/ 288 w 588"/>
                <a:gd name="T15" fmla="*/ 11 h 100"/>
                <a:gd name="T16" fmla="*/ 328 w 588"/>
                <a:gd name="T17" fmla="*/ 10 h 100"/>
                <a:gd name="T18" fmla="*/ 384 w 588"/>
                <a:gd name="T19" fmla="*/ 12 h 100"/>
                <a:gd name="T20" fmla="*/ 439 w 588"/>
                <a:gd name="T21" fmla="*/ 20 h 100"/>
                <a:gd name="T22" fmla="*/ 477 w 588"/>
                <a:gd name="T23" fmla="*/ 28 h 100"/>
                <a:gd name="T24" fmla="*/ 510 w 588"/>
                <a:gd name="T25" fmla="*/ 37 h 100"/>
                <a:gd name="T26" fmla="*/ 541 w 588"/>
                <a:gd name="T27" fmla="*/ 46 h 100"/>
                <a:gd name="T28" fmla="*/ 567 w 588"/>
                <a:gd name="T29" fmla="*/ 56 h 100"/>
                <a:gd name="T30" fmla="*/ 588 w 588"/>
                <a:gd name="T31" fmla="*/ 64 h 100"/>
                <a:gd name="T32" fmla="*/ 529 w 588"/>
                <a:gd name="T33" fmla="*/ 74 h 100"/>
                <a:gd name="T34" fmla="*/ 477 w 588"/>
                <a:gd name="T35" fmla="*/ 83 h 100"/>
                <a:gd name="T36" fmla="*/ 429 w 588"/>
                <a:gd name="T37" fmla="*/ 90 h 100"/>
                <a:gd name="T38" fmla="*/ 384 w 588"/>
                <a:gd name="T39" fmla="*/ 95 h 100"/>
                <a:gd name="T40" fmla="*/ 344 w 588"/>
                <a:gd name="T41" fmla="*/ 99 h 100"/>
                <a:gd name="T42" fmla="*/ 305 w 588"/>
                <a:gd name="T43" fmla="*/ 100 h 100"/>
                <a:gd name="T44" fmla="*/ 267 w 588"/>
                <a:gd name="T45" fmla="*/ 98 h 100"/>
                <a:gd name="T46" fmla="*/ 230 w 588"/>
                <a:gd name="T47" fmla="*/ 94 h 100"/>
                <a:gd name="T48" fmla="*/ 194 w 588"/>
                <a:gd name="T49" fmla="*/ 86 h 100"/>
                <a:gd name="T50" fmla="*/ 158 w 588"/>
                <a:gd name="T51" fmla="*/ 76 h 100"/>
                <a:gd name="T52" fmla="*/ 121 w 588"/>
                <a:gd name="T53" fmla="*/ 63 h 100"/>
                <a:gd name="T54" fmla="*/ 83 w 588"/>
                <a:gd name="T55" fmla="*/ 46 h 100"/>
                <a:gd name="T56" fmla="*/ 43 w 588"/>
                <a:gd name="T57" fmla="*/ 24 h 100"/>
                <a:gd name="T58" fmla="*/ 0 w 588"/>
                <a:gd name="T59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88" h="100">
                  <a:moveTo>
                    <a:pt x="0" y="0"/>
                  </a:moveTo>
                  <a:lnTo>
                    <a:pt x="35" y="10"/>
                  </a:lnTo>
                  <a:lnTo>
                    <a:pt x="74" y="19"/>
                  </a:lnTo>
                  <a:lnTo>
                    <a:pt x="114" y="23"/>
                  </a:lnTo>
                  <a:lnTo>
                    <a:pt x="166" y="22"/>
                  </a:lnTo>
                  <a:lnTo>
                    <a:pt x="216" y="18"/>
                  </a:lnTo>
                  <a:lnTo>
                    <a:pt x="252" y="14"/>
                  </a:lnTo>
                  <a:lnTo>
                    <a:pt x="288" y="11"/>
                  </a:lnTo>
                  <a:lnTo>
                    <a:pt x="328" y="10"/>
                  </a:lnTo>
                  <a:lnTo>
                    <a:pt x="384" y="12"/>
                  </a:lnTo>
                  <a:lnTo>
                    <a:pt x="439" y="20"/>
                  </a:lnTo>
                  <a:lnTo>
                    <a:pt x="477" y="28"/>
                  </a:lnTo>
                  <a:lnTo>
                    <a:pt x="510" y="37"/>
                  </a:lnTo>
                  <a:lnTo>
                    <a:pt x="541" y="46"/>
                  </a:lnTo>
                  <a:lnTo>
                    <a:pt x="567" y="56"/>
                  </a:lnTo>
                  <a:lnTo>
                    <a:pt x="588" y="64"/>
                  </a:lnTo>
                  <a:lnTo>
                    <a:pt x="529" y="74"/>
                  </a:lnTo>
                  <a:lnTo>
                    <a:pt x="477" y="83"/>
                  </a:lnTo>
                  <a:lnTo>
                    <a:pt x="429" y="90"/>
                  </a:lnTo>
                  <a:lnTo>
                    <a:pt x="384" y="95"/>
                  </a:lnTo>
                  <a:lnTo>
                    <a:pt x="344" y="99"/>
                  </a:lnTo>
                  <a:lnTo>
                    <a:pt x="305" y="100"/>
                  </a:lnTo>
                  <a:lnTo>
                    <a:pt x="267" y="98"/>
                  </a:lnTo>
                  <a:lnTo>
                    <a:pt x="230" y="94"/>
                  </a:lnTo>
                  <a:lnTo>
                    <a:pt x="194" y="86"/>
                  </a:lnTo>
                  <a:lnTo>
                    <a:pt x="158" y="76"/>
                  </a:lnTo>
                  <a:lnTo>
                    <a:pt x="121" y="63"/>
                  </a:lnTo>
                  <a:lnTo>
                    <a:pt x="83" y="46"/>
                  </a:lnTo>
                  <a:lnTo>
                    <a:pt x="43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0" name="Freeform 113"/>
            <p:cNvSpPr>
              <a:spLocks/>
            </p:cNvSpPr>
            <p:nvPr/>
          </p:nvSpPr>
          <p:spPr bwMode="auto">
            <a:xfrm>
              <a:off x="1227839" y="5986055"/>
              <a:ext cx="662563" cy="174742"/>
            </a:xfrm>
            <a:custGeom>
              <a:avLst/>
              <a:gdLst>
                <a:gd name="T0" fmla="*/ 0 w 451"/>
                <a:gd name="T1" fmla="*/ 0 h 117"/>
                <a:gd name="T2" fmla="*/ 56 w 451"/>
                <a:gd name="T3" fmla="*/ 11 h 117"/>
                <a:gd name="T4" fmla="*/ 110 w 451"/>
                <a:gd name="T5" fmla="*/ 19 h 117"/>
                <a:gd name="T6" fmla="*/ 160 w 451"/>
                <a:gd name="T7" fmla="*/ 24 h 117"/>
                <a:gd name="T8" fmla="*/ 208 w 451"/>
                <a:gd name="T9" fmla="*/ 28 h 117"/>
                <a:gd name="T10" fmla="*/ 251 w 451"/>
                <a:gd name="T11" fmla="*/ 32 h 117"/>
                <a:gd name="T12" fmla="*/ 291 w 451"/>
                <a:gd name="T13" fmla="*/ 35 h 117"/>
                <a:gd name="T14" fmla="*/ 331 w 451"/>
                <a:gd name="T15" fmla="*/ 42 h 117"/>
                <a:gd name="T16" fmla="*/ 363 w 451"/>
                <a:gd name="T17" fmla="*/ 49 h 117"/>
                <a:gd name="T18" fmla="*/ 391 w 451"/>
                <a:gd name="T19" fmla="*/ 59 h 117"/>
                <a:gd name="T20" fmla="*/ 415 w 451"/>
                <a:gd name="T21" fmla="*/ 69 h 117"/>
                <a:gd name="T22" fmla="*/ 434 w 451"/>
                <a:gd name="T23" fmla="*/ 80 h 117"/>
                <a:gd name="T24" fmla="*/ 451 w 451"/>
                <a:gd name="T25" fmla="*/ 90 h 117"/>
                <a:gd name="T26" fmla="*/ 413 w 451"/>
                <a:gd name="T27" fmla="*/ 92 h 117"/>
                <a:gd name="T28" fmla="*/ 379 w 451"/>
                <a:gd name="T29" fmla="*/ 96 h 117"/>
                <a:gd name="T30" fmla="*/ 354 w 451"/>
                <a:gd name="T31" fmla="*/ 100 h 117"/>
                <a:gd name="T32" fmla="*/ 331 w 451"/>
                <a:gd name="T33" fmla="*/ 106 h 117"/>
                <a:gd name="T34" fmla="*/ 302 w 451"/>
                <a:gd name="T35" fmla="*/ 112 h 117"/>
                <a:gd name="T36" fmla="*/ 272 w 451"/>
                <a:gd name="T37" fmla="*/ 117 h 117"/>
                <a:gd name="T38" fmla="*/ 225 w 451"/>
                <a:gd name="T39" fmla="*/ 107 h 117"/>
                <a:gd name="T40" fmla="*/ 179 w 451"/>
                <a:gd name="T41" fmla="*/ 92 h 117"/>
                <a:gd name="T42" fmla="*/ 135 w 451"/>
                <a:gd name="T43" fmla="*/ 74 h 117"/>
                <a:gd name="T44" fmla="*/ 90 w 451"/>
                <a:gd name="T45" fmla="*/ 52 h 117"/>
                <a:gd name="T46" fmla="*/ 45 w 451"/>
                <a:gd name="T47" fmla="*/ 27 h 117"/>
                <a:gd name="T48" fmla="*/ 0 w 451"/>
                <a:gd name="T4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1" h="117">
                  <a:moveTo>
                    <a:pt x="0" y="0"/>
                  </a:moveTo>
                  <a:lnTo>
                    <a:pt x="56" y="11"/>
                  </a:lnTo>
                  <a:lnTo>
                    <a:pt x="110" y="19"/>
                  </a:lnTo>
                  <a:lnTo>
                    <a:pt x="160" y="24"/>
                  </a:lnTo>
                  <a:lnTo>
                    <a:pt x="208" y="28"/>
                  </a:lnTo>
                  <a:lnTo>
                    <a:pt x="251" y="32"/>
                  </a:lnTo>
                  <a:lnTo>
                    <a:pt x="291" y="35"/>
                  </a:lnTo>
                  <a:lnTo>
                    <a:pt x="331" y="42"/>
                  </a:lnTo>
                  <a:lnTo>
                    <a:pt x="363" y="49"/>
                  </a:lnTo>
                  <a:lnTo>
                    <a:pt x="391" y="59"/>
                  </a:lnTo>
                  <a:lnTo>
                    <a:pt x="415" y="69"/>
                  </a:lnTo>
                  <a:lnTo>
                    <a:pt x="434" y="80"/>
                  </a:lnTo>
                  <a:lnTo>
                    <a:pt x="451" y="90"/>
                  </a:lnTo>
                  <a:lnTo>
                    <a:pt x="413" y="92"/>
                  </a:lnTo>
                  <a:lnTo>
                    <a:pt x="379" y="96"/>
                  </a:lnTo>
                  <a:lnTo>
                    <a:pt x="354" y="100"/>
                  </a:lnTo>
                  <a:lnTo>
                    <a:pt x="331" y="106"/>
                  </a:lnTo>
                  <a:lnTo>
                    <a:pt x="302" y="112"/>
                  </a:lnTo>
                  <a:lnTo>
                    <a:pt x="272" y="117"/>
                  </a:lnTo>
                  <a:lnTo>
                    <a:pt x="225" y="107"/>
                  </a:lnTo>
                  <a:lnTo>
                    <a:pt x="179" y="92"/>
                  </a:lnTo>
                  <a:lnTo>
                    <a:pt x="135" y="74"/>
                  </a:lnTo>
                  <a:lnTo>
                    <a:pt x="90" y="52"/>
                  </a:lnTo>
                  <a:lnTo>
                    <a:pt x="45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1" name="Freeform 114"/>
            <p:cNvSpPr>
              <a:spLocks/>
            </p:cNvSpPr>
            <p:nvPr/>
          </p:nvSpPr>
          <p:spPr bwMode="auto">
            <a:xfrm>
              <a:off x="514310" y="4093021"/>
              <a:ext cx="138337" cy="495101"/>
            </a:xfrm>
            <a:custGeom>
              <a:avLst/>
              <a:gdLst>
                <a:gd name="T0" fmla="*/ 92 w 92"/>
                <a:gd name="T1" fmla="*/ 0 h 340"/>
                <a:gd name="T2" fmla="*/ 87 w 92"/>
                <a:gd name="T3" fmla="*/ 21 h 340"/>
                <a:gd name="T4" fmla="*/ 82 w 92"/>
                <a:gd name="T5" fmla="*/ 48 h 340"/>
                <a:gd name="T6" fmla="*/ 76 w 92"/>
                <a:gd name="T7" fmla="*/ 79 h 340"/>
                <a:gd name="T8" fmla="*/ 69 w 92"/>
                <a:gd name="T9" fmla="*/ 113 h 340"/>
                <a:gd name="T10" fmla="*/ 63 w 92"/>
                <a:gd name="T11" fmla="*/ 151 h 340"/>
                <a:gd name="T12" fmla="*/ 56 w 92"/>
                <a:gd name="T13" fmla="*/ 190 h 340"/>
                <a:gd name="T14" fmla="*/ 50 w 92"/>
                <a:gd name="T15" fmla="*/ 229 h 340"/>
                <a:gd name="T16" fmla="*/ 45 w 92"/>
                <a:gd name="T17" fmla="*/ 268 h 340"/>
                <a:gd name="T18" fmla="*/ 41 w 92"/>
                <a:gd name="T19" fmla="*/ 305 h 340"/>
                <a:gd name="T20" fmla="*/ 39 w 92"/>
                <a:gd name="T21" fmla="*/ 340 h 340"/>
                <a:gd name="T22" fmla="*/ 27 w 92"/>
                <a:gd name="T23" fmla="*/ 323 h 340"/>
                <a:gd name="T24" fmla="*/ 14 w 92"/>
                <a:gd name="T25" fmla="*/ 307 h 340"/>
                <a:gd name="T26" fmla="*/ 13 w 92"/>
                <a:gd name="T27" fmla="*/ 259 h 340"/>
                <a:gd name="T28" fmla="*/ 9 w 92"/>
                <a:gd name="T29" fmla="*/ 213 h 340"/>
                <a:gd name="T30" fmla="*/ 0 w 92"/>
                <a:gd name="T31" fmla="*/ 171 h 340"/>
                <a:gd name="T32" fmla="*/ 10 w 92"/>
                <a:gd name="T33" fmla="*/ 139 h 340"/>
                <a:gd name="T34" fmla="*/ 22 w 92"/>
                <a:gd name="T35" fmla="*/ 109 h 340"/>
                <a:gd name="T36" fmla="*/ 37 w 92"/>
                <a:gd name="T37" fmla="*/ 81 h 340"/>
                <a:gd name="T38" fmla="*/ 52 w 92"/>
                <a:gd name="T39" fmla="*/ 56 h 340"/>
                <a:gd name="T40" fmla="*/ 67 w 92"/>
                <a:gd name="T41" fmla="*/ 34 h 340"/>
                <a:gd name="T42" fmla="*/ 81 w 92"/>
                <a:gd name="T43" fmla="*/ 14 h 340"/>
                <a:gd name="T44" fmla="*/ 92 w 92"/>
                <a:gd name="T4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40">
                  <a:moveTo>
                    <a:pt x="92" y="0"/>
                  </a:moveTo>
                  <a:lnTo>
                    <a:pt x="87" y="21"/>
                  </a:lnTo>
                  <a:lnTo>
                    <a:pt x="82" y="48"/>
                  </a:lnTo>
                  <a:lnTo>
                    <a:pt x="76" y="79"/>
                  </a:lnTo>
                  <a:lnTo>
                    <a:pt x="69" y="113"/>
                  </a:lnTo>
                  <a:lnTo>
                    <a:pt x="63" y="151"/>
                  </a:lnTo>
                  <a:lnTo>
                    <a:pt x="56" y="190"/>
                  </a:lnTo>
                  <a:lnTo>
                    <a:pt x="50" y="229"/>
                  </a:lnTo>
                  <a:lnTo>
                    <a:pt x="45" y="268"/>
                  </a:lnTo>
                  <a:lnTo>
                    <a:pt x="41" y="305"/>
                  </a:lnTo>
                  <a:lnTo>
                    <a:pt x="39" y="340"/>
                  </a:lnTo>
                  <a:lnTo>
                    <a:pt x="27" y="323"/>
                  </a:lnTo>
                  <a:lnTo>
                    <a:pt x="14" y="307"/>
                  </a:lnTo>
                  <a:lnTo>
                    <a:pt x="13" y="259"/>
                  </a:lnTo>
                  <a:lnTo>
                    <a:pt x="9" y="213"/>
                  </a:lnTo>
                  <a:lnTo>
                    <a:pt x="0" y="171"/>
                  </a:lnTo>
                  <a:lnTo>
                    <a:pt x="10" y="139"/>
                  </a:lnTo>
                  <a:lnTo>
                    <a:pt x="22" y="109"/>
                  </a:lnTo>
                  <a:lnTo>
                    <a:pt x="37" y="81"/>
                  </a:lnTo>
                  <a:lnTo>
                    <a:pt x="52" y="56"/>
                  </a:lnTo>
                  <a:lnTo>
                    <a:pt x="67" y="34"/>
                  </a:lnTo>
                  <a:lnTo>
                    <a:pt x="81" y="1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2" name="Freeform 115"/>
            <p:cNvSpPr>
              <a:spLocks/>
            </p:cNvSpPr>
            <p:nvPr/>
          </p:nvSpPr>
          <p:spPr bwMode="auto">
            <a:xfrm>
              <a:off x="2451031" y="3343088"/>
              <a:ext cx="378607" cy="880989"/>
            </a:xfrm>
            <a:custGeom>
              <a:avLst/>
              <a:gdLst>
                <a:gd name="T0" fmla="*/ 261 w 261"/>
                <a:gd name="T1" fmla="*/ 0 h 607"/>
                <a:gd name="T2" fmla="*/ 261 w 261"/>
                <a:gd name="T3" fmla="*/ 105 h 607"/>
                <a:gd name="T4" fmla="*/ 227 w 261"/>
                <a:gd name="T5" fmla="*/ 115 h 607"/>
                <a:gd name="T6" fmla="*/ 196 w 261"/>
                <a:gd name="T7" fmla="*/ 130 h 607"/>
                <a:gd name="T8" fmla="*/ 168 w 261"/>
                <a:gd name="T9" fmla="*/ 150 h 607"/>
                <a:gd name="T10" fmla="*/ 145 w 261"/>
                <a:gd name="T11" fmla="*/ 175 h 607"/>
                <a:gd name="T12" fmla="*/ 126 w 261"/>
                <a:gd name="T13" fmla="*/ 203 h 607"/>
                <a:gd name="T14" fmla="*/ 111 w 261"/>
                <a:gd name="T15" fmla="*/ 234 h 607"/>
                <a:gd name="T16" fmla="*/ 102 w 261"/>
                <a:gd name="T17" fmla="*/ 268 h 607"/>
                <a:gd name="T18" fmla="*/ 99 w 261"/>
                <a:gd name="T19" fmla="*/ 305 h 607"/>
                <a:gd name="T20" fmla="*/ 102 w 261"/>
                <a:gd name="T21" fmla="*/ 341 h 607"/>
                <a:gd name="T22" fmla="*/ 111 w 261"/>
                <a:gd name="T23" fmla="*/ 375 h 607"/>
                <a:gd name="T24" fmla="*/ 126 w 261"/>
                <a:gd name="T25" fmla="*/ 407 h 607"/>
                <a:gd name="T26" fmla="*/ 145 w 261"/>
                <a:gd name="T27" fmla="*/ 435 h 607"/>
                <a:gd name="T28" fmla="*/ 168 w 261"/>
                <a:gd name="T29" fmla="*/ 459 h 607"/>
                <a:gd name="T30" fmla="*/ 196 w 261"/>
                <a:gd name="T31" fmla="*/ 480 h 607"/>
                <a:gd name="T32" fmla="*/ 227 w 261"/>
                <a:gd name="T33" fmla="*/ 494 h 607"/>
                <a:gd name="T34" fmla="*/ 261 w 261"/>
                <a:gd name="T35" fmla="*/ 505 h 607"/>
                <a:gd name="T36" fmla="*/ 261 w 261"/>
                <a:gd name="T37" fmla="*/ 607 h 607"/>
                <a:gd name="T38" fmla="*/ 218 w 261"/>
                <a:gd name="T39" fmla="*/ 598 h 607"/>
                <a:gd name="T40" fmla="*/ 177 w 261"/>
                <a:gd name="T41" fmla="*/ 582 h 607"/>
                <a:gd name="T42" fmla="*/ 139 w 261"/>
                <a:gd name="T43" fmla="*/ 562 h 607"/>
                <a:gd name="T44" fmla="*/ 105 w 261"/>
                <a:gd name="T45" fmla="*/ 536 h 607"/>
                <a:gd name="T46" fmla="*/ 75 w 261"/>
                <a:gd name="T47" fmla="*/ 506 h 607"/>
                <a:gd name="T48" fmla="*/ 49 w 261"/>
                <a:gd name="T49" fmla="*/ 471 h 607"/>
                <a:gd name="T50" fmla="*/ 28 w 261"/>
                <a:gd name="T51" fmla="*/ 434 h 607"/>
                <a:gd name="T52" fmla="*/ 12 w 261"/>
                <a:gd name="T53" fmla="*/ 392 h 607"/>
                <a:gd name="T54" fmla="*/ 3 w 261"/>
                <a:gd name="T55" fmla="*/ 349 h 607"/>
                <a:gd name="T56" fmla="*/ 0 w 261"/>
                <a:gd name="T57" fmla="*/ 304 h 607"/>
                <a:gd name="T58" fmla="*/ 3 w 261"/>
                <a:gd name="T59" fmla="*/ 259 h 607"/>
                <a:gd name="T60" fmla="*/ 12 w 261"/>
                <a:gd name="T61" fmla="*/ 215 h 607"/>
                <a:gd name="T62" fmla="*/ 28 w 261"/>
                <a:gd name="T63" fmla="*/ 175 h 607"/>
                <a:gd name="T64" fmla="*/ 49 w 261"/>
                <a:gd name="T65" fmla="*/ 136 h 607"/>
                <a:gd name="T66" fmla="*/ 75 w 261"/>
                <a:gd name="T67" fmla="*/ 103 h 607"/>
                <a:gd name="T68" fmla="*/ 105 w 261"/>
                <a:gd name="T69" fmla="*/ 72 h 607"/>
                <a:gd name="T70" fmla="*/ 139 w 261"/>
                <a:gd name="T71" fmla="*/ 46 h 607"/>
                <a:gd name="T72" fmla="*/ 177 w 261"/>
                <a:gd name="T73" fmla="*/ 25 h 607"/>
                <a:gd name="T74" fmla="*/ 218 w 261"/>
                <a:gd name="T75" fmla="*/ 10 h 607"/>
                <a:gd name="T76" fmla="*/ 261 w 261"/>
                <a:gd name="T77" fmla="*/ 0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1" h="607">
                  <a:moveTo>
                    <a:pt x="261" y="0"/>
                  </a:moveTo>
                  <a:lnTo>
                    <a:pt x="261" y="105"/>
                  </a:lnTo>
                  <a:lnTo>
                    <a:pt x="227" y="115"/>
                  </a:lnTo>
                  <a:lnTo>
                    <a:pt x="196" y="130"/>
                  </a:lnTo>
                  <a:lnTo>
                    <a:pt x="168" y="150"/>
                  </a:lnTo>
                  <a:lnTo>
                    <a:pt x="145" y="175"/>
                  </a:lnTo>
                  <a:lnTo>
                    <a:pt x="126" y="203"/>
                  </a:lnTo>
                  <a:lnTo>
                    <a:pt x="111" y="234"/>
                  </a:lnTo>
                  <a:lnTo>
                    <a:pt x="102" y="268"/>
                  </a:lnTo>
                  <a:lnTo>
                    <a:pt x="99" y="305"/>
                  </a:lnTo>
                  <a:lnTo>
                    <a:pt x="102" y="341"/>
                  </a:lnTo>
                  <a:lnTo>
                    <a:pt x="111" y="375"/>
                  </a:lnTo>
                  <a:lnTo>
                    <a:pt x="126" y="407"/>
                  </a:lnTo>
                  <a:lnTo>
                    <a:pt x="145" y="435"/>
                  </a:lnTo>
                  <a:lnTo>
                    <a:pt x="168" y="459"/>
                  </a:lnTo>
                  <a:lnTo>
                    <a:pt x="196" y="480"/>
                  </a:lnTo>
                  <a:lnTo>
                    <a:pt x="227" y="494"/>
                  </a:lnTo>
                  <a:lnTo>
                    <a:pt x="261" y="505"/>
                  </a:lnTo>
                  <a:lnTo>
                    <a:pt x="261" y="607"/>
                  </a:lnTo>
                  <a:lnTo>
                    <a:pt x="218" y="598"/>
                  </a:lnTo>
                  <a:lnTo>
                    <a:pt x="177" y="582"/>
                  </a:lnTo>
                  <a:lnTo>
                    <a:pt x="139" y="562"/>
                  </a:lnTo>
                  <a:lnTo>
                    <a:pt x="105" y="536"/>
                  </a:lnTo>
                  <a:lnTo>
                    <a:pt x="75" y="506"/>
                  </a:lnTo>
                  <a:lnTo>
                    <a:pt x="49" y="471"/>
                  </a:lnTo>
                  <a:lnTo>
                    <a:pt x="28" y="434"/>
                  </a:lnTo>
                  <a:lnTo>
                    <a:pt x="12" y="392"/>
                  </a:lnTo>
                  <a:lnTo>
                    <a:pt x="3" y="349"/>
                  </a:lnTo>
                  <a:lnTo>
                    <a:pt x="0" y="304"/>
                  </a:lnTo>
                  <a:lnTo>
                    <a:pt x="3" y="259"/>
                  </a:lnTo>
                  <a:lnTo>
                    <a:pt x="12" y="215"/>
                  </a:lnTo>
                  <a:lnTo>
                    <a:pt x="28" y="175"/>
                  </a:lnTo>
                  <a:lnTo>
                    <a:pt x="49" y="136"/>
                  </a:lnTo>
                  <a:lnTo>
                    <a:pt x="75" y="103"/>
                  </a:lnTo>
                  <a:lnTo>
                    <a:pt x="105" y="72"/>
                  </a:lnTo>
                  <a:lnTo>
                    <a:pt x="139" y="46"/>
                  </a:lnTo>
                  <a:lnTo>
                    <a:pt x="177" y="25"/>
                  </a:lnTo>
                  <a:lnTo>
                    <a:pt x="218" y="10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3" name="Freeform 116"/>
            <p:cNvSpPr>
              <a:spLocks/>
            </p:cNvSpPr>
            <p:nvPr/>
          </p:nvSpPr>
          <p:spPr bwMode="auto">
            <a:xfrm>
              <a:off x="2742267" y="3648886"/>
              <a:ext cx="87371" cy="276674"/>
            </a:xfrm>
            <a:custGeom>
              <a:avLst/>
              <a:gdLst>
                <a:gd name="T0" fmla="*/ 60 w 60"/>
                <a:gd name="T1" fmla="*/ 0 h 186"/>
                <a:gd name="T2" fmla="*/ 60 w 60"/>
                <a:gd name="T3" fmla="*/ 186 h 186"/>
                <a:gd name="T4" fmla="*/ 39 w 60"/>
                <a:gd name="T5" fmla="*/ 174 h 186"/>
                <a:gd name="T6" fmla="*/ 24 w 60"/>
                <a:gd name="T7" fmla="*/ 159 h 186"/>
                <a:gd name="T8" fmla="*/ 10 w 60"/>
                <a:gd name="T9" fmla="*/ 138 h 186"/>
                <a:gd name="T10" fmla="*/ 2 w 60"/>
                <a:gd name="T11" fmla="*/ 117 h 186"/>
                <a:gd name="T12" fmla="*/ 0 w 60"/>
                <a:gd name="T13" fmla="*/ 92 h 186"/>
                <a:gd name="T14" fmla="*/ 2 w 60"/>
                <a:gd name="T15" fmla="*/ 68 h 186"/>
                <a:gd name="T16" fmla="*/ 10 w 60"/>
                <a:gd name="T17" fmla="*/ 47 h 186"/>
                <a:gd name="T18" fmla="*/ 24 w 60"/>
                <a:gd name="T19" fmla="*/ 27 h 186"/>
                <a:gd name="T20" fmla="*/ 39 w 60"/>
                <a:gd name="T21" fmla="*/ 11 h 186"/>
                <a:gd name="T22" fmla="*/ 60 w 60"/>
                <a:gd name="T2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186">
                  <a:moveTo>
                    <a:pt x="60" y="0"/>
                  </a:moveTo>
                  <a:lnTo>
                    <a:pt x="60" y="186"/>
                  </a:lnTo>
                  <a:lnTo>
                    <a:pt x="39" y="174"/>
                  </a:lnTo>
                  <a:lnTo>
                    <a:pt x="24" y="159"/>
                  </a:lnTo>
                  <a:lnTo>
                    <a:pt x="10" y="138"/>
                  </a:lnTo>
                  <a:lnTo>
                    <a:pt x="2" y="117"/>
                  </a:lnTo>
                  <a:lnTo>
                    <a:pt x="0" y="92"/>
                  </a:lnTo>
                  <a:lnTo>
                    <a:pt x="2" y="68"/>
                  </a:lnTo>
                  <a:lnTo>
                    <a:pt x="10" y="47"/>
                  </a:lnTo>
                  <a:lnTo>
                    <a:pt x="24" y="27"/>
                  </a:lnTo>
                  <a:lnTo>
                    <a:pt x="39" y="1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4" name="Freeform 117"/>
            <p:cNvSpPr>
              <a:spLocks/>
            </p:cNvSpPr>
            <p:nvPr/>
          </p:nvSpPr>
          <p:spPr bwMode="auto">
            <a:xfrm>
              <a:off x="2152514" y="3059133"/>
              <a:ext cx="677124" cy="1478023"/>
            </a:xfrm>
            <a:custGeom>
              <a:avLst/>
              <a:gdLst>
                <a:gd name="T0" fmla="*/ 467 w 467"/>
                <a:gd name="T1" fmla="*/ 0 h 1013"/>
                <a:gd name="T2" fmla="*/ 467 w 467"/>
                <a:gd name="T3" fmla="*/ 93 h 1013"/>
                <a:gd name="T4" fmla="*/ 417 w 467"/>
                <a:gd name="T5" fmla="*/ 101 h 1013"/>
                <a:gd name="T6" fmla="*/ 369 w 467"/>
                <a:gd name="T7" fmla="*/ 115 h 1013"/>
                <a:gd name="T8" fmla="*/ 324 w 467"/>
                <a:gd name="T9" fmla="*/ 135 h 1013"/>
                <a:gd name="T10" fmla="*/ 282 w 467"/>
                <a:gd name="T11" fmla="*/ 161 h 1013"/>
                <a:gd name="T12" fmla="*/ 243 w 467"/>
                <a:gd name="T13" fmla="*/ 191 h 1013"/>
                <a:gd name="T14" fmla="*/ 209 w 467"/>
                <a:gd name="T15" fmla="*/ 226 h 1013"/>
                <a:gd name="T16" fmla="*/ 178 w 467"/>
                <a:gd name="T17" fmla="*/ 264 h 1013"/>
                <a:gd name="T18" fmla="*/ 152 w 467"/>
                <a:gd name="T19" fmla="*/ 305 h 1013"/>
                <a:gd name="T20" fmla="*/ 131 w 467"/>
                <a:gd name="T21" fmla="*/ 349 h 1013"/>
                <a:gd name="T22" fmla="*/ 116 w 467"/>
                <a:gd name="T23" fmla="*/ 398 h 1013"/>
                <a:gd name="T24" fmla="*/ 107 w 467"/>
                <a:gd name="T25" fmla="*/ 447 h 1013"/>
                <a:gd name="T26" fmla="*/ 103 w 467"/>
                <a:gd name="T27" fmla="*/ 499 h 1013"/>
                <a:gd name="T28" fmla="*/ 107 w 467"/>
                <a:gd name="T29" fmla="*/ 551 h 1013"/>
                <a:gd name="T30" fmla="*/ 116 w 467"/>
                <a:gd name="T31" fmla="*/ 600 h 1013"/>
                <a:gd name="T32" fmla="*/ 131 w 467"/>
                <a:gd name="T33" fmla="*/ 648 h 1013"/>
                <a:gd name="T34" fmla="*/ 152 w 467"/>
                <a:gd name="T35" fmla="*/ 693 h 1013"/>
                <a:gd name="T36" fmla="*/ 178 w 467"/>
                <a:gd name="T37" fmla="*/ 734 h 1013"/>
                <a:gd name="T38" fmla="*/ 209 w 467"/>
                <a:gd name="T39" fmla="*/ 773 h 1013"/>
                <a:gd name="T40" fmla="*/ 243 w 467"/>
                <a:gd name="T41" fmla="*/ 806 h 1013"/>
                <a:gd name="T42" fmla="*/ 282 w 467"/>
                <a:gd name="T43" fmla="*/ 837 h 1013"/>
                <a:gd name="T44" fmla="*/ 324 w 467"/>
                <a:gd name="T45" fmla="*/ 863 h 1013"/>
                <a:gd name="T46" fmla="*/ 369 w 467"/>
                <a:gd name="T47" fmla="*/ 882 h 1013"/>
                <a:gd name="T48" fmla="*/ 417 w 467"/>
                <a:gd name="T49" fmla="*/ 897 h 1013"/>
                <a:gd name="T50" fmla="*/ 467 w 467"/>
                <a:gd name="T51" fmla="*/ 906 h 1013"/>
                <a:gd name="T52" fmla="*/ 467 w 467"/>
                <a:gd name="T53" fmla="*/ 1013 h 1013"/>
                <a:gd name="T54" fmla="*/ 411 w 467"/>
                <a:gd name="T55" fmla="*/ 1006 h 1013"/>
                <a:gd name="T56" fmla="*/ 359 w 467"/>
                <a:gd name="T57" fmla="*/ 992 h 1013"/>
                <a:gd name="T58" fmla="*/ 308 w 467"/>
                <a:gd name="T59" fmla="*/ 974 h 1013"/>
                <a:gd name="T60" fmla="*/ 260 w 467"/>
                <a:gd name="T61" fmla="*/ 951 h 1013"/>
                <a:gd name="T62" fmla="*/ 215 w 467"/>
                <a:gd name="T63" fmla="*/ 922 h 1013"/>
                <a:gd name="T64" fmla="*/ 173 w 467"/>
                <a:gd name="T65" fmla="*/ 889 h 1013"/>
                <a:gd name="T66" fmla="*/ 135 w 467"/>
                <a:gd name="T67" fmla="*/ 853 h 1013"/>
                <a:gd name="T68" fmla="*/ 101 w 467"/>
                <a:gd name="T69" fmla="*/ 811 h 1013"/>
                <a:gd name="T70" fmla="*/ 72 w 467"/>
                <a:gd name="T71" fmla="*/ 767 h 1013"/>
                <a:gd name="T72" fmla="*/ 46 w 467"/>
                <a:gd name="T73" fmla="*/ 720 h 1013"/>
                <a:gd name="T74" fmla="*/ 27 w 467"/>
                <a:gd name="T75" fmla="*/ 670 h 1013"/>
                <a:gd name="T76" fmla="*/ 11 w 467"/>
                <a:gd name="T77" fmla="*/ 617 h 1013"/>
                <a:gd name="T78" fmla="*/ 2 w 467"/>
                <a:gd name="T79" fmla="*/ 563 h 1013"/>
                <a:gd name="T80" fmla="*/ 0 w 467"/>
                <a:gd name="T81" fmla="*/ 507 h 1013"/>
                <a:gd name="T82" fmla="*/ 2 w 467"/>
                <a:gd name="T83" fmla="*/ 451 h 1013"/>
                <a:gd name="T84" fmla="*/ 11 w 467"/>
                <a:gd name="T85" fmla="*/ 396 h 1013"/>
                <a:gd name="T86" fmla="*/ 27 w 467"/>
                <a:gd name="T87" fmla="*/ 344 h 1013"/>
                <a:gd name="T88" fmla="*/ 46 w 467"/>
                <a:gd name="T89" fmla="*/ 293 h 1013"/>
                <a:gd name="T90" fmla="*/ 72 w 467"/>
                <a:gd name="T91" fmla="*/ 246 h 1013"/>
                <a:gd name="T92" fmla="*/ 101 w 467"/>
                <a:gd name="T93" fmla="*/ 202 h 1013"/>
                <a:gd name="T94" fmla="*/ 135 w 467"/>
                <a:gd name="T95" fmla="*/ 161 h 1013"/>
                <a:gd name="T96" fmla="*/ 173 w 467"/>
                <a:gd name="T97" fmla="*/ 124 h 1013"/>
                <a:gd name="T98" fmla="*/ 215 w 467"/>
                <a:gd name="T99" fmla="*/ 92 h 1013"/>
                <a:gd name="T100" fmla="*/ 260 w 467"/>
                <a:gd name="T101" fmla="*/ 63 h 1013"/>
                <a:gd name="T102" fmla="*/ 308 w 467"/>
                <a:gd name="T103" fmla="*/ 40 h 1013"/>
                <a:gd name="T104" fmla="*/ 359 w 467"/>
                <a:gd name="T105" fmla="*/ 21 h 1013"/>
                <a:gd name="T106" fmla="*/ 411 w 467"/>
                <a:gd name="T107" fmla="*/ 8 h 1013"/>
                <a:gd name="T108" fmla="*/ 467 w 467"/>
                <a:gd name="T109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67" h="1013">
                  <a:moveTo>
                    <a:pt x="467" y="0"/>
                  </a:moveTo>
                  <a:lnTo>
                    <a:pt x="467" y="93"/>
                  </a:lnTo>
                  <a:lnTo>
                    <a:pt x="417" y="101"/>
                  </a:lnTo>
                  <a:lnTo>
                    <a:pt x="369" y="115"/>
                  </a:lnTo>
                  <a:lnTo>
                    <a:pt x="324" y="135"/>
                  </a:lnTo>
                  <a:lnTo>
                    <a:pt x="282" y="161"/>
                  </a:lnTo>
                  <a:lnTo>
                    <a:pt x="243" y="191"/>
                  </a:lnTo>
                  <a:lnTo>
                    <a:pt x="209" y="226"/>
                  </a:lnTo>
                  <a:lnTo>
                    <a:pt x="178" y="264"/>
                  </a:lnTo>
                  <a:lnTo>
                    <a:pt x="152" y="305"/>
                  </a:lnTo>
                  <a:lnTo>
                    <a:pt x="131" y="349"/>
                  </a:lnTo>
                  <a:lnTo>
                    <a:pt x="116" y="398"/>
                  </a:lnTo>
                  <a:lnTo>
                    <a:pt x="107" y="447"/>
                  </a:lnTo>
                  <a:lnTo>
                    <a:pt x="103" y="499"/>
                  </a:lnTo>
                  <a:lnTo>
                    <a:pt x="107" y="551"/>
                  </a:lnTo>
                  <a:lnTo>
                    <a:pt x="116" y="600"/>
                  </a:lnTo>
                  <a:lnTo>
                    <a:pt x="131" y="648"/>
                  </a:lnTo>
                  <a:lnTo>
                    <a:pt x="152" y="693"/>
                  </a:lnTo>
                  <a:lnTo>
                    <a:pt x="178" y="734"/>
                  </a:lnTo>
                  <a:lnTo>
                    <a:pt x="209" y="773"/>
                  </a:lnTo>
                  <a:lnTo>
                    <a:pt x="243" y="806"/>
                  </a:lnTo>
                  <a:lnTo>
                    <a:pt x="282" y="837"/>
                  </a:lnTo>
                  <a:lnTo>
                    <a:pt x="324" y="863"/>
                  </a:lnTo>
                  <a:lnTo>
                    <a:pt x="369" y="882"/>
                  </a:lnTo>
                  <a:lnTo>
                    <a:pt x="417" y="897"/>
                  </a:lnTo>
                  <a:lnTo>
                    <a:pt x="467" y="906"/>
                  </a:lnTo>
                  <a:lnTo>
                    <a:pt x="467" y="1013"/>
                  </a:lnTo>
                  <a:lnTo>
                    <a:pt x="411" y="1006"/>
                  </a:lnTo>
                  <a:lnTo>
                    <a:pt x="359" y="992"/>
                  </a:lnTo>
                  <a:lnTo>
                    <a:pt x="308" y="974"/>
                  </a:lnTo>
                  <a:lnTo>
                    <a:pt x="260" y="951"/>
                  </a:lnTo>
                  <a:lnTo>
                    <a:pt x="215" y="922"/>
                  </a:lnTo>
                  <a:lnTo>
                    <a:pt x="173" y="889"/>
                  </a:lnTo>
                  <a:lnTo>
                    <a:pt x="135" y="853"/>
                  </a:lnTo>
                  <a:lnTo>
                    <a:pt x="101" y="811"/>
                  </a:lnTo>
                  <a:lnTo>
                    <a:pt x="72" y="767"/>
                  </a:lnTo>
                  <a:lnTo>
                    <a:pt x="46" y="720"/>
                  </a:lnTo>
                  <a:lnTo>
                    <a:pt x="27" y="670"/>
                  </a:lnTo>
                  <a:lnTo>
                    <a:pt x="11" y="617"/>
                  </a:lnTo>
                  <a:lnTo>
                    <a:pt x="2" y="563"/>
                  </a:lnTo>
                  <a:lnTo>
                    <a:pt x="0" y="507"/>
                  </a:lnTo>
                  <a:lnTo>
                    <a:pt x="2" y="451"/>
                  </a:lnTo>
                  <a:lnTo>
                    <a:pt x="11" y="396"/>
                  </a:lnTo>
                  <a:lnTo>
                    <a:pt x="27" y="344"/>
                  </a:lnTo>
                  <a:lnTo>
                    <a:pt x="46" y="293"/>
                  </a:lnTo>
                  <a:lnTo>
                    <a:pt x="72" y="246"/>
                  </a:lnTo>
                  <a:lnTo>
                    <a:pt x="101" y="202"/>
                  </a:lnTo>
                  <a:lnTo>
                    <a:pt x="135" y="161"/>
                  </a:lnTo>
                  <a:lnTo>
                    <a:pt x="173" y="124"/>
                  </a:lnTo>
                  <a:lnTo>
                    <a:pt x="215" y="92"/>
                  </a:lnTo>
                  <a:lnTo>
                    <a:pt x="260" y="63"/>
                  </a:lnTo>
                  <a:lnTo>
                    <a:pt x="308" y="40"/>
                  </a:lnTo>
                  <a:lnTo>
                    <a:pt x="359" y="21"/>
                  </a:lnTo>
                  <a:lnTo>
                    <a:pt x="411" y="8"/>
                  </a:lnTo>
                  <a:lnTo>
                    <a:pt x="46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5" name="Freeform 118"/>
            <p:cNvSpPr>
              <a:spLocks/>
            </p:cNvSpPr>
            <p:nvPr/>
          </p:nvSpPr>
          <p:spPr bwMode="auto">
            <a:xfrm>
              <a:off x="1555479" y="2476661"/>
              <a:ext cx="1274159" cy="2642967"/>
            </a:xfrm>
            <a:custGeom>
              <a:avLst/>
              <a:gdLst>
                <a:gd name="T0" fmla="*/ 874 w 874"/>
                <a:gd name="T1" fmla="*/ 299 h 1816"/>
                <a:gd name="T2" fmla="*/ 751 w 874"/>
                <a:gd name="T3" fmla="*/ 319 h 1816"/>
                <a:gd name="T4" fmla="*/ 637 w 874"/>
                <a:gd name="T5" fmla="*/ 364 h 1816"/>
                <a:gd name="T6" fmla="*/ 537 w 874"/>
                <a:gd name="T7" fmla="*/ 428 h 1816"/>
                <a:gd name="T8" fmla="*/ 451 w 874"/>
                <a:gd name="T9" fmla="*/ 512 h 1816"/>
                <a:gd name="T10" fmla="*/ 382 w 874"/>
                <a:gd name="T11" fmla="*/ 610 h 1816"/>
                <a:gd name="T12" fmla="*/ 334 w 874"/>
                <a:gd name="T13" fmla="*/ 721 h 1816"/>
                <a:gd name="T14" fmla="*/ 309 w 874"/>
                <a:gd name="T15" fmla="*/ 843 h 1816"/>
                <a:gd name="T16" fmla="*/ 309 w 874"/>
                <a:gd name="T17" fmla="*/ 970 h 1816"/>
                <a:gd name="T18" fmla="*/ 334 w 874"/>
                <a:gd name="T19" fmla="*/ 1092 h 1816"/>
                <a:gd name="T20" fmla="*/ 382 w 874"/>
                <a:gd name="T21" fmla="*/ 1203 h 1816"/>
                <a:gd name="T22" fmla="*/ 451 w 874"/>
                <a:gd name="T23" fmla="*/ 1302 h 1816"/>
                <a:gd name="T24" fmla="*/ 537 w 874"/>
                <a:gd name="T25" fmla="*/ 1384 h 1816"/>
                <a:gd name="T26" fmla="*/ 637 w 874"/>
                <a:gd name="T27" fmla="*/ 1450 h 1816"/>
                <a:gd name="T28" fmla="*/ 751 w 874"/>
                <a:gd name="T29" fmla="*/ 1494 h 1816"/>
                <a:gd name="T30" fmla="*/ 874 w 874"/>
                <a:gd name="T31" fmla="*/ 1515 h 1816"/>
                <a:gd name="T32" fmla="*/ 794 w 874"/>
                <a:gd name="T33" fmla="*/ 1809 h 1816"/>
                <a:gd name="T34" fmla="*/ 641 w 874"/>
                <a:gd name="T35" fmla="*/ 1776 h 1816"/>
                <a:gd name="T36" fmla="*/ 498 w 874"/>
                <a:gd name="T37" fmla="*/ 1719 h 1816"/>
                <a:gd name="T38" fmla="*/ 370 w 874"/>
                <a:gd name="T39" fmla="*/ 1639 h 1816"/>
                <a:gd name="T40" fmla="*/ 255 w 874"/>
                <a:gd name="T41" fmla="*/ 1539 h 1816"/>
                <a:gd name="T42" fmla="*/ 159 w 874"/>
                <a:gd name="T43" fmla="*/ 1422 h 1816"/>
                <a:gd name="T44" fmla="*/ 84 w 874"/>
                <a:gd name="T45" fmla="*/ 1289 h 1816"/>
                <a:gd name="T46" fmla="*/ 31 w 874"/>
                <a:gd name="T47" fmla="*/ 1143 h 1816"/>
                <a:gd name="T48" fmla="*/ 4 w 874"/>
                <a:gd name="T49" fmla="*/ 988 h 1816"/>
                <a:gd name="T50" fmla="*/ 4 w 874"/>
                <a:gd name="T51" fmla="*/ 827 h 1816"/>
                <a:gd name="T52" fmla="*/ 31 w 874"/>
                <a:gd name="T53" fmla="*/ 672 h 1816"/>
                <a:gd name="T54" fmla="*/ 84 w 874"/>
                <a:gd name="T55" fmla="*/ 526 h 1816"/>
                <a:gd name="T56" fmla="*/ 159 w 874"/>
                <a:gd name="T57" fmla="*/ 394 h 1816"/>
                <a:gd name="T58" fmla="*/ 255 w 874"/>
                <a:gd name="T59" fmla="*/ 276 h 1816"/>
                <a:gd name="T60" fmla="*/ 370 w 874"/>
                <a:gd name="T61" fmla="*/ 176 h 1816"/>
                <a:gd name="T62" fmla="*/ 498 w 874"/>
                <a:gd name="T63" fmla="*/ 96 h 1816"/>
                <a:gd name="T64" fmla="*/ 641 w 874"/>
                <a:gd name="T65" fmla="*/ 39 h 1816"/>
                <a:gd name="T66" fmla="*/ 794 w 874"/>
                <a:gd name="T67" fmla="*/ 5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74" h="1816">
                  <a:moveTo>
                    <a:pt x="874" y="0"/>
                  </a:moveTo>
                  <a:lnTo>
                    <a:pt x="874" y="299"/>
                  </a:lnTo>
                  <a:lnTo>
                    <a:pt x="812" y="306"/>
                  </a:lnTo>
                  <a:lnTo>
                    <a:pt x="751" y="319"/>
                  </a:lnTo>
                  <a:lnTo>
                    <a:pt x="693" y="338"/>
                  </a:lnTo>
                  <a:lnTo>
                    <a:pt x="637" y="364"/>
                  </a:lnTo>
                  <a:lnTo>
                    <a:pt x="586" y="394"/>
                  </a:lnTo>
                  <a:lnTo>
                    <a:pt x="537" y="428"/>
                  </a:lnTo>
                  <a:lnTo>
                    <a:pt x="491" y="468"/>
                  </a:lnTo>
                  <a:lnTo>
                    <a:pt x="451" y="512"/>
                  </a:lnTo>
                  <a:lnTo>
                    <a:pt x="414" y="559"/>
                  </a:lnTo>
                  <a:lnTo>
                    <a:pt x="382" y="610"/>
                  </a:lnTo>
                  <a:lnTo>
                    <a:pt x="355" y="665"/>
                  </a:lnTo>
                  <a:lnTo>
                    <a:pt x="334" y="721"/>
                  </a:lnTo>
                  <a:lnTo>
                    <a:pt x="318" y="781"/>
                  </a:lnTo>
                  <a:lnTo>
                    <a:pt x="309" y="843"/>
                  </a:lnTo>
                  <a:lnTo>
                    <a:pt x="306" y="907"/>
                  </a:lnTo>
                  <a:lnTo>
                    <a:pt x="309" y="970"/>
                  </a:lnTo>
                  <a:lnTo>
                    <a:pt x="318" y="1032"/>
                  </a:lnTo>
                  <a:lnTo>
                    <a:pt x="334" y="1092"/>
                  </a:lnTo>
                  <a:lnTo>
                    <a:pt x="355" y="1149"/>
                  </a:lnTo>
                  <a:lnTo>
                    <a:pt x="382" y="1203"/>
                  </a:lnTo>
                  <a:lnTo>
                    <a:pt x="414" y="1254"/>
                  </a:lnTo>
                  <a:lnTo>
                    <a:pt x="451" y="1302"/>
                  </a:lnTo>
                  <a:lnTo>
                    <a:pt x="491" y="1345"/>
                  </a:lnTo>
                  <a:lnTo>
                    <a:pt x="537" y="1384"/>
                  </a:lnTo>
                  <a:lnTo>
                    <a:pt x="586" y="1419"/>
                  </a:lnTo>
                  <a:lnTo>
                    <a:pt x="637" y="1450"/>
                  </a:lnTo>
                  <a:lnTo>
                    <a:pt x="693" y="1474"/>
                  </a:lnTo>
                  <a:lnTo>
                    <a:pt x="751" y="1494"/>
                  </a:lnTo>
                  <a:lnTo>
                    <a:pt x="812" y="1507"/>
                  </a:lnTo>
                  <a:lnTo>
                    <a:pt x="874" y="1515"/>
                  </a:lnTo>
                  <a:lnTo>
                    <a:pt x="874" y="1816"/>
                  </a:lnTo>
                  <a:lnTo>
                    <a:pt x="794" y="1809"/>
                  </a:lnTo>
                  <a:lnTo>
                    <a:pt x="716" y="1796"/>
                  </a:lnTo>
                  <a:lnTo>
                    <a:pt x="641" y="1776"/>
                  </a:lnTo>
                  <a:lnTo>
                    <a:pt x="568" y="1750"/>
                  </a:lnTo>
                  <a:lnTo>
                    <a:pt x="498" y="1719"/>
                  </a:lnTo>
                  <a:lnTo>
                    <a:pt x="432" y="1682"/>
                  </a:lnTo>
                  <a:lnTo>
                    <a:pt x="370" y="1639"/>
                  </a:lnTo>
                  <a:lnTo>
                    <a:pt x="310" y="1592"/>
                  </a:lnTo>
                  <a:lnTo>
                    <a:pt x="255" y="1539"/>
                  </a:lnTo>
                  <a:lnTo>
                    <a:pt x="206" y="1482"/>
                  </a:lnTo>
                  <a:lnTo>
                    <a:pt x="159" y="1422"/>
                  </a:lnTo>
                  <a:lnTo>
                    <a:pt x="119" y="1356"/>
                  </a:lnTo>
                  <a:lnTo>
                    <a:pt x="84" y="1289"/>
                  </a:lnTo>
                  <a:lnTo>
                    <a:pt x="55" y="1218"/>
                  </a:lnTo>
                  <a:lnTo>
                    <a:pt x="31" y="1143"/>
                  </a:lnTo>
                  <a:lnTo>
                    <a:pt x="14" y="1067"/>
                  </a:lnTo>
                  <a:lnTo>
                    <a:pt x="4" y="988"/>
                  </a:lnTo>
                  <a:lnTo>
                    <a:pt x="0" y="907"/>
                  </a:lnTo>
                  <a:lnTo>
                    <a:pt x="4" y="827"/>
                  </a:lnTo>
                  <a:lnTo>
                    <a:pt x="14" y="748"/>
                  </a:lnTo>
                  <a:lnTo>
                    <a:pt x="31" y="672"/>
                  </a:lnTo>
                  <a:lnTo>
                    <a:pt x="55" y="597"/>
                  </a:lnTo>
                  <a:lnTo>
                    <a:pt x="84" y="526"/>
                  </a:lnTo>
                  <a:lnTo>
                    <a:pt x="119" y="458"/>
                  </a:lnTo>
                  <a:lnTo>
                    <a:pt x="159" y="394"/>
                  </a:lnTo>
                  <a:lnTo>
                    <a:pt x="206" y="333"/>
                  </a:lnTo>
                  <a:lnTo>
                    <a:pt x="255" y="276"/>
                  </a:lnTo>
                  <a:lnTo>
                    <a:pt x="310" y="224"/>
                  </a:lnTo>
                  <a:lnTo>
                    <a:pt x="370" y="176"/>
                  </a:lnTo>
                  <a:lnTo>
                    <a:pt x="432" y="134"/>
                  </a:lnTo>
                  <a:lnTo>
                    <a:pt x="498" y="96"/>
                  </a:lnTo>
                  <a:lnTo>
                    <a:pt x="568" y="65"/>
                  </a:lnTo>
                  <a:lnTo>
                    <a:pt x="641" y="39"/>
                  </a:lnTo>
                  <a:lnTo>
                    <a:pt x="716" y="19"/>
                  </a:lnTo>
                  <a:lnTo>
                    <a:pt x="794" y="5"/>
                  </a:lnTo>
                  <a:lnTo>
                    <a:pt x="87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6" name="Freeform 119"/>
            <p:cNvSpPr>
              <a:spLocks/>
            </p:cNvSpPr>
            <p:nvPr/>
          </p:nvSpPr>
          <p:spPr bwMode="auto">
            <a:xfrm>
              <a:off x="3645100" y="3976527"/>
              <a:ext cx="538787" cy="487820"/>
            </a:xfrm>
            <a:custGeom>
              <a:avLst/>
              <a:gdLst>
                <a:gd name="T0" fmla="*/ 369 w 369"/>
                <a:gd name="T1" fmla="*/ 0 h 333"/>
                <a:gd name="T2" fmla="*/ 356 w 369"/>
                <a:gd name="T3" fmla="*/ 72 h 333"/>
                <a:gd name="T4" fmla="*/ 338 w 369"/>
                <a:gd name="T5" fmla="*/ 140 h 333"/>
                <a:gd name="T6" fmla="*/ 315 w 369"/>
                <a:gd name="T7" fmla="*/ 207 h 333"/>
                <a:gd name="T8" fmla="*/ 287 w 369"/>
                <a:gd name="T9" fmla="*/ 271 h 333"/>
                <a:gd name="T10" fmla="*/ 254 w 369"/>
                <a:gd name="T11" fmla="*/ 333 h 333"/>
                <a:gd name="T12" fmla="*/ 0 w 369"/>
                <a:gd name="T13" fmla="*/ 185 h 333"/>
                <a:gd name="T14" fmla="*/ 18 w 369"/>
                <a:gd name="T15" fmla="*/ 154 h 333"/>
                <a:gd name="T16" fmla="*/ 32 w 369"/>
                <a:gd name="T17" fmla="*/ 121 h 333"/>
                <a:gd name="T18" fmla="*/ 33 w 369"/>
                <a:gd name="T19" fmla="*/ 120 h 333"/>
                <a:gd name="T20" fmla="*/ 41 w 369"/>
                <a:gd name="T21" fmla="*/ 101 h 333"/>
                <a:gd name="T22" fmla="*/ 44 w 369"/>
                <a:gd name="T23" fmla="*/ 94 h 333"/>
                <a:gd name="T24" fmla="*/ 50 w 369"/>
                <a:gd name="T25" fmla="*/ 77 h 333"/>
                <a:gd name="T26" fmla="*/ 53 w 369"/>
                <a:gd name="T27" fmla="*/ 70 h 333"/>
                <a:gd name="T28" fmla="*/ 58 w 369"/>
                <a:gd name="T29" fmla="*/ 53 h 333"/>
                <a:gd name="T30" fmla="*/ 60 w 369"/>
                <a:gd name="T31" fmla="*/ 45 h 333"/>
                <a:gd name="T32" fmla="*/ 71 w 369"/>
                <a:gd name="T33" fmla="*/ 3 h 333"/>
                <a:gd name="T34" fmla="*/ 369 w 369"/>
                <a:gd name="T35" fmla="*/ 0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" h="333">
                  <a:moveTo>
                    <a:pt x="369" y="0"/>
                  </a:moveTo>
                  <a:lnTo>
                    <a:pt x="356" y="72"/>
                  </a:lnTo>
                  <a:lnTo>
                    <a:pt x="338" y="140"/>
                  </a:lnTo>
                  <a:lnTo>
                    <a:pt x="315" y="207"/>
                  </a:lnTo>
                  <a:lnTo>
                    <a:pt x="287" y="271"/>
                  </a:lnTo>
                  <a:lnTo>
                    <a:pt x="254" y="333"/>
                  </a:lnTo>
                  <a:lnTo>
                    <a:pt x="0" y="185"/>
                  </a:lnTo>
                  <a:lnTo>
                    <a:pt x="18" y="154"/>
                  </a:lnTo>
                  <a:lnTo>
                    <a:pt x="32" y="121"/>
                  </a:lnTo>
                  <a:lnTo>
                    <a:pt x="33" y="120"/>
                  </a:lnTo>
                  <a:lnTo>
                    <a:pt x="41" y="101"/>
                  </a:lnTo>
                  <a:lnTo>
                    <a:pt x="44" y="94"/>
                  </a:lnTo>
                  <a:lnTo>
                    <a:pt x="50" y="77"/>
                  </a:lnTo>
                  <a:lnTo>
                    <a:pt x="53" y="70"/>
                  </a:lnTo>
                  <a:lnTo>
                    <a:pt x="58" y="53"/>
                  </a:lnTo>
                  <a:lnTo>
                    <a:pt x="60" y="45"/>
                  </a:lnTo>
                  <a:lnTo>
                    <a:pt x="71" y="3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7" name="Freeform 120"/>
            <p:cNvSpPr>
              <a:spLocks/>
            </p:cNvSpPr>
            <p:nvPr/>
          </p:nvSpPr>
          <p:spPr bwMode="auto">
            <a:xfrm>
              <a:off x="3441234" y="2731493"/>
              <a:ext cx="589753" cy="640719"/>
            </a:xfrm>
            <a:custGeom>
              <a:avLst/>
              <a:gdLst>
                <a:gd name="T0" fmla="*/ 151 w 406"/>
                <a:gd name="T1" fmla="*/ 0 h 440"/>
                <a:gd name="T2" fmla="*/ 201 w 406"/>
                <a:gd name="T3" fmla="*/ 41 h 440"/>
                <a:gd name="T4" fmla="*/ 249 w 406"/>
                <a:gd name="T5" fmla="*/ 85 h 440"/>
                <a:gd name="T6" fmla="*/ 294 w 406"/>
                <a:gd name="T7" fmla="*/ 133 h 440"/>
                <a:gd name="T8" fmla="*/ 334 w 406"/>
                <a:gd name="T9" fmla="*/ 183 h 440"/>
                <a:gd name="T10" fmla="*/ 372 w 406"/>
                <a:gd name="T11" fmla="*/ 237 h 440"/>
                <a:gd name="T12" fmla="*/ 406 w 406"/>
                <a:gd name="T13" fmla="*/ 293 h 440"/>
                <a:gd name="T14" fmla="*/ 152 w 406"/>
                <a:gd name="T15" fmla="*/ 440 h 440"/>
                <a:gd name="T16" fmla="*/ 152 w 406"/>
                <a:gd name="T17" fmla="*/ 440 h 440"/>
                <a:gd name="T18" fmla="*/ 137 w 406"/>
                <a:gd name="T19" fmla="*/ 414 h 440"/>
                <a:gd name="T20" fmla="*/ 134 w 406"/>
                <a:gd name="T21" fmla="*/ 409 h 440"/>
                <a:gd name="T22" fmla="*/ 121 w 406"/>
                <a:gd name="T23" fmla="*/ 389 h 440"/>
                <a:gd name="T24" fmla="*/ 118 w 406"/>
                <a:gd name="T25" fmla="*/ 385 h 440"/>
                <a:gd name="T26" fmla="*/ 104 w 406"/>
                <a:gd name="T27" fmla="*/ 364 h 440"/>
                <a:gd name="T28" fmla="*/ 101 w 406"/>
                <a:gd name="T29" fmla="*/ 362 h 440"/>
                <a:gd name="T30" fmla="*/ 85 w 406"/>
                <a:gd name="T31" fmla="*/ 340 h 440"/>
                <a:gd name="T32" fmla="*/ 85 w 406"/>
                <a:gd name="T33" fmla="*/ 340 h 440"/>
                <a:gd name="T34" fmla="*/ 44 w 406"/>
                <a:gd name="T35" fmla="*/ 297 h 440"/>
                <a:gd name="T36" fmla="*/ 0 w 406"/>
                <a:gd name="T37" fmla="*/ 257 h 440"/>
                <a:gd name="T38" fmla="*/ 151 w 406"/>
                <a:gd name="T39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06" h="440">
                  <a:moveTo>
                    <a:pt x="151" y="0"/>
                  </a:moveTo>
                  <a:lnTo>
                    <a:pt x="201" y="41"/>
                  </a:lnTo>
                  <a:lnTo>
                    <a:pt x="249" y="85"/>
                  </a:lnTo>
                  <a:lnTo>
                    <a:pt x="294" y="133"/>
                  </a:lnTo>
                  <a:lnTo>
                    <a:pt x="334" y="183"/>
                  </a:lnTo>
                  <a:lnTo>
                    <a:pt x="372" y="237"/>
                  </a:lnTo>
                  <a:lnTo>
                    <a:pt x="406" y="293"/>
                  </a:lnTo>
                  <a:lnTo>
                    <a:pt x="152" y="440"/>
                  </a:lnTo>
                  <a:lnTo>
                    <a:pt x="152" y="440"/>
                  </a:lnTo>
                  <a:lnTo>
                    <a:pt x="137" y="414"/>
                  </a:lnTo>
                  <a:lnTo>
                    <a:pt x="134" y="409"/>
                  </a:lnTo>
                  <a:lnTo>
                    <a:pt x="121" y="389"/>
                  </a:lnTo>
                  <a:lnTo>
                    <a:pt x="118" y="385"/>
                  </a:lnTo>
                  <a:lnTo>
                    <a:pt x="104" y="364"/>
                  </a:lnTo>
                  <a:lnTo>
                    <a:pt x="101" y="362"/>
                  </a:lnTo>
                  <a:lnTo>
                    <a:pt x="85" y="340"/>
                  </a:lnTo>
                  <a:lnTo>
                    <a:pt x="85" y="340"/>
                  </a:lnTo>
                  <a:lnTo>
                    <a:pt x="44" y="297"/>
                  </a:lnTo>
                  <a:lnTo>
                    <a:pt x="0" y="257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8" name="Freeform 121"/>
            <p:cNvSpPr>
              <a:spLocks/>
            </p:cNvSpPr>
            <p:nvPr/>
          </p:nvSpPr>
          <p:spPr bwMode="auto">
            <a:xfrm>
              <a:off x="3717909" y="3292122"/>
              <a:ext cx="480540" cy="538787"/>
            </a:xfrm>
            <a:custGeom>
              <a:avLst/>
              <a:gdLst>
                <a:gd name="T0" fmla="*/ 258 w 327"/>
                <a:gd name="T1" fmla="*/ 0 h 369"/>
                <a:gd name="T2" fmla="*/ 282 w 327"/>
                <a:gd name="T3" fmla="*/ 66 h 369"/>
                <a:gd name="T4" fmla="*/ 301 w 327"/>
                <a:gd name="T5" fmla="*/ 133 h 369"/>
                <a:gd name="T6" fmla="*/ 315 w 327"/>
                <a:gd name="T7" fmla="*/ 202 h 369"/>
                <a:gd name="T8" fmla="*/ 323 w 327"/>
                <a:gd name="T9" fmla="*/ 273 h 369"/>
                <a:gd name="T10" fmla="*/ 327 w 327"/>
                <a:gd name="T11" fmla="*/ 345 h 369"/>
                <a:gd name="T12" fmla="*/ 325 w 327"/>
                <a:gd name="T13" fmla="*/ 366 h 369"/>
                <a:gd name="T14" fmla="*/ 33 w 327"/>
                <a:gd name="T15" fmla="*/ 369 h 369"/>
                <a:gd name="T16" fmla="*/ 33 w 327"/>
                <a:gd name="T17" fmla="*/ 345 h 369"/>
                <a:gd name="T18" fmla="*/ 33 w 327"/>
                <a:gd name="T19" fmla="*/ 316 h 369"/>
                <a:gd name="T20" fmla="*/ 32 w 327"/>
                <a:gd name="T21" fmla="*/ 306 h 369"/>
                <a:gd name="T22" fmla="*/ 31 w 327"/>
                <a:gd name="T23" fmla="*/ 289 h 369"/>
                <a:gd name="T24" fmla="*/ 30 w 327"/>
                <a:gd name="T25" fmla="*/ 275 h 369"/>
                <a:gd name="T26" fmla="*/ 27 w 327"/>
                <a:gd name="T27" fmla="*/ 262 h 369"/>
                <a:gd name="T28" fmla="*/ 25 w 327"/>
                <a:gd name="T29" fmla="*/ 246 h 369"/>
                <a:gd name="T30" fmla="*/ 24 w 327"/>
                <a:gd name="T31" fmla="*/ 238 h 369"/>
                <a:gd name="T32" fmla="*/ 14 w 327"/>
                <a:gd name="T33" fmla="*/ 193 h 369"/>
                <a:gd name="T34" fmla="*/ 0 w 327"/>
                <a:gd name="T35" fmla="*/ 149 h 369"/>
                <a:gd name="T36" fmla="*/ 0 w 327"/>
                <a:gd name="T37" fmla="*/ 149 h 369"/>
                <a:gd name="T38" fmla="*/ 258 w 327"/>
                <a:gd name="T39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7" h="369">
                  <a:moveTo>
                    <a:pt x="258" y="0"/>
                  </a:moveTo>
                  <a:lnTo>
                    <a:pt x="282" y="66"/>
                  </a:lnTo>
                  <a:lnTo>
                    <a:pt x="301" y="133"/>
                  </a:lnTo>
                  <a:lnTo>
                    <a:pt x="315" y="202"/>
                  </a:lnTo>
                  <a:lnTo>
                    <a:pt x="323" y="273"/>
                  </a:lnTo>
                  <a:lnTo>
                    <a:pt x="327" y="345"/>
                  </a:lnTo>
                  <a:lnTo>
                    <a:pt x="325" y="366"/>
                  </a:lnTo>
                  <a:lnTo>
                    <a:pt x="33" y="369"/>
                  </a:lnTo>
                  <a:lnTo>
                    <a:pt x="33" y="345"/>
                  </a:lnTo>
                  <a:lnTo>
                    <a:pt x="33" y="316"/>
                  </a:lnTo>
                  <a:lnTo>
                    <a:pt x="32" y="306"/>
                  </a:lnTo>
                  <a:lnTo>
                    <a:pt x="31" y="289"/>
                  </a:lnTo>
                  <a:lnTo>
                    <a:pt x="30" y="275"/>
                  </a:lnTo>
                  <a:lnTo>
                    <a:pt x="27" y="262"/>
                  </a:lnTo>
                  <a:lnTo>
                    <a:pt x="25" y="246"/>
                  </a:lnTo>
                  <a:lnTo>
                    <a:pt x="24" y="238"/>
                  </a:lnTo>
                  <a:lnTo>
                    <a:pt x="14" y="193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9" name="Freeform 122"/>
            <p:cNvSpPr>
              <a:spLocks/>
            </p:cNvSpPr>
            <p:nvPr/>
          </p:nvSpPr>
          <p:spPr bwMode="auto">
            <a:xfrm>
              <a:off x="2975256" y="2476661"/>
              <a:ext cx="560630" cy="546068"/>
            </a:xfrm>
            <a:custGeom>
              <a:avLst/>
              <a:gdLst>
                <a:gd name="T0" fmla="*/ 0 w 383"/>
                <a:gd name="T1" fmla="*/ 0 h 375"/>
                <a:gd name="T2" fmla="*/ 69 w 383"/>
                <a:gd name="T3" fmla="*/ 8 h 375"/>
                <a:gd name="T4" fmla="*/ 135 w 383"/>
                <a:gd name="T5" fmla="*/ 20 h 375"/>
                <a:gd name="T6" fmla="*/ 200 w 383"/>
                <a:gd name="T7" fmla="*/ 38 h 375"/>
                <a:gd name="T8" fmla="*/ 264 w 383"/>
                <a:gd name="T9" fmla="*/ 61 h 375"/>
                <a:gd name="T10" fmla="*/ 325 w 383"/>
                <a:gd name="T11" fmla="*/ 88 h 375"/>
                <a:gd name="T12" fmla="*/ 383 w 383"/>
                <a:gd name="T13" fmla="*/ 119 h 375"/>
                <a:gd name="T14" fmla="*/ 234 w 383"/>
                <a:gd name="T15" fmla="*/ 375 h 375"/>
                <a:gd name="T16" fmla="*/ 180 w 383"/>
                <a:gd name="T17" fmla="*/ 347 h 375"/>
                <a:gd name="T18" fmla="*/ 179 w 383"/>
                <a:gd name="T19" fmla="*/ 347 h 375"/>
                <a:gd name="T20" fmla="*/ 152 w 383"/>
                <a:gd name="T21" fmla="*/ 335 h 375"/>
                <a:gd name="T22" fmla="*/ 151 w 383"/>
                <a:gd name="T23" fmla="*/ 335 h 375"/>
                <a:gd name="T24" fmla="*/ 124 w 383"/>
                <a:gd name="T25" fmla="*/ 325 h 375"/>
                <a:gd name="T26" fmla="*/ 121 w 383"/>
                <a:gd name="T27" fmla="*/ 325 h 375"/>
                <a:gd name="T28" fmla="*/ 94 w 383"/>
                <a:gd name="T29" fmla="*/ 317 h 375"/>
                <a:gd name="T30" fmla="*/ 92 w 383"/>
                <a:gd name="T31" fmla="*/ 316 h 375"/>
                <a:gd name="T32" fmla="*/ 65 w 383"/>
                <a:gd name="T33" fmla="*/ 309 h 375"/>
                <a:gd name="T34" fmla="*/ 62 w 383"/>
                <a:gd name="T35" fmla="*/ 308 h 375"/>
                <a:gd name="T36" fmla="*/ 35 w 383"/>
                <a:gd name="T37" fmla="*/ 304 h 375"/>
                <a:gd name="T38" fmla="*/ 30 w 383"/>
                <a:gd name="T39" fmla="*/ 303 h 375"/>
                <a:gd name="T40" fmla="*/ 0 w 383"/>
                <a:gd name="T41" fmla="*/ 299 h 375"/>
                <a:gd name="T42" fmla="*/ 0 w 383"/>
                <a:gd name="T43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83" h="375">
                  <a:moveTo>
                    <a:pt x="0" y="0"/>
                  </a:moveTo>
                  <a:lnTo>
                    <a:pt x="69" y="8"/>
                  </a:lnTo>
                  <a:lnTo>
                    <a:pt x="135" y="20"/>
                  </a:lnTo>
                  <a:lnTo>
                    <a:pt x="200" y="38"/>
                  </a:lnTo>
                  <a:lnTo>
                    <a:pt x="264" y="61"/>
                  </a:lnTo>
                  <a:lnTo>
                    <a:pt x="325" y="88"/>
                  </a:lnTo>
                  <a:lnTo>
                    <a:pt x="383" y="119"/>
                  </a:lnTo>
                  <a:lnTo>
                    <a:pt x="234" y="375"/>
                  </a:lnTo>
                  <a:lnTo>
                    <a:pt x="180" y="347"/>
                  </a:lnTo>
                  <a:lnTo>
                    <a:pt x="179" y="347"/>
                  </a:lnTo>
                  <a:lnTo>
                    <a:pt x="152" y="335"/>
                  </a:lnTo>
                  <a:lnTo>
                    <a:pt x="151" y="335"/>
                  </a:lnTo>
                  <a:lnTo>
                    <a:pt x="124" y="325"/>
                  </a:lnTo>
                  <a:lnTo>
                    <a:pt x="121" y="325"/>
                  </a:lnTo>
                  <a:lnTo>
                    <a:pt x="94" y="317"/>
                  </a:lnTo>
                  <a:lnTo>
                    <a:pt x="92" y="316"/>
                  </a:lnTo>
                  <a:lnTo>
                    <a:pt x="65" y="309"/>
                  </a:lnTo>
                  <a:lnTo>
                    <a:pt x="62" y="308"/>
                  </a:lnTo>
                  <a:lnTo>
                    <a:pt x="35" y="304"/>
                  </a:lnTo>
                  <a:lnTo>
                    <a:pt x="30" y="303"/>
                  </a:lnTo>
                  <a:lnTo>
                    <a:pt x="0" y="2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0" name="Freeform 123"/>
            <p:cNvSpPr>
              <a:spLocks/>
            </p:cNvSpPr>
            <p:nvPr/>
          </p:nvSpPr>
          <p:spPr bwMode="auto">
            <a:xfrm>
              <a:off x="3361144" y="4369695"/>
              <a:ext cx="575192" cy="553348"/>
            </a:xfrm>
            <a:custGeom>
              <a:avLst/>
              <a:gdLst>
                <a:gd name="T0" fmla="*/ 139 w 396"/>
                <a:gd name="T1" fmla="*/ 0 h 379"/>
                <a:gd name="T2" fmla="*/ 396 w 396"/>
                <a:gd name="T3" fmla="*/ 150 h 379"/>
                <a:gd name="T4" fmla="*/ 354 w 396"/>
                <a:gd name="T5" fmla="*/ 202 h 379"/>
                <a:gd name="T6" fmla="*/ 308 w 396"/>
                <a:gd name="T7" fmla="*/ 252 h 379"/>
                <a:gd name="T8" fmla="*/ 257 w 396"/>
                <a:gd name="T9" fmla="*/ 298 h 379"/>
                <a:gd name="T10" fmla="*/ 204 w 396"/>
                <a:gd name="T11" fmla="*/ 341 h 379"/>
                <a:gd name="T12" fmla="*/ 148 w 396"/>
                <a:gd name="T13" fmla="*/ 379 h 379"/>
                <a:gd name="T14" fmla="*/ 0 w 396"/>
                <a:gd name="T15" fmla="*/ 121 h 379"/>
                <a:gd name="T16" fmla="*/ 0 w 396"/>
                <a:gd name="T17" fmla="*/ 121 h 379"/>
                <a:gd name="T18" fmla="*/ 38 w 396"/>
                <a:gd name="T19" fmla="*/ 95 h 379"/>
                <a:gd name="T20" fmla="*/ 73 w 396"/>
                <a:gd name="T21" fmla="*/ 67 h 379"/>
                <a:gd name="T22" fmla="*/ 75 w 396"/>
                <a:gd name="T23" fmla="*/ 65 h 379"/>
                <a:gd name="T24" fmla="*/ 91 w 396"/>
                <a:gd name="T25" fmla="*/ 52 h 379"/>
                <a:gd name="T26" fmla="*/ 93 w 396"/>
                <a:gd name="T27" fmla="*/ 49 h 379"/>
                <a:gd name="T28" fmla="*/ 117 w 396"/>
                <a:gd name="T29" fmla="*/ 25 h 379"/>
                <a:gd name="T30" fmla="*/ 139 w 396"/>
                <a:gd name="T3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6" h="379">
                  <a:moveTo>
                    <a:pt x="139" y="0"/>
                  </a:moveTo>
                  <a:lnTo>
                    <a:pt x="396" y="150"/>
                  </a:lnTo>
                  <a:lnTo>
                    <a:pt x="354" y="202"/>
                  </a:lnTo>
                  <a:lnTo>
                    <a:pt x="308" y="252"/>
                  </a:lnTo>
                  <a:lnTo>
                    <a:pt x="257" y="298"/>
                  </a:lnTo>
                  <a:lnTo>
                    <a:pt x="204" y="341"/>
                  </a:lnTo>
                  <a:lnTo>
                    <a:pt x="148" y="379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38" y="95"/>
                  </a:lnTo>
                  <a:lnTo>
                    <a:pt x="73" y="67"/>
                  </a:lnTo>
                  <a:lnTo>
                    <a:pt x="75" y="65"/>
                  </a:lnTo>
                  <a:lnTo>
                    <a:pt x="91" y="52"/>
                  </a:lnTo>
                  <a:lnTo>
                    <a:pt x="93" y="49"/>
                  </a:lnTo>
                  <a:lnTo>
                    <a:pt x="117" y="25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1" name="Freeform 124"/>
            <p:cNvSpPr>
              <a:spLocks/>
            </p:cNvSpPr>
            <p:nvPr/>
          </p:nvSpPr>
          <p:spPr bwMode="auto">
            <a:xfrm>
              <a:off x="2975256" y="4617246"/>
              <a:ext cx="465978" cy="502382"/>
            </a:xfrm>
            <a:custGeom>
              <a:avLst/>
              <a:gdLst>
                <a:gd name="T0" fmla="*/ 171 w 320"/>
                <a:gd name="T1" fmla="*/ 0 h 344"/>
                <a:gd name="T2" fmla="*/ 320 w 320"/>
                <a:gd name="T3" fmla="*/ 259 h 344"/>
                <a:gd name="T4" fmla="*/ 260 w 320"/>
                <a:gd name="T5" fmla="*/ 285 h 344"/>
                <a:gd name="T6" fmla="*/ 198 w 320"/>
                <a:gd name="T7" fmla="*/ 307 h 344"/>
                <a:gd name="T8" fmla="*/ 134 w 320"/>
                <a:gd name="T9" fmla="*/ 324 h 344"/>
                <a:gd name="T10" fmla="*/ 67 w 320"/>
                <a:gd name="T11" fmla="*/ 336 h 344"/>
                <a:gd name="T12" fmla="*/ 0 w 320"/>
                <a:gd name="T13" fmla="*/ 344 h 344"/>
                <a:gd name="T14" fmla="*/ 0 w 320"/>
                <a:gd name="T15" fmla="*/ 44 h 344"/>
                <a:gd name="T16" fmla="*/ 25 w 320"/>
                <a:gd name="T17" fmla="*/ 40 h 344"/>
                <a:gd name="T18" fmla="*/ 35 w 320"/>
                <a:gd name="T19" fmla="*/ 38 h 344"/>
                <a:gd name="T20" fmla="*/ 52 w 320"/>
                <a:gd name="T21" fmla="*/ 36 h 344"/>
                <a:gd name="T22" fmla="*/ 63 w 320"/>
                <a:gd name="T23" fmla="*/ 34 h 344"/>
                <a:gd name="T24" fmla="*/ 82 w 320"/>
                <a:gd name="T25" fmla="*/ 29 h 344"/>
                <a:gd name="T26" fmla="*/ 93 w 320"/>
                <a:gd name="T27" fmla="*/ 26 h 344"/>
                <a:gd name="T28" fmla="*/ 112 w 320"/>
                <a:gd name="T29" fmla="*/ 20 h 344"/>
                <a:gd name="T30" fmla="*/ 122 w 320"/>
                <a:gd name="T31" fmla="*/ 18 h 344"/>
                <a:gd name="T32" fmla="*/ 138 w 320"/>
                <a:gd name="T33" fmla="*/ 12 h 344"/>
                <a:gd name="T34" fmla="*/ 148 w 320"/>
                <a:gd name="T35" fmla="*/ 9 h 344"/>
                <a:gd name="T36" fmla="*/ 171 w 320"/>
                <a:gd name="T37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0" h="344">
                  <a:moveTo>
                    <a:pt x="171" y="0"/>
                  </a:moveTo>
                  <a:lnTo>
                    <a:pt x="320" y="259"/>
                  </a:lnTo>
                  <a:lnTo>
                    <a:pt x="260" y="285"/>
                  </a:lnTo>
                  <a:lnTo>
                    <a:pt x="198" y="307"/>
                  </a:lnTo>
                  <a:lnTo>
                    <a:pt x="134" y="324"/>
                  </a:lnTo>
                  <a:lnTo>
                    <a:pt x="67" y="336"/>
                  </a:lnTo>
                  <a:lnTo>
                    <a:pt x="0" y="344"/>
                  </a:lnTo>
                  <a:lnTo>
                    <a:pt x="0" y="44"/>
                  </a:lnTo>
                  <a:lnTo>
                    <a:pt x="25" y="40"/>
                  </a:lnTo>
                  <a:lnTo>
                    <a:pt x="35" y="38"/>
                  </a:lnTo>
                  <a:lnTo>
                    <a:pt x="52" y="36"/>
                  </a:lnTo>
                  <a:lnTo>
                    <a:pt x="63" y="34"/>
                  </a:lnTo>
                  <a:lnTo>
                    <a:pt x="82" y="29"/>
                  </a:lnTo>
                  <a:lnTo>
                    <a:pt x="93" y="26"/>
                  </a:lnTo>
                  <a:lnTo>
                    <a:pt x="112" y="20"/>
                  </a:lnTo>
                  <a:lnTo>
                    <a:pt x="122" y="18"/>
                  </a:lnTo>
                  <a:lnTo>
                    <a:pt x="138" y="12"/>
                  </a:lnTo>
                  <a:lnTo>
                    <a:pt x="148" y="9"/>
                  </a:lnTo>
                  <a:lnTo>
                    <a:pt x="171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2" name="Freeform 125"/>
            <p:cNvSpPr>
              <a:spLocks/>
            </p:cNvSpPr>
            <p:nvPr/>
          </p:nvSpPr>
          <p:spPr bwMode="auto">
            <a:xfrm>
              <a:off x="2975256" y="3066414"/>
              <a:ext cx="648001" cy="1463461"/>
            </a:xfrm>
            <a:custGeom>
              <a:avLst/>
              <a:gdLst>
                <a:gd name="T0" fmla="*/ 0 w 442"/>
                <a:gd name="T1" fmla="*/ 0 h 1006"/>
                <a:gd name="T2" fmla="*/ 111 w 442"/>
                <a:gd name="T3" fmla="*/ 27 h 1006"/>
                <a:gd name="T4" fmla="*/ 212 w 442"/>
                <a:gd name="T5" fmla="*/ 77 h 1006"/>
                <a:gd name="T6" fmla="*/ 229 w 442"/>
                <a:gd name="T7" fmla="*/ 90 h 1006"/>
                <a:gd name="T8" fmla="*/ 247 w 442"/>
                <a:gd name="T9" fmla="*/ 103 h 1006"/>
                <a:gd name="T10" fmla="*/ 265 w 442"/>
                <a:gd name="T11" fmla="*/ 118 h 1006"/>
                <a:gd name="T12" fmla="*/ 281 w 442"/>
                <a:gd name="T13" fmla="*/ 133 h 1006"/>
                <a:gd name="T14" fmla="*/ 298 w 442"/>
                <a:gd name="T15" fmla="*/ 148 h 1006"/>
                <a:gd name="T16" fmla="*/ 314 w 442"/>
                <a:gd name="T17" fmla="*/ 165 h 1006"/>
                <a:gd name="T18" fmla="*/ 328 w 442"/>
                <a:gd name="T19" fmla="*/ 183 h 1006"/>
                <a:gd name="T20" fmla="*/ 350 w 442"/>
                <a:gd name="T21" fmla="*/ 211 h 1006"/>
                <a:gd name="T22" fmla="*/ 368 w 442"/>
                <a:gd name="T23" fmla="*/ 238 h 1006"/>
                <a:gd name="T24" fmla="*/ 380 w 442"/>
                <a:gd name="T25" fmla="*/ 259 h 1006"/>
                <a:gd name="T26" fmla="*/ 390 w 442"/>
                <a:gd name="T27" fmla="*/ 280 h 1006"/>
                <a:gd name="T28" fmla="*/ 400 w 442"/>
                <a:gd name="T29" fmla="*/ 301 h 1006"/>
                <a:gd name="T30" fmla="*/ 409 w 442"/>
                <a:gd name="T31" fmla="*/ 324 h 1006"/>
                <a:gd name="T32" fmla="*/ 417 w 442"/>
                <a:gd name="T33" fmla="*/ 346 h 1006"/>
                <a:gd name="T34" fmla="*/ 424 w 442"/>
                <a:gd name="T35" fmla="*/ 370 h 1006"/>
                <a:gd name="T36" fmla="*/ 431 w 442"/>
                <a:gd name="T37" fmla="*/ 394 h 1006"/>
                <a:gd name="T38" fmla="*/ 435 w 442"/>
                <a:gd name="T39" fmla="*/ 417 h 1006"/>
                <a:gd name="T40" fmla="*/ 439 w 442"/>
                <a:gd name="T41" fmla="*/ 443 h 1006"/>
                <a:gd name="T42" fmla="*/ 441 w 442"/>
                <a:gd name="T43" fmla="*/ 469 h 1006"/>
                <a:gd name="T44" fmla="*/ 442 w 442"/>
                <a:gd name="T45" fmla="*/ 503 h 1006"/>
                <a:gd name="T46" fmla="*/ 441 w 442"/>
                <a:gd name="T47" fmla="*/ 536 h 1006"/>
                <a:gd name="T48" fmla="*/ 439 w 442"/>
                <a:gd name="T49" fmla="*/ 563 h 1006"/>
                <a:gd name="T50" fmla="*/ 435 w 442"/>
                <a:gd name="T51" fmla="*/ 587 h 1006"/>
                <a:gd name="T52" fmla="*/ 431 w 442"/>
                <a:gd name="T53" fmla="*/ 612 h 1006"/>
                <a:gd name="T54" fmla="*/ 424 w 442"/>
                <a:gd name="T55" fmla="*/ 636 h 1006"/>
                <a:gd name="T56" fmla="*/ 417 w 442"/>
                <a:gd name="T57" fmla="*/ 658 h 1006"/>
                <a:gd name="T58" fmla="*/ 409 w 442"/>
                <a:gd name="T59" fmla="*/ 682 h 1006"/>
                <a:gd name="T60" fmla="*/ 400 w 442"/>
                <a:gd name="T61" fmla="*/ 703 h 1006"/>
                <a:gd name="T62" fmla="*/ 390 w 442"/>
                <a:gd name="T63" fmla="*/ 726 h 1006"/>
                <a:gd name="T64" fmla="*/ 380 w 442"/>
                <a:gd name="T65" fmla="*/ 746 h 1006"/>
                <a:gd name="T66" fmla="*/ 368 w 442"/>
                <a:gd name="T67" fmla="*/ 768 h 1006"/>
                <a:gd name="T68" fmla="*/ 350 w 442"/>
                <a:gd name="T69" fmla="*/ 795 h 1006"/>
                <a:gd name="T70" fmla="*/ 328 w 442"/>
                <a:gd name="T71" fmla="*/ 823 h 1006"/>
                <a:gd name="T72" fmla="*/ 314 w 442"/>
                <a:gd name="T73" fmla="*/ 840 h 1006"/>
                <a:gd name="T74" fmla="*/ 298 w 442"/>
                <a:gd name="T75" fmla="*/ 857 h 1006"/>
                <a:gd name="T76" fmla="*/ 281 w 442"/>
                <a:gd name="T77" fmla="*/ 873 h 1006"/>
                <a:gd name="T78" fmla="*/ 265 w 442"/>
                <a:gd name="T79" fmla="*/ 888 h 1006"/>
                <a:gd name="T80" fmla="*/ 247 w 442"/>
                <a:gd name="T81" fmla="*/ 903 h 1006"/>
                <a:gd name="T82" fmla="*/ 229 w 442"/>
                <a:gd name="T83" fmla="*/ 915 h 1006"/>
                <a:gd name="T84" fmla="*/ 212 w 442"/>
                <a:gd name="T85" fmla="*/ 927 h 1006"/>
                <a:gd name="T86" fmla="*/ 111 w 442"/>
                <a:gd name="T87" fmla="*/ 978 h 1006"/>
                <a:gd name="T88" fmla="*/ 0 w 442"/>
                <a:gd name="T89" fmla="*/ 1006 h 1006"/>
                <a:gd name="T90" fmla="*/ 0 w 442"/>
                <a:gd name="T91" fmla="*/ 903 h 1006"/>
                <a:gd name="T92" fmla="*/ 0 w 442"/>
                <a:gd name="T93" fmla="*/ 869 h 1006"/>
                <a:gd name="T94" fmla="*/ 0 w 442"/>
                <a:gd name="T95" fmla="*/ 414 h 1006"/>
                <a:gd name="T96" fmla="*/ 0 w 442"/>
                <a:gd name="T97" fmla="*/ 192 h 1006"/>
                <a:gd name="T98" fmla="*/ 0 w 442"/>
                <a:gd name="T99" fmla="*/ 88 h 1006"/>
                <a:gd name="T100" fmla="*/ 0 w 442"/>
                <a:gd name="T101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2" h="1006">
                  <a:moveTo>
                    <a:pt x="0" y="0"/>
                  </a:moveTo>
                  <a:lnTo>
                    <a:pt x="0" y="0"/>
                  </a:lnTo>
                  <a:lnTo>
                    <a:pt x="57" y="10"/>
                  </a:lnTo>
                  <a:lnTo>
                    <a:pt x="111" y="27"/>
                  </a:lnTo>
                  <a:lnTo>
                    <a:pt x="163" y="49"/>
                  </a:lnTo>
                  <a:lnTo>
                    <a:pt x="212" y="77"/>
                  </a:lnTo>
                  <a:lnTo>
                    <a:pt x="212" y="79"/>
                  </a:lnTo>
                  <a:lnTo>
                    <a:pt x="229" y="90"/>
                  </a:lnTo>
                  <a:lnTo>
                    <a:pt x="232" y="91"/>
                  </a:lnTo>
                  <a:lnTo>
                    <a:pt x="247" y="103"/>
                  </a:lnTo>
                  <a:lnTo>
                    <a:pt x="251" y="106"/>
                  </a:lnTo>
                  <a:lnTo>
                    <a:pt x="265" y="118"/>
                  </a:lnTo>
                  <a:lnTo>
                    <a:pt x="269" y="120"/>
                  </a:lnTo>
                  <a:lnTo>
                    <a:pt x="281" y="133"/>
                  </a:lnTo>
                  <a:lnTo>
                    <a:pt x="286" y="136"/>
                  </a:lnTo>
                  <a:lnTo>
                    <a:pt x="298" y="148"/>
                  </a:lnTo>
                  <a:lnTo>
                    <a:pt x="301" y="152"/>
                  </a:lnTo>
                  <a:lnTo>
                    <a:pt x="314" y="165"/>
                  </a:lnTo>
                  <a:lnTo>
                    <a:pt x="317" y="169"/>
                  </a:lnTo>
                  <a:lnTo>
                    <a:pt x="328" y="183"/>
                  </a:lnTo>
                  <a:lnTo>
                    <a:pt x="331" y="185"/>
                  </a:lnTo>
                  <a:lnTo>
                    <a:pt x="350" y="211"/>
                  </a:lnTo>
                  <a:lnTo>
                    <a:pt x="368" y="238"/>
                  </a:lnTo>
                  <a:lnTo>
                    <a:pt x="368" y="238"/>
                  </a:lnTo>
                  <a:lnTo>
                    <a:pt x="376" y="251"/>
                  </a:lnTo>
                  <a:lnTo>
                    <a:pt x="380" y="259"/>
                  </a:lnTo>
                  <a:lnTo>
                    <a:pt x="386" y="271"/>
                  </a:lnTo>
                  <a:lnTo>
                    <a:pt x="390" y="280"/>
                  </a:lnTo>
                  <a:lnTo>
                    <a:pt x="396" y="291"/>
                  </a:lnTo>
                  <a:lnTo>
                    <a:pt x="400" y="301"/>
                  </a:lnTo>
                  <a:lnTo>
                    <a:pt x="405" y="313"/>
                  </a:lnTo>
                  <a:lnTo>
                    <a:pt x="409" y="324"/>
                  </a:lnTo>
                  <a:lnTo>
                    <a:pt x="414" y="335"/>
                  </a:lnTo>
                  <a:lnTo>
                    <a:pt x="417" y="346"/>
                  </a:lnTo>
                  <a:lnTo>
                    <a:pt x="421" y="358"/>
                  </a:lnTo>
                  <a:lnTo>
                    <a:pt x="424" y="370"/>
                  </a:lnTo>
                  <a:lnTo>
                    <a:pt x="427" y="380"/>
                  </a:lnTo>
                  <a:lnTo>
                    <a:pt x="431" y="394"/>
                  </a:lnTo>
                  <a:lnTo>
                    <a:pt x="433" y="404"/>
                  </a:lnTo>
                  <a:lnTo>
                    <a:pt x="435" y="417"/>
                  </a:lnTo>
                  <a:lnTo>
                    <a:pt x="436" y="429"/>
                  </a:lnTo>
                  <a:lnTo>
                    <a:pt x="439" y="443"/>
                  </a:lnTo>
                  <a:lnTo>
                    <a:pt x="440" y="452"/>
                  </a:lnTo>
                  <a:lnTo>
                    <a:pt x="441" y="469"/>
                  </a:lnTo>
                  <a:lnTo>
                    <a:pt x="442" y="477"/>
                  </a:lnTo>
                  <a:lnTo>
                    <a:pt x="442" y="503"/>
                  </a:lnTo>
                  <a:lnTo>
                    <a:pt x="442" y="528"/>
                  </a:lnTo>
                  <a:lnTo>
                    <a:pt x="441" y="536"/>
                  </a:lnTo>
                  <a:lnTo>
                    <a:pt x="440" y="553"/>
                  </a:lnTo>
                  <a:lnTo>
                    <a:pt x="439" y="563"/>
                  </a:lnTo>
                  <a:lnTo>
                    <a:pt x="436" y="577"/>
                  </a:lnTo>
                  <a:lnTo>
                    <a:pt x="435" y="587"/>
                  </a:lnTo>
                  <a:lnTo>
                    <a:pt x="433" y="601"/>
                  </a:lnTo>
                  <a:lnTo>
                    <a:pt x="431" y="612"/>
                  </a:lnTo>
                  <a:lnTo>
                    <a:pt x="427" y="625"/>
                  </a:lnTo>
                  <a:lnTo>
                    <a:pt x="424" y="636"/>
                  </a:lnTo>
                  <a:lnTo>
                    <a:pt x="421" y="648"/>
                  </a:lnTo>
                  <a:lnTo>
                    <a:pt x="417" y="658"/>
                  </a:lnTo>
                  <a:lnTo>
                    <a:pt x="414" y="671"/>
                  </a:lnTo>
                  <a:lnTo>
                    <a:pt x="409" y="682"/>
                  </a:lnTo>
                  <a:lnTo>
                    <a:pt x="405" y="693"/>
                  </a:lnTo>
                  <a:lnTo>
                    <a:pt x="400" y="703"/>
                  </a:lnTo>
                  <a:lnTo>
                    <a:pt x="396" y="715"/>
                  </a:lnTo>
                  <a:lnTo>
                    <a:pt x="390" y="726"/>
                  </a:lnTo>
                  <a:lnTo>
                    <a:pt x="386" y="735"/>
                  </a:lnTo>
                  <a:lnTo>
                    <a:pt x="380" y="746"/>
                  </a:lnTo>
                  <a:lnTo>
                    <a:pt x="376" y="754"/>
                  </a:lnTo>
                  <a:lnTo>
                    <a:pt x="368" y="768"/>
                  </a:lnTo>
                  <a:lnTo>
                    <a:pt x="368" y="768"/>
                  </a:lnTo>
                  <a:lnTo>
                    <a:pt x="350" y="795"/>
                  </a:lnTo>
                  <a:lnTo>
                    <a:pt x="331" y="820"/>
                  </a:lnTo>
                  <a:lnTo>
                    <a:pt x="328" y="823"/>
                  </a:lnTo>
                  <a:lnTo>
                    <a:pt x="317" y="836"/>
                  </a:lnTo>
                  <a:lnTo>
                    <a:pt x="314" y="840"/>
                  </a:lnTo>
                  <a:lnTo>
                    <a:pt x="301" y="853"/>
                  </a:lnTo>
                  <a:lnTo>
                    <a:pt x="298" y="857"/>
                  </a:lnTo>
                  <a:lnTo>
                    <a:pt x="286" y="870"/>
                  </a:lnTo>
                  <a:lnTo>
                    <a:pt x="281" y="873"/>
                  </a:lnTo>
                  <a:lnTo>
                    <a:pt x="269" y="885"/>
                  </a:lnTo>
                  <a:lnTo>
                    <a:pt x="265" y="888"/>
                  </a:lnTo>
                  <a:lnTo>
                    <a:pt x="251" y="900"/>
                  </a:lnTo>
                  <a:lnTo>
                    <a:pt x="247" y="903"/>
                  </a:lnTo>
                  <a:lnTo>
                    <a:pt x="232" y="914"/>
                  </a:lnTo>
                  <a:lnTo>
                    <a:pt x="229" y="915"/>
                  </a:lnTo>
                  <a:lnTo>
                    <a:pt x="212" y="927"/>
                  </a:lnTo>
                  <a:lnTo>
                    <a:pt x="212" y="927"/>
                  </a:lnTo>
                  <a:lnTo>
                    <a:pt x="163" y="956"/>
                  </a:lnTo>
                  <a:lnTo>
                    <a:pt x="111" y="978"/>
                  </a:lnTo>
                  <a:lnTo>
                    <a:pt x="57" y="996"/>
                  </a:lnTo>
                  <a:lnTo>
                    <a:pt x="0" y="1006"/>
                  </a:lnTo>
                  <a:lnTo>
                    <a:pt x="0" y="1006"/>
                  </a:lnTo>
                  <a:lnTo>
                    <a:pt x="0" y="903"/>
                  </a:lnTo>
                  <a:lnTo>
                    <a:pt x="0" y="903"/>
                  </a:lnTo>
                  <a:lnTo>
                    <a:pt x="0" y="869"/>
                  </a:lnTo>
                  <a:lnTo>
                    <a:pt x="0" y="414"/>
                  </a:lnTo>
                  <a:lnTo>
                    <a:pt x="0" y="414"/>
                  </a:lnTo>
                  <a:lnTo>
                    <a:pt x="0" y="412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768409" y="6611491"/>
            <a:ext cx="902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en-US" sz="1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1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85898" y="332656"/>
            <a:ext cx="850186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Некоторые преимущества оформления электронного листка нетрудоспособности: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b="1" dirty="0"/>
              <a:t>о</a:t>
            </a:r>
            <a:r>
              <a:rPr lang="ru-RU" sz="2400" b="1" dirty="0" smtClean="0"/>
              <a:t>тсутствие необходимости проведения оценки правильности оформления листка нетрудоспособности;</a:t>
            </a:r>
          </a:p>
          <a:p>
            <a:endParaRPr lang="ru-RU" sz="24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b="1" dirty="0" smtClean="0"/>
              <a:t>ЭЛН невозможно утерять или испортить;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4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b="1" dirty="0" smtClean="0"/>
              <a:t>ЭЛН не требует соблюдения условий хранения как бумажный документ;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4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400" b="1" dirty="0"/>
              <a:t>и</a:t>
            </a:r>
            <a:r>
              <a:rPr lang="ru-RU" sz="2400" b="1" dirty="0" smtClean="0"/>
              <a:t>счезает риск выплатить пособие на основании подделки.  </a:t>
            </a:r>
          </a:p>
          <a:p>
            <a:endParaRPr lang="ru-RU" sz="24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pic>
        <p:nvPicPr>
          <p:cNvPr id="133" name="Рисунок 1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3148"/>
            <a:ext cx="3408119" cy="300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04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1999" cy="6885384"/>
            <a:chOff x="0" y="0"/>
            <a:chExt cx="9147111" cy="688538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260648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111" y="6624736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111" y="6547095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Rectangle 2"/>
          <p:cNvSpPr txBox="1">
            <a:spLocks/>
          </p:cNvSpPr>
          <p:nvPr/>
        </p:nvSpPr>
        <p:spPr>
          <a:xfrm>
            <a:off x="2740137" y="5877272"/>
            <a:ext cx="2592288" cy="52235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800" b="1" dirty="0">
              <a:ln w="1905"/>
              <a:solidFill>
                <a:srgbClr val="E68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68409" y="6611491"/>
            <a:ext cx="902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en-US" sz="1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1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2771" y="408112"/>
            <a:ext cx="110163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Схема взаимодействия при оформлении ЭЛН в регионах с </a:t>
            </a:r>
            <a:r>
              <a:rPr lang="ru-RU" sz="2800" b="1" smtClean="0">
                <a:solidFill>
                  <a:srgbClr val="C00000"/>
                </a:solidFill>
              </a:rPr>
              <a:t>зачетным механизмом </a:t>
            </a:r>
            <a:r>
              <a:rPr lang="ru-RU" sz="2800" b="1" dirty="0" smtClean="0">
                <a:solidFill>
                  <a:srgbClr val="C00000"/>
                </a:solidFill>
              </a:rPr>
              <a:t>выплаты пособий.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94" y="1426614"/>
            <a:ext cx="10935020" cy="511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11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1999" cy="6885384"/>
            <a:chOff x="0" y="0"/>
            <a:chExt cx="9147111" cy="688538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260648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111" y="6624736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111" y="6547095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Rectangle 2"/>
          <p:cNvSpPr txBox="1">
            <a:spLocks/>
          </p:cNvSpPr>
          <p:nvPr/>
        </p:nvSpPr>
        <p:spPr>
          <a:xfrm>
            <a:off x="2740137" y="5877272"/>
            <a:ext cx="2592288" cy="52235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800" b="1" dirty="0">
              <a:ln w="1905"/>
              <a:solidFill>
                <a:srgbClr val="E68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68409" y="6611491"/>
            <a:ext cx="902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en-US" sz="1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1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00" r="1404" b="3866"/>
          <a:stretch/>
        </p:blipFill>
        <p:spPr>
          <a:xfrm>
            <a:off x="609600" y="1488583"/>
            <a:ext cx="11081657" cy="49110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838200" y="332656"/>
            <a:ext cx="10308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Кабинет страхователя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http</a:t>
            </a:r>
            <a:r>
              <a:rPr lang="ru-RU" sz="3600" b="1" dirty="0">
                <a:solidFill>
                  <a:srgbClr val="C00000"/>
                </a:solidFill>
              </a:rPr>
              <a:t>://cabinets.fss.ru/</a:t>
            </a:r>
          </a:p>
        </p:txBody>
      </p:sp>
    </p:spTree>
    <p:extLst>
      <p:ext uri="{BB962C8B-B14F-4D97-AF65-F5344CB8AC3E}">
        <p14:creationId xmlns:p14="http://schemas.microsoft.com/office/powerpoint/2010/main" val="354884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Рисунок 1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20" y="3402731"/>
            <a:ext cx="2804853" cy="2317245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0" y="0"/>
            <a:ext cx="12191999" cy="6885384"/>
            <a:chOff x="0" y="0"/>
            <a:chExt cx="9147111" cy="688538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260648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111" y="6624736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111" y="6547095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Rectangle 2"/>
          <p:cNvSpPr txBox="1">
            <a:spLocks/>
          </p:cNvSpPr>
          <p:nvPr/>
        </p:nvSpPr>
        <p:spPr>
          <a:xfrm>
            <a:off x="2740137" y="5877272"/>
            <a:ext cx="2592288" cy="52235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800" b="1" dirty="0">
              <a:ln w="1905"/>
              <a:solidFill>
                <a:srgbClr val="E68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68409" y="6611491"/>
            <a:ext cx="902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en-US" sz="1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1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91094" y="405866"/>
            <a:ext cx="80354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ПЕРЕЧЕНЬ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МЕДИЦИНСКИХ ОРГАНИЗАЦИЙ УДМУРТСКОЙ РЕСПУБЛИКИ ГОТОВЫХ К ОФОРМЛЕНИЮ  ЭЛЕКТРОННОГО ЛИСТКА НЕТРУДОСПОСОБНОСТИ С 1 ИЮЛЯ 2017 ГОДА</a:t>
            </a:r>
          </a:p>
          <a:p>
            <a:pPr algn="ctr"/>
            <a:endParaRPr lang="ru-RU" sz="3200" b="1" dirty="0">
              <a:solidFill>
                <a:srgbClr val="C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3200" b="1" dirty="0" smtClean="0"/>
              <a:t>БУЗ УР «Городская клиническая больница №9 МЗ УР»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32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3200" b="1" dirty="0" smtClean="0"/>
              <a:t>БУЗ УР «Городская поликлиника №2 МЗ УР»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32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3200" b="1" dirty="0" smtClean="0"/>
              <a:t>БУЗ УР «Первая республиканская клиническая больница МЗ УР»</a:t>
            </a:r>
            <a:endParaRPr lang="ru-RU" sz="3200" b="1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495632" y="865060"/>
            <a:ext cx="2472111" cy="2126188"/>
            <a:chOff x="179388" y="1988841"/>
            <a:chExt cx="5395152" cy="460881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4409595" y="4238639"/>
              <a:ext cx="196584" cy="196584"/>
            </a:xfrm>
            <a:custGeom>
              <a:avLst/>
              <a:gdLst>
                <a:gd name="T0" fmla="*/ 71 w 135"/>
                <a:gd name="T1" fmla="*/ 0 h 135"/>
                <a:gd name="T2" fmla="*/ 75 w 135"/>
                <a:gd name="T3" fmla="*/ 3 h 135"/>
                <a:gd name="T4" fmla="*/ 79 w 135"/>
                <a:gd name="T5" fmla="*/ 11 h 135"/>
                <a:gd name="T6" fmla="*/ 97 w 135"/>
                <a:gd name="T7" fmla="*/ 20 h 135"/>
                <a:gd name="T8" fmla="*/ 104 w 135"/>
                <a:gd name="T9" fmla="*/ 17 h 135"/>
                <a:gd name="T10" fmla="*/ 111 w 135"/>
                <a:gd name="T11" fmla="*/ 17 h 135"/>
                <a:gd name="T12" fmla="*/ 118 w 135"/>
                <a:gd name="T13" fmla="*/ 23 h 135"/>
                <a:gd name="T14" fmla="*/ 118 w 135"/>
                <a:gd name="T15" fmla="*/ 31 h 135"/>
                <a:gd name="T16" fmla="*/ 116 w 135"/>
                <a:gd name="T17" fmla="*/ 37 h 135"/>
                <a:gd name="T18" fmla="*/ 124 w 135"/>
                <a:gd name="T19" fmla="*/ 56 h 135"/>
                <a:gd name="T20" fmla="*/ 129 w 135"/>
                <a:gd name="T21" fmla="*/ 57 h 135"/>
                <a:gd name="T22" fmla="*/ 134 w 135"/>
                <a:gd name="T23" fmla="*/ 62 h 135"/>
                <a:gd name="T24" fmla="*/ 135 w 135"/>
                <a:gd name="T25" fmla="*/ 67 h 135"/>
                <a:gd name="T26" fmla="*/ 134 w 135"/>
                <a:gd name="T27" fmla="*/ 74 h 135"/>
                <a:gd name="T28" fmla="*/ 127 w 135"/>
                <a:gd name="T29" fmla="*/ 79 h 135"/>
                <a:gd name="T30" fmla="*/ 98 w 135"/>
                <a:gd name="T31" fmla="*/ 80 h 135"/>
                <a:gd name="T32" fmla="*/ 118 w 135"/>
                <a:gd name="T33" fmla="*/ 102 h 135"/>
                <a:gd name="T34" fmla="*/ 118 w 135"/>
                <a:gd name="T35" fmla="*/ 110 h 135"/>
                <a:gd name="T36" fmla="*/ 116 w 135"/>
                <a:gd name="T37" fmla="*/ 116 h 135"/>
                <a:gd name="T38" fmla="*/ 106 w 135"/>
                <a:gd name="T39" fmla="*/ 119 h 135"/>
                <a:gd name="T40" fmla="*/ 97 w 135"/>
                <a:gd name="T41" fmla="*/ 115 h 135"/>
                <a:gd name="T42" fmla="*/ 79 w 135"/>
                <a:gd name="T43" fmla="*/ 122 h 135"/>
                <a:gd name="T44" fmla="*/ 78 w 135"/>
                <a:gd name="T45" fmla="*/ 129 h 135"/>
                <a:gd name="T46" fmla="*/ 72 w 135"/>
                <a:gd name="T47" fmla="*/ 135 h 135"/>
                <a:gd name="T48" fmla="*/ 64 w 135"/>
                <a:gd name="T49" fmla="*/ 135 h 135"/>
                <a:gd name="T50" fmla="*/ 59 w 135"/>
                <a:gd name="T51" fmla="*/ 131 h 135"/>
                <a:gd name="T52" fmla="*/ 55 w 135"/>
                <a:gd name="T53" fmla="*/ 126 h 135"/>
                <a:gd name="T54" fmla="*/ 55 w 135"/>
                <a:gd name="T55" fmla="*/ 98 h 135"/>
                <a:gd name="T56" fmla="*/ 32 w 135"/>
                <a:gd name="T57" fmla="*/ 118 h 135"/>
                <a:gd name="T58" fmla="*/ 24 w 135"/>
                <a:gd name="T59" fmla="*/ 119 h 135"/>
                <a:gd name="T60" fmla="*/ 19 w 135"/>
                <a:gd name="T61" fmla="*/ 116 h 135"/>
                <a:gd name="T62" fmla="*/ 16 w 135"/>
                <a:gd name="T63" fmla="*/ 112 h 135"/>
                <a:gd name="T64" fmla="*/ 15 w 135"/>
                <a:gd name="T65" fmla="*/ 107 h 135"/>
                <a:gd name="T66" fmla="*/ 18 w 135"/>
                <a:gd name="T67" fmla="*/ 99 h 135"/>
                <a:gd name="T68" fmla="*/ 11 w 135"/>
                <a:gd name="T69" fmla="*/ 80 h 135"/>
                <a:gd name="T70" fmla="*/ 6 w 135"/>
                <a:gd name="T71" fmla="*/ 79 h 135"/>
                <a:gd name="T72" fmla="*/ 0 w 135"/>
                <a:gd name="T73" fmla="*/ 72 h 135"/>
                <a:gd name="T74" fmla="*/ 0 w 135"/>
                <a:gd name="T75" fmla="*/ 64 h 135"/>
                <a:gd name="T76" fmla="*/ 3 w 135"/>
                <a:gd name="T77" fmla="*/ 59 h 135"/>
                <a:gd name="T78" fmla="*/ 8 w 135"/>
                <a:gd name="T79" fmla="*/ 56 h 135"/>
                <a:gd name="T80" fmla="*/ 37 w 135"/>
                <a:gd name="T81" fmla="*/ 56 h 135"/>
                <a:gd name="T82" fmla="*/ 16 w 135"/>
                <a:gd name="T83" fmla="*/ 32 h 135"/>
                <a:gd name="T84" fmla="*/ 16 w 135"/>
                <a:gd name="T85" fmla="*/ 24 h 135"/>
                <a:gd name="T86" fmla="*/ 19 w 135"/>
                <a:gd name="T87" fmla="*/ 19 h 135"/>
                <a:gd name="T88" fmla="*/ 28 w 135"/>
                <a:gd name="T89" fmla="*/ 15 h 135"/>
                <a:gd name="T90" fmla="*/ 36 w 135"/>
                <a:gd name="T91" fmla="*/ 19 h 135"/>
                <a:gd name="T92" fmla="*/ 55 w 135"/>
                <a:gd name="T93" fmla="*/ 11 h 135"/>
                <a:gd name="T94" fmla="*/ 57 w 135"/>
                <a:gd name="T95" fmla="*/ 3 h 135"/>
                <a:gd name="T96" fmla="*/ 64 w 135"/>
                <a:gd name="T9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5" h="135">
                  <a:moveTo>
                    <a:pt x="68" y="0"/>
                  </a:moveTo>
                  <a:lnTo>
                    <a:pt x="71" y="0"/>
                  </a:lnTo>
                  <a:lnTo>
                    <a:pt x="73" y="1"/>
                  </a:lnTo>
                  <a:lnTo>
                    <a:pt x="75" y="3"/>
                  </a:lnTo>
                  <a:lnTo>
                    <a:pt x="79" y="8"/>
                  </a:lnTo>
                  <a:lnTo>
                    <a:pt x="79" y="11"/>
                  </a:lnTo>
                  <a:lnTo>
                    <a:pt x="79" y="38"/>
                  </a:lnTo>
                  <a:lnTo>
                    <a:pt x="97" y="20"/>
                  </a:lnTo>
                  <a:lnTo>
                    <a:pt x="100" y="18"/>
                  </a:lnTo>
                  <a:lnTo>
                    <a:pt x="104" y="17"/>
                  </a:lnTo>
                  <a:lnTo>
                    <a:pt x="107" y="15"/>
                  </a:lnTo>
                  <a:lnTo>
                    <a:pt x="111" y="17"/>
                  </a:lnTo>
                  <a:lnTo>
                    <a:pt x="116" y="19"/>
                  </a:lnTo>
                  <a:lnTo>
                    <a:pt x="118" y="23"/>
                  </a:lnTo>
                  <a:lnTo>
                    <a:pt x="119" y="28"/>
                  </a:lnTo>
                  <a:lnTo>
                    <a:pt x="118" y="31"/>
                  </a:lnTo>
                  <a:lnTo>
                    <a:pt x="117" y="35"/>
                  </a:lnTo>
                  <a:lnTo>
                    <a:pt x="116" y="37"/>
                  </a:lnTo>
                  <a:lnTo>
                    <a:pt x="98" y="56"/>
                  </a:lnTo>
                  <a:lnTo>
                    <a:pt x="124" y="56"/>
                  </a:lnTo>
                  <a:lnTo>
                    <a:pt x="126" y="56"/>
                  </a:lnTo>
                  <a:lnTo>
                    <a:pt x="129" y="57"/>
                  </a:lnTo>
                  <a:lnTo>
                    <a:pt x="132" y="59"/>
                  </a:lnTo>
                  <a:lnTo>
                    <a:pt x="134" y="62"/>
                  </a:lnTo>
                  <a:lnTo>
                    <a:pt x="135" y="64"/>
                  </a:lnTo>
                  <a:lnTo>
                    <a:pt x="135" y="67"/>
                  </a:lnTo>
                  <a:lnTo>
                    <a:pt x="135" y="71"/>
                  </a:lnTo>
                  <a:lnTo>
                    <a:pt x="134" y="74"/>
                  </a:lnTo>
                  <a:lnTo>
                    <a:pt x="132" y="76"/>
                  </a:lnTo>
                  <a:lnTo>
                    <a:pt x="127" y="79"/>
                  </a:lnTo>
                  <a:lnTo>
                    <a:pt x="124" y="80"/>
                  </a:lnTo>
                  <a:lnTo>
                    <a:pt x="98" y="80"/>
                  </a:lnTo>
                  <a:lnTo>
                    <a:pt x="116" y="98"/>
                  </a:lnTo>
                  <a:lnTo>
                    <a:pt x="118" y="102"/>
                  </a:lnTo>
                  <a:lnTo>
                    <a:pt x="119" y="106"/>
                  </a:lnTo>
                  <a:lnTo>
                    <a:pt x="118" y="110"/>
                  </a:lnTo>
                  <a:lnTo>
                    <a:pt x="117" y="112"/>
                  </a:lnTo>
                  <a:lnTo>
                    <a:pt x="116" y="116"/>
                  </a:lnTo>
                  <a:lnTo>
                    <a:pt x="111" y="118"/>
                  </a:lnTo>
                  <a:lnTo>
                    <a:pt x="106" y="119"/>
                  </a:lnTo>
                  <a:lnTo>
                    <a:pt x="101" y="118"/>
                  </a:lnTo>
                  <a:lnTo>
                    <a:pt x="97" y="115"/>
                  </a:lnTo>
                  <a:lnTo>
                    <a:pt x="79" y="98"/>
                  </a:lnTo>
                  <a:lnTo>
                    <a:pt x="79" y="122"/>
                  </a:lnTo>
                  <a:lnTo>
                    <a:pt x="79" y="126"/>
                  </a:lnTo>
                  <a:lnTo>
                    <a:pt x="78" y="129"/>
                  </a:lnTo>
                  <a:lnTo>
                    <a:pt x="75" y="131"/>
                  </a:lnTo>
                  <a:lnTo>
                    <a:pt x="72" y="135"/>
                  </a:lnTo>
                  <a:lnTo>
                    <a:pt x="68" y="135"/>
                  </a:lnTo>
                  <a:lnTo>
                    <a:pt x="64" y="135"/>
                  </a:lnTo>
                  <a:lnTo>
                    <a:pt x="61" y="134"/>
                  </a:lnTo>
                  <a:lnTo>
                    <a:pt x="59" y="131"/>
                  </a:lnTo>
                  <a:lnTo>
                    <a:pt x="56" y="129"/>
                  </a:lnTo>
                  <a:lnTo>
                    <a:pt x="55" y="126"/>
                  </a:lnTo>
                  <a:lnTo>
                    <a:pt x="55" y="122"/>
                  </a:lnTo>
                  <a:lnTo>
                    <a:pt x="55" y="98"/>
                  </a:lnTo>
                  <a:lnTo>
                    <a:pt x="36" y="116"/>
                  </a:lnTo>
                  <a:lnTo>
                    <a:pt x="32" y="118"/>
                  </a:lnTo>
                  <a:lnTo>
                    <a:pt x="28" y="119"/>
                  </a:lnTo>
                  <a:lnTo>
                    <a:pt x="24" y="119"/>
                  </a:lnTo>
                  <a:lnTo>
                    <a:pt x="21" y="117"/>
                  </a:lnTo>
                  <a:lnTo>
                    <a:pt x="19" y="116"/>
                  </a:lnTo>
                  <a:lnTo>
                    <a:pt x="18" y="115"/>
                  </a:lnTo>
                  <a:lnTo>
                    <a:pt x="16" y="112"/>
                  </a:lnTo>
                  <a:lnTo>
                    <a:pt x="16" y="109"/>
                  </a:lnTo>
                  <a:lnTo>
                    <a:pt x="15" y="107"/>
                  </a:lnTo>
                  <a:lnTo>
                    <a:pt x="16" y="103"/>
                  </a:lnTo>
                  <a:lnTo>
                    <a:pt x="18" y="99"/>
                  </a:lnTo>
                  <a:lnTo>
                    <a:pt x="37" y="80"/>
                  </a:lnTo>
                  <a:lnTo>
                    <a:pt x="11" y="80"/>
                  </a:lnTo>
                  <a:lnTo>
                    <a:pt x="8" y="80"/>
                  </a:lnTo>
                  <a:lnTo>
                    <a:pt x="6" y="79"/>
                  </a:lnTo>
                  <a:lnTo>
                    <a:pt x="3" y="76"/>
                  </a:lnTo>
                  <a:lnTo>
                    <a:pt x="0" y="72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1" y="62"/>
                  </a:lnTo>
                  <a:lnTo>
                    <a:pt x="3" y="59"/>
                  </a:lnTo>
                  <a:lnTo>
                    <a:pt x="6" y="57"/>
                  </a:lnTo>
                  <a:lnTo>
                    <a:pt x="8" y="56"/>
                  </a:lnTo>
                  <a:lnTo>
                    <a:pt x="11" y="56"/>
                  </a:lnTo>
                  <a:lnTo>
                    <a:pt x="37" y="56"/>
                  </a:lnTo>
                  <a:lnTo>
                    <a:pt x="18" y="36"/>
                  </a:lnTo>
                  <a:lnTo>
                    <a:pt x="16" y="32"/>
                  </a:lnTo>
                  <a:lnTo>
                    <a:pt x="15" y="28"/>
                  </a:lnTo>
                  <a:lnTo>
                    <a:pt x="16" y="24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28" y="15"/>
                  </a:lnTo>
                  <a:lnTo>
                    <a:pt x="32" y="17"/>
                  </a:lnTo>
                  <a:lnTo>
                    <a:pt x="36" y="19"/>
                  </a:lnTo>
                  <a:lnTo>
                    <a:pt x="55" y="38"/>
                  </a:lnTo>
                  <a:lnTo>
                    <a:pt x="55" y="11"/>
                  </a:lnTo>
                  <a:lnTo>
                    <a:pt x="56" y="6"/>
                  </a:lnTo>
                  <a:lnTo>
                    <a:pt x="57" y="3"/>
                  </a:lnTo>
                  <a:lnTo>
                    <a:pt x="61" y="1"/>
                  </a:lnTo>
                  <a:lnTo>
                    <a:pt x="64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1140468" y="4238639"/>
              <a:ext cx="196584" cy="196584"/>
            </a:xfrm>
            <a:custGeom>
              <a:avLst/>
              <a:gdLst>
                <a:gd name="T0" fmla="*/ 71 w 135"/>
                <a:gd name="T1" fmla="*/ 0 h 135"/>
                <a:gd name="T2" fmla="*/ 76 w 135"/>
                <a:gd name="T3" fmla="*/ 3 h 135"/>
                <a:gd name="T4" fmla="*/ 80 w 135"/>
                <a:gd name="T5" fmla="*/ 11 h 135"/>
                <a:gd name="T6" fmla="*/ 98 w 135"/>
                <a:gd name="T7" fmla="*/ 20 h 135"/>
                <a:gd name="T8" fmla="*/ 103 w 135"/>
                <a:gd name="T9" fmla="*/ 17 h 135"/>
                <a:gd name="T10" fmla="*/ 111 w 135"/>
                <a:gd name="T11" fmla="*/ 17 h 135"/>
                <a:gd name="T12" fmla="*/ 118 w 135"/>
                <a:gd name="T13" fmla="*/ 23 h 135"/>
                <a:gd name="T14" fmla="*/ 119 w 135"/>
                <a:gd name="T15" fmla="*/ 31 h 135"/>
                <a:gd name="T16" fmla="*/ 116 w 135"/>
                <a:gd name="T17" fmla="*/ 37 h 135"/>
                <a:gd name="T18" fmla="*/ 124 w 135"/>
                <a:gd name="T19" fmla="*/ 56 h 135"/>
                <a:gd name="T20" fmla="*/ 129 w 135"/>
                <a:gd name="T21" fmla="*/ 57 h 135"/>
                <a:gd name="T22" fmla="*/ 134 w 135"/>
                <a:gd name="T23" fmla="*/ 62 h 135"/>
                <a:gd name="T24" fmla="*/ 135 w 135"/>
                <a:gd name="T25" fmla="*/ 67 h 135"/>
                <a:gd name="T26" fmla="*/ 132 w 135"/>
                <a:gd name="T27" fmla="*/ 76 h 135"/>
                <a:gd name="T28" fmla="*/ 124 w 135"/>
                <a:gd name="T29" fmla="*/ 80 h 135"/>
                <a:gd name="T30" fmla="*/ 117 w 135"/>
                <a:gd name="T31" fmla="*/ 98 h 135"/>
                <a:gd name="T32" fmla="*/ 119 w 135"/>
                <a:gd name="T33" fmla="*/ 106 h 135"/>
                <a:gd name="T34" fmla="*/ 118 w 135"/>
                <a:gd name="T35" fmla="*/ 112 h 135"/>
                <a:gd name="T36" fmla="*/ 111 w 135"/>
                <a:gd name="T37" fmla="*/ 118 h 135"/>
                <a:gd name="T38" fmla="*/ 102 w 135"/>
                <a:gd name="T39" fmla="*/ 118 h 135"/>
                <a:gd name="T40" fmla="*/ 80 w 135"/>
                <a:gd name="T41" fmla="*/ 98 h 135"/>
                <a:gd name="T42" fmla="*/ 79 w 135"/>
                <a:gd name="T43" fmla="*/ 126 h 135"/>
                <a:gd name="T44" fmla="*/ 75 w 135"/>
                <a:gd name="T45" fmla="*/ 131 h 135"/>
                <a:gd name="T46" fmla="*/ 71 w 135"/>
                <a:gd name="T47" fmla="*/ 135 h 135"/>
                <a:gd name="T48" fmla="*/ 64 w 135"/>
                <a:gd name="T49" fmla="*/ 135 h 135"/>
                <a:gd name="T50" fmla="*/ 58 w 135"/>
                <a:gd name="T51" fmla="*/ 131 h 135"/>
                <a:gd name="T52" fmla="*/ 55 w 135"/>
                <a:gd name="T53" fmla="*/ 126 h 135"/>
                <a:gd name="T54" fmla="*/ 55 w 135"/>
                <a:gd name="T55" fmla="*/ 98 h 135"/>
                <a:gd name="T56" fmla="*/ 33 w 135"/>
                <a:gd name="T57" fmla="*/ 118 h 135"/>
                <a:gd name="T58" fmla="*/ 25 w 135"/>
                <a:gd name="T59" fmla="*/ 119 h 135"/>
                <a:gd name="T60" fmla="*/ 19 w 135"/>
                <a:gd name="T61" fmla="*/ 116 h 135"/>
                <a:gd name="T62" fmla="*/ 17 w 135"/>
                <a:gd name="T63" fmla="*/ 112 h 135"/>
                <a:gd name="T64" fmla="*/ 16 w 135"/>
                <a:gd name="T65" fmla="*/ 107 h 135"/>
                <a:gd name="T66" fmla="*/ 17 w 135"/>
                <a:gd name="T67" fmla="*/ 101 h 135"/>
                <a:gd name="T68" fmla="*/ 37 w 135"/>
                <a:gd name="T69" fmla="*/ 80 h 135"/>
                <a:gd name="T70" fmla="*/ 8 w 135"/>
                <a:gd name="T71" fmla="*/ 80 h 135"/>
                <a:gd name="T72" fmla="*/ 3 w 135"/>
                <a:gd name="T73" fmla="*/ 76 h 135"/>
                <a:gd name="T74" fmla="*/ 0 w 135"/>
                <a:gd name="T75" fmla="*/ 71 h 135"/>
                <a:gd name="T76" fmla="*/ 0 w 135"/>
                <a:gd name="T77" fmla="*/ 64 h 135"/>
                <a:gd name="T78" fmla="*/ 3 w 135"/>
                <a:gd name="T79" fmla="*/ 59 h 135"/>
                <a:gd name="T80" fmla="*/ 8 w 135"/>
                <a:gd name="T81" fmla="*/ 56 h 135"/>
                <a:gd name="T82" fmla="*/ 37 w 135"/>
                <a:gd name="T83" fmla="*/ 56 h 135"/>
                <a:gd name="T84" fmla="*/ 17 w 135"/>
                <a:gd name="T85" fmla="*/ 32 h 135"/>
                <a:gd name="T86" fmla="*/ 16 w 135"/>
                <a:gd name="T87" fmla="*/ 24 h 135"/>
                <a:gd name="T88" fmla="*/ 19 w 135"/>
                <a:gd name="T89" fmla="*/ 19 h 135"/>
                <a:gd name="T90" fmla="*/ 28 w 135"/>
                <a:gd name="T91" fmla="*/ 15 h 135"/>
                <a:gd name="T92" fmla="*/ 36 w 135"/>
                <a:gd name="T93" fmla="*/ 19 h 135"/>
                <a:gd name="T94" fmla="*/ 55 w 135"/>
                <a:gd name="T95" fmla="*/ 11 h 135"/>
                <a:gd name="T96" fmla="*/ 58 w 135"/>
                <a:gd name="T97" fmla="*/ 3 h 135"/>
                <a:gd name="T98" fmla="*/ 64 w 135"/>
                <a:gd name="T9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5" h="135">
                  <a:moveTo>
                    <a:pt x="67" y="0"/>
                  </a:moveTo>
                  <a:lnTo>
                    <a:pt x="71" y="0"/>
                  </a:lnTo>
                  <a:lnTo>
                    <a:pt x="73" y="1"/>
                  </a:lnTo>
                  <a:lnTo>
                    <a:pt x="76" y="3"/>
                  </a:lnTo>
                  <a:lnTo>
                    <a:pt x="79" y="8"/>
                  </a:lnTo>
                  <a:lnTo>
                    <a:pt x="80" y="11"/>
                  </a:lnTo>
                  <a:lnTo>
                    <a:pt x="80" y="38"/>
                  </a:lnTo>
                  <a:lnTo>
                    <a:pt x="98" y="20"/>
                  </a:lnTo>
                  <a:lnTo>
                    <a:pt x="100" y="18"/>
                  </a:lnTo>
                  <a:lnTo>
                    <a:pt x="103" y="17"/>
                  </a:lnTo>
                  <a:lnTo>
                    <a:pt x="107" y="15"/>
                  </a:lnTo>
                  <a:lnTo>
                    <a:pt x="111" y="17"/>
                  </a:lnTo>
                  <a:lnTo>
                    <a:pt x="116" y="19"/>
                  </a:lnTo>
                  <a:lnTo>
                    <a:pt x="118" y="23"/>
                  </a:lnTo>
                  <a:lnTo>
                    <a:pt x="119" y="28"/>
                  </a:lnTo>
                  <a:lnTo>
                    <a:pt x="119" y="31"/>
                  </a:lnTo>
                  <a:lnTo>
                    <a:pt x="118" y="35"/>
                  </a:lnTo>
                  <a:lnTo>
                    <a:pt x="116" y="37"/>
                  </a:lnTo>
                  <a:lnTo>
                    <a:pt x="98" y="56"/>
                  </a:lnTo>
                  <a:lnTo>
                    <a:pt x="124" y="56"/>
                  </a:lnTo>
                  <a:lnTo>
                    <a:pt x="127" y="56"/>
                  </a:lnTo>
                  <a:lnTo>
                    <a:pt x="129" y="57"/>
                  </a:lnTo>
                  <a:lnTo>
                    <a:pt x="132" y="59"/>
                  </a:lnTo>
                  <a:lnTo>
                    <a:pt x="134" y="62"/>
                  </a:lnTo>
                  <a:lnTo>
                    <a:pt x="135" y="64"/>
                  </a:lnTo>
                  <a:lnTo>
                    <a:pt x="135" y="67"/>
                  </a:lnTo>
                  <a:lnTo>
                    <a:pt x="135" y="72"/>
                  </a:lnTo>
                  <a:lnTo>
                    <a:pt x="132" y="76"/>
                  </a:lnTo>
                  <a:lnTo>
                    <a:pt x="128" y="79"/>
                  </a:lnTo>
                  <a:lnTo>
                    <a:pt x="124" y="80"/>
                  </a:lnTo>
                  <a:lnTo>
                    <a:pt x="98" y="80"/>
                  </a:lnTo>
                  <a:lnTo>
                    <a:pt x="117" y="98"/>
                  </a:lnTo>
                  <a:lnTo>
                    <a:pt x="118" y="102"/>
                  </a:lnTo>
                  <a:lnTo>
                    <a:pt x="119" y="106"/>
                  </a:lnTo>
                  <a:lnTo>
                    <a:pt x="119" y="110"/>
                  </a:lnTo>
                  <a:lnTo>
                    <a:pt x="118" y="112"/>
                  </a:lnTo>
                  <a:lnTo>
                    <a:pt x="116" y="116"/>
                  </a:lnTo>
                  <a:lnTo>
                    <a:pt x="111" y="118"/>
                  </a:lnTo>
                  <a:lnTo>
                    <a:pt x="107" y="119"/>
                  </a:lnTo>
                  <a:lnTo>
                    <a:pt x="102" y="118"/>
                  </a:lnTo>
                  <a:lnTo>
                    <a:pt x="97" y="115"/>
                  </a:lnTo>
                  <a:lnTo>
                    <a:pt x="80" y="98"/>
                  </a:lnTo>
                  <a:lnTo>
                    <a:pt x="80" y="122"/>
                  </a:lnTo>
                  <a:lnTo>
                    <a:pt x="79" y="126"/>
                  </a:lnTo>
                  <a:lnTo>
                    <a:pt x="78" y="129"/>
                  </a:lnTo>
                  <a:lnTo>
                    <a:pt x="75" y="131"/>
                  </a:lnTo>
                  <a:lnTo>
                    <a:pt x="73" y="134"/>
                  </a:lnTo>
                  <a:lnTo>
                    <a:pt x="71" y="135"/>
                  </a:lnTo>
                  <a:lnTo>
                    <a:pt x="67" y="135"/>
                  </a:lnTo>
                  <a:lnTo>
                    <a:pt x="64" y="135"/>
                  </a:lnTo>
                  <a:lnTo>
                    <a:pt x="61" y="134"/>
                  </a:lnTo>
                  <a:lnTo>
                    <a:pt x="58" y="131"/>
                  </a:lnTo>
                  <a:lnTo>
                    <a:pt x="56" y="129"/>
                  </a:lnTo>
                  <a:lnTo>
                    <a:pt x="55" y="126"/>
                  </a:lnTo>
                  <a:lnTo>
                    <a:pt x="55" y="122"/>
                  </a:lnTo>
                  <a:lnTo>
                    <a:pt x="55" y="98"/>
                  </a:lnTo>
                  <a:lnTo>
                    <a:pt x="36" y="116"/>
                  </a:lnTo>
                  <a:lnTo>
                    <a:pt x="33" y="118"/>
                  </a:lnTo>
                  <a:lnTo>
                    <a:pt x="28" y="119"/>
                  </a:lnTo>
                  <a:lnTo>
                    <a:pt x="25" y="119"/>
                  </a:lnTo>
                  <a:lnTo>
                    <a:pt x="21" y="117"/>
                  </a:lnTo>
                  <a:lnTo>
                    <a:pt x="19" y="116"/>
                  </a:lnTo>
                  <a:lnTo>
                    <a:pt x="18" y="115"/>
                  </a:lnTo>
                  <a:lnTo>
                    <a:pt x="17" y="112"/>
                  </a:lnTo>
                  <a:lnTo>
                    <a:pt x="16" y="109"/>
                  </a:lnTo>
                  <a:lnTo>
                    <a:pt x="16" y="107"/>
                  </a:lnTo>
                  <a:lnTo>
                    <a:pt x="16" y="104"/>
                  </a:lnTo>
                  <a:lnTo>
                    <a:pt x="17" y="101"/>
                  </a:lnTo>
                  <a:lnTo>
                    <a:pt x="18" y="99"/>
                  </a:lnTo>
                  <a:lnTo>
                    <a:pt x="37" y="80"/>
                  </a:lnTo>
                  <a:lnTo>
                    <a:pt x="11" y="80"/>
                  </a:lnTo>
                  <a:lnTo>
                    <a:pt x="8" y="80"/>
                  </a:lnTo>
                  <a:lnTo>
                    <a:pt x="6" y="79"/>
                  </a:lnTo>
                  <a:lnTo>
                    <a:pt x="3" y="76"/>
                  </a:lnTo>
                  <a:lnTo>
                    <a:pt x="1" y="74"/>
                  </a:lnTo>
                  <a:lnTo>
                    <a:pt x="0" y="71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1" y="62"/>
                  </a:lnTo>
                  <a:lnTo>
                    <a:pt x="3" y="59"/>
                  </a:lnTo>
                  <a:lnTo>
                    <a:pt x="6" y="57"/>
                  </a:lnTo>
                  <a:lnTo>
                    <a:pt x="8" y="56"/>
                  </a:lnTo>
                  <a:lnTo>
                    <a:pt x="11" y="56"/>
                  </a:lnTo>
                  <a:lnTo>
                    <a:pt x="37" y="56"/>
                  </a:lnTo>
                  <a:lnTo>
                    <a:pt x="18" y="36"/>
                  </a:lnTo>
                  <a:lnTo>
                    <a:pt x="17" y="32"/>
                  </a:lnTo>
                  <a:lnTo>
                    <a:pt x="16" y="28"/>
                  </a:lnTo>
                  <a:lnTo>
                    <a:pt x="16" y="24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28" y="15"/>
                  </a:lnTo>
                  <a:lnTo>
                    <a:pt x="33" y="17"/>
                  </a:lnTo>
                  <a:lnTo>
                    <a:pt x="36" y="19"/>
                  </a:lnTo>
                  <a:lnTo>
                    <a:pt x="55" y="38"/>
                  </a:lnTo>
                  <a:lnTo>
                    <a:pt x="55" y="11"/>
                  </a:lnTo>
                  <a:lnTo>
                    <a:pt x="56" y="6"/>
                  </a:lnTo>
                  <a:lnTo>
                    <a:pt x="58" y="3"/>
                  </a:lnTo>
                  <a:lnTo>
                    <a:pt x="61" y="1"/>
                  </a:lnTo>
                  <a:lnTo>
                    <a:pt x="64" y="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2086986" y="5170595"/>
              <a:ext cx="94652" cy="72809"/>
            </a:xfrm>
            <a:custGeom>
              <a:avLst/>
              <a:gdLst>
                <a:gd name="T0" fmla="*/ 14 w 62"/>
                <a:gd name="T1" fmla="*/ 0 h 47"/>
                <a:gd name="T2" fmla="*/ 16 w 62"/>
                <a:gd name="T3" fmla="*/ 1 h 47"/>
                <a:gd name="T4" fmla="*/ 21 w 62"/>
                <a:gd name="T5" fmla="*/ 4 h 47"/>
                <a:gd name="T6" fmla="*/ 22 w 62"/>
                <a:gd name="T7" fmla="*/ 10 h 47"/>
                <a:gd name="T8" fmla="*/ 18 w 62"/>
                <a:gd name="T9" fmla="*/ 16 h 47"/>
                <a:gd name="T10" fmla="*/ 16 w 62"/>
                <a:gd name="T11" fmla="*/ 19 h 47"/>
                <a:gd name="T12" fmla="*/ 15 w 62"/>
                <a:gd name="T13" fmla="*/ 20 h 47"/>
                <a:gd name="T14" fmla="*/ 13 w 62"/>
                <a:gd name="T15" fmla="*/ 22 h 47"/>
                <a:gd name="T16" fmla="*/ 13 w 62"/>
                <a:gd name="T17" fmla="*/ 26 h 47"/>
                <a:gd name="T18" fmla="*/ 16 w 62"/>
                <a:gd name="T19" fmla="*/ 30 h 47"/>
                <a:gd name="T20" fmla="*/ 24 w 62"/>
                <a:gd name="T21" fmla="*/ 35 h 47"/>
                <a:gd name="T22" fmla="*/ 31 w 62"/>
                <a:gd name="T23" fmla="*/ 38 h 47"/>
                <a:gd name="T24" fmla="*/ 36 w 62"/>
                <a:gd name="T25" fmla="*/ 39 h 47"/>
                <a:gd name="T26" fmla="*/ 40 w 62"/>
                <a:gd name="T27" fmla="*/ 38 h 47"/>
                <a:gd name="T28" fmla="*/ 42 w 62"/>
                <a:gd name="T29" fmla="*/ 36 h 47"/>
                <a:gd name="T30" fmla="*/ 42 w 62"/>
                <a:gd name="T31" fmla="*/ 35 h 47"/>
                <a:gd name="T32" fmla="*/ 42 w 62"/>
                <a:gd name="T33" fmla="*/ 32 h 47"/>
                <a:gd name="T34" fmla="*/ 42 w 62"/>
                <a:gd name="T35" fmla="*/ 29 h 47"/>
                <a:gd name="T36" fmla="*/ 42 w 62"/>
                <a:gd name="T37" fmla="*/ 27 h 47"/>
                <a:gd name="T38" fmla="*/ 43 w 62"/>
                <a:gd name="T39" fmla="*/ 24 h 47"/>
                <a:gd name="T40" fmla="*/ 49 w 62"/>
                <a:gd name="T41" fmla="*/ 20 h 47"/>
                <a:gd name="T42" fmla="*/ 56 w 62"/>
                <a:gd name="T43" fmla="*/ 21 h 47"/>
                <a:gd name="T44" fmla="*/ 59 w 62"/>
                <a:gd name="T45" fmla="*/ 22 h 47"/>
                <a:gd name="T46" fmla="*/ 61 w 62"/>
                <a:gd name="T47" fmla="*/ 26 h 47"/>
                <a:gd name="T48" fmla="*/ 62 w 62"/>
                <a:gd name="T49" fmla="*/ 31 h 47"/>
                <a:gd name="T50" fmla="*/ 58 w 62"/>
                <a:gd name="T51" fmla="*/ 39 h 47"/>
                <a:gd name="T52" fmla="*/ 50 w 62"/>
                <a:gd name="T53" fmla="*/ 45 h 47"/>
                <a:gd name="T54" fmla="*/ 42 w 62"/>
                <a:gd name="T55" fmla="*/ 47 h 47"/>
                <a:gd name="T56" fmla="*/ 33 w 62"/>
                <a:gd name="T57" fmla="*/ 47 h 47"/>
                <a:gd name="T58" fmla="*/ 21 w 62"/>
                <a:gd name="T59" fmla="*/ 42 h 47"/>
                <a:gd name="T60" fmla="*/ 9 w 62"/>
                <a:gd name="T61" fmla="*/ 35 h 47"/>
                <a:gd name="T62" fmla="*/ 3 w 62"/>
                <a:gd name="T63" fmla="*/ 26 h 47"/>
                <a:gd name="T64" fmla="*/ 3 w 62"/>
                <a:gd name="T65" fmla="*/ 5 h 47"/>
                <a:gd name="T66" fmla="*/ 7 w 62"/>
                <a:gd name="T67" fmla="*/ 1 h 47"/>
                <a:gd name="T68" fmla="*/ 12 w 62"/>
                <a:gd name="T6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2" h="47">
                  <a:moveTo>
                    <a:pt x="12" y="0"/>
                  </a:moveTo>
                  <a:lnTo>
                    <a:pt x="14" y="0"/>
                  </a:lnTo>
                  <a:lnTo>
                    <a:pt x="15" y="0"/>
                  </a:lnTo>
                  <a:lnTo>
                    <a:pt x="16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2" y="6"/>
                  </a:lnTo>
                  <a:lnTo>
                    <a:pt x="22" y="10"/>
                  </a:lnTo>
                  <a:lnTo>
                    <a:pt x="21" y="13"/>
                  </a:lnTo>
                  <a:lnTo>
                    <a:pt x="18" y="16"/>
                  </a:lnTo>
                  <a:lnTo>
                    <a:pt x="17" y="18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5" y="20"/>
                  </a:lnTo>
                  <a:lnTo>
                    <a:pt x="10" y="21"/>
                  </a:lnTo>
                  <a:lnTo>
                    <a:pt x="13" y="22"/>
                  </a:lnTo>
                  <a:lnTo>
                    <a:pt x="13" y="23"/>
                  </a:lnTo>
                  <a:lnTo>
                    <a:pt x="13" y="26"/>
                  </a:lnTo>
                  <a:lnTo>
                    <a:pt x="14" y="27"/>
                  </a:lnTo>
                  <a:lnTo>
                    <a:pt x="16" y="30"/>
                  </a:lnTo>
                  <a:lnTo>
                    <a:pt x="19" y="32"/>
                  </a:lnTo>
                  <a:lnTo>
                    <a:pt x="24" y="35"/>
                  </a:lnTo>
                  <a:lnTo>
                    <a:pt x="27" y="37"/>
                  </a:lnTo>
                  <a:lnTo>
                    <a:pt x="31" y="38"/>
                  </a:lnTo>
                  <a:lnTo>
                    <a:pt x="33" y="38"/>
                  </a:lnTo>
                  <a:lnTo>
                    <a:pt x="36" y="39"/>
                  </a:lnTo>
                  <a:lnTo>
                    <a:pt x="38" y="38"/>
                  </a:lnTo>
                  <a:lnTo>
                    <a:pt x="40" y="38"/>
                  </a:lnTo>
                  <a:lnTo>
                    <a:pt x="41" y="38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2" y="35"/>
                  </a:lnTo>
                  <a:lnTo>
                    <a:pt x="42" y="33"/>
                  </a:lnTo>
                  <a:lnTo>
                    <a:pt x="42" y="32"/>
                  </a:lnTo>
                  <a:lnTo>
                    <a:pt x="42" y="31"/>
                  </a:lnTo>
                  <a:lnTo>
                    <a:pt x="42" y="29"/>
                  </a:lnTo>
                  <a:lnTo>
                    <a:pt x="42" y="28"/>
                  </a:lnTo>
                  <a:lnTo>
                    <a:pt x="42" y="27"/>
                  </a:lnTo>
                  <a:lnTo>
                    <a:pt x="43" y="26"/>
                  </a:lnTo>
                  <a:lnTo>
                    <a:pt x="43" y="24"/>
                  </a:lnTo>
                  <a:lnTo>
                    <a:pt x="45" y="22"/>
                  </a:lnTo>
                  <a:lnTo>
                    <a:pt x="49" y="20"/>
                  </a:lnTo>
                  <a:lnTo>
                    <a:pt x="52" y="20"/>
                  </a:lnTo>
                  <a:lnTo>
                    <a:pt x="56" y="21"/>
                  </a:lnTo>
                  <a:lnTo>
                    <a:pt x="58" y="21"/>
                  </a:lnTo>
                  <a:lnTo>
                    <a:pt x="59" y="22"/>
                  </a:lnTo>
                  <a:lnTo>
                    <a:pt x="60" y="23"/>
                  </a:lnTo>
                  <a:lnTo>
                    <a:pt x="61" y="26"/>
                  </a:lnTo>
                  <a:lnTo>
                    <a:pt x="62" y="28"/>
                  </a:lnTo>
                  <a:lnTo>
                    <a:pt x="62" y="31"/>
                  </a:lnTo>
                  <a:lnTo>
                    <a:pt x="60" y="36"/>
                  </a:lnTo>
                  <a:lnTo>
                    <a:pt x="58" y="39"/>
                  </a:lnTo>
                  <a:lnTo>
                    <a:pt x="54" y="42"/>
                  </a:lnTo>
                  <a:lnTo>
                    <a:pt x="50" y="45"/>
                  </a:lnTo>
                  <a:lnTo>
                    <a:pt x="45" y="47"/>
                  </a:lnTo>
                  <a:lnTo>
                    <a:pt x="42" y="47"/>
                  </a:lnTo>
                  <a:lnTo>
                    <a:pt x="38" y="47"/>
                  </a:lnTo>
                  <a:lnTo>
                    <a:pt x="33" y="47"/>
                  </a:lnTo>
                  <a:lnTo>
                    <a:pt x="26" y="45"/>
                  </a:lnTo>
                  <a:lnTo>
                    <a:pt x="21" y="42"/>
                  </a:lnTo>
                  <a:lnTo>
                    <a:pt x="14" y="39"/>
                  </a:lnTo>
                  <a:lnTo>
                    <a:pt x="9" y="35"/>
                  </a:lnTo>
                  <a:lnTo>
                    <a:pt x="5" y="30"/>
                  </a:lnTo>
                  <a:lnTo>
                    <a:pt x="3" y="26"/>
                  </a:lnTo>
                  <a:lnTo>
                    <a:pt x="0" y="15"/>
                  </a:lnTo>
                  <a:lnTo>
                    <a:pt x="3" y="5"/>
                  </a:lnTo>
                  <a:lnTo>
                    <a:pt x="5" y="2"/>
                  </a:lnTo>
                  <a:lnTo>
                    <a:pt x="7" y="1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1395299" y="4719179"/>
              <a:ext cx="196584" cy="196584"/>
            </a:xfrm>
            <a:custGeom>
              <a:avLst/>
              <a:gdLst>
                <a:gd name="T0" fmla="*/ 82 w 133"/>
                <a:gd name="T1" fmla="*/ 18 h 134"/>
                <a:gd name="T2" fmla="*/ 42 w 133"/>
                <a:gd name="T3" fmla="*/ 31 h 134"/>
                <a:gd name="T4" fmla="*/ 32 w 133"/>
                <a:gd name="T5" fmla="*/ 39 h 134"/>
                <a:gd name="T6" fmla="*/ 14 w 133"/>
                <a:gd name="T7" fmla="*/ 67 h 134"/>
                <a:gd name="T8" fmla="*/ 13 w 133"/>
                <a:gd name="T9" fmla="*/ 88 h 134"/>
                <a:gd name="T10" fmla="*/ 27 w 133"/>
                <a:gd name="T11" fmla="*/ 108 h 134"/>
                <a:gd name="T12" fmla="*/ 47 w 133"/>
                <a:gd name="T13" fmla="*/ 116 h 134"/>
                <a:gd name="T14" fmla="*/ 64 w 133"/>
                <a:gd name="T15" fmla="*/ 113 h 134"/>
                <a:gd name="T16" fmla="*/ 85 w 133"/>
                <a:gd name="T17" fmla="*/ 106 h 134"/>
                <a:gd name="T18" fmla="*/ 102 w 133"/>
                <a:gd name="T19" fmla="*/ 92 h 134"/>
                <a:gd name="T20" fmla="*/ 118 w 133"/>
                <a:gd name="T21" fmla="*/ 70 h 134"/>
                <a:gd name="T22" fmla="*/ 119 w 133"/>
                <a:gd name="T23" fmla="*/ 46 h 134"/>
                <a:gd name="T24" fmla="*/ 105 w 133"/>
                <a:gd name="T25" fmla="*/ 26 h 134"/>
                <a:gd name="T26" fmla="*/ 83 w 133"/>
                <a:gd name="T27" fmla="*/ 18 h 134"/>
                <a:gd name="T28" fmla="*/ 68 w 133"/>
                <a:gd name="T29" fmla="*/ 0 h 134"/>
                <a:gd name="T30" fmla="*/ 79 w 133"/>
                <a:gd name="T31" fmla="*/ 1 h 134"/>
                <a:gd name="T32" fmla="*/ 93 w 133"/>
                <a:gd name="T33" fmla="*/ 5 h 134"/>
                <a:gd name="T34" fmla="*/ 96 w 133"/>
                <a:gd name="T35" fmla="*/ 6 h 134"/>
                <a:gd name="T36" fmla="*/ 103 w 133"/>
                <a:gd name="T37" fmla="*/ 11 h 134"/>
                <a:gd name="T38" fmla="*/ 112 w 133"/>
                <a:gd name="T39" fmla="*/ 19 h 134"/>
                <a:gd name="T40" fmla="*/ 119 w 133"/>
                <a:gd name="T41" fmla="*/ 27 h 134"/>
                <a:gd name="T42" fmla="*/ 127 w 133"/>
                <a:gd name="T43" fmla="*/ 40 h 134"/>
                <a:gd name="T44" fmla="*/ 132 w 133"/>
                <a:gd name="T45" fmla="*/ 62 h 134"/>
                <a:gd name="T46" fmla="*/ 132 w 133"/>
                <a:gd name="T47" fmla="*/ 80 h 134"/>
                <a:gd name="T48" fmla="*/ 126 w 133"/>
                <a:gd name="T49" fmla="*/ 95 h 134"/>
                <a:gd name="T50" fmla="*/ 118 w 133"/>
                <a:gd name="T51" fmla="*/ 108 h 134"/>
                <a:gd name="T52" fmla="*/ 108 w 133"/>
                <a:gd name="T53" fmla="*/ 118 h 134"/>
                <a:gd name="T54" fmla="*/ 88 w 133"/>
                <a:gd name="T55" fmla="*/ 129 h 134"/>
                <a:gd name="T56" fmla="*/ 65 w 133"/>
                <a:gd name="T57" fmla="*/ 134 h 134"/>
                <a:gd name="T58" fmla="*/ 45 w 133"/>
                <a:gd name="T59" fmla="*/ 130 h 134"/>
                <a:gd name="T60" fmla="*/ 27 w 133"/>
                <a:gd name="T61" fmla="*/ 119 h 134"/>
                <a:gd name="T62" fmla="*/ 12 w 133"/>
                <a:gd name="T63" fmla="*/ 103 h 134"/>
                <a:gd name="T64" fmla="*/ 5 w 133"/>
                <a:gd name="T65" fmla="*/ 92 h 134"/>
                <a:gd name="T66" fmla="*/ 2 w 133"/>
                <a:gd name="T67" fmla="*/ 81 h 134"/>
                <a:gd name="T68" fmla="*/ 0 w 133"/>
                <a:gd name="T69" fmla="*/ 70 h 134"/>
                <a:gd name="T70" fmla="*/ 2 w 133"/>
                <a:gd name="T71" fmla="*/ 49 h 134"/>
                <a:gd name="T72" fmla="*/ 16 w 133"/>
                <a:gd name="T73" fmla="*/ 23 h 134"/>
                <a:gd name="T74" fmla="*/ 34 w 133"/>
                <a:gd name="T75" fmla="*/ 9 h 134"/>
                <a:gd name="T76" fmla="*/ 47 w 133"/>
                <a:gd name="T77" fmla="*/ 3 h 134"/>
                <a:gd name="T78" fmla="*/ 61 w 133"/>
                <a:gd name="T79" fmla="*/ 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3" h="134">
                  <a:moveTo>
                    <a:pt x="82" y="15"/>
                  </a:moveTo>
                  <a:lnTo>
                    <a:pt x="82" y="18"/>
                  </a:lnTo>
                  <a:lnTo>
                    <a:pt x="63" y="21"/>
                  </a:lnTo>
                  <a:lnTo>
                    <a:pt x="42" y="31"/>
                  </a:lnTo>
                  <a:lnTo>
                    <a:pt x="38" y="35"/>
                  </a:lnTo>
                  <a:lnTo>
                    <a:pt x="32" y="39"/>
                  </a:lnTo>
                  <a:lnTo>
                    <a:pt x="21" y="53"/>
                  </a:lnTo>
                  <a:lnTo>
                    <a:pt x="14" y="67"/>
                  </a:lnTo>
                  <a:lnTo>
                    <a:pt x="12" y="77"/>
                  </a:lnTo>
                  <a:lnTo>
                    <a:pt x="13" y="88"/>
                  </a:lnTo>
                  <a:lnTo>
                    <a:pt x="19" y="99"/>
                  </a:lnTo>
                  <a:lnTo>
                    <a:pt x="27" y="108"/>
                  </a:lnTo>
                  <a:lnTo>
                    <a:pt x="36" y="113"/>
                  </a:lnTo>
                  <a:lnTo>
                    <a:pt x="47" y="116"/>
                  </a:lnTo>
                  <a:lnTo>
                    <a:pt x="49" y="116"/>
                  </a:lnTo>
                  <a:lnTo>
                    <a:pt x="64" y="113"/>
                  </a:lnTo>
                  <a:lnTo>
                    <a:pt x="78" y="109"/>
                  </a:lnTo>
                  <a:lnTo>
                    <a:pt x="85" y="106"/>
                  </a:lnTo>
                  <a:lnTo>
                    <a:pt x="91" y="102"/>
                  </a:lnTo>
                  <a:lnTo>
                    <a:pt x="102" y="92"/>
                  </a:lnTo>
                  <a:lnTo>
                    <a:pt x="111" y="82"/>
                  </a:lnTo>
                  <a:lnTo>
                    <a:pt x="118" y="70"/>
                  </a:lnTo>
                  <a:lnTo>
                    <a:pt x="120" y="58"/>
                  </a:lnTo>
                  <a:lnTo>
                    <a:pt x="119" y="46"/>
                  </a:lnTo>
                  <a:lnTo>
                    <a:pt x="113" y="35"/>
                  </a:lnTo>
                  <a:lnTo>
                    <a:pt x="105" y="26"/>
                  </a:lnTo>
                  <a:lnTo>
                    <a:pt x="95" y="20"/>
                  </a:lnTo>
                  <a:lnTo>
                    <a:pt x="83" y="18"/>
                  </a:lnTo>
                  <a:lnTo>
                    <a:pt x="82" y="15"/>
                  </a:lnTo>
                  <a:close/>
                  <a:moveTo>
                    <a:pt x="68" y="0"/>
                  </a:moveTo>
                  <a:lnTo>
                    <a:pt x="70" y="0"/>
                  </a:lnTo>
                  <a:lnTo>
                    <a:pt x="79" y="1"/>
                  </a:lnTo>
                  <a:lnTo>
                    <a:pt x="88" y="3"/>
                  </a:lnTo>
                  <a:lnTo>
                    <a:pt x="93" y="5"/>
                  </a:lnTo>
                  <a:lnTo>
                    <a:pt x="94" y="6"/>
                  </a:lnTo>
                  <a:lnTo>
                    <a:pt x="96" y="6"/>
                  </a:lnTo>
                  <a:lnTo>
                    <a:pt x="96" y="8"/>
                  </a:lnTo>
                  <a:lnTo>
                    <a:pt x="103" y="11"/>
                  </a:lnTo>
                  <a:lnTo>
                    <a:pt x="108" y="14"/>
                  </a:lnTo>
                  <a:lnTo>
                    <a:pt x="112" y="19"/>
                  </a:lnTo>
                  <a:lnTo>
                    <a:pt x="115" y="23"/>
                  </a:lnTo>
                  <a:lnTo>
                    <a:pt x="119" y="27"/>
                  </a:lnTo>
                  <a:lnTo>
                    <a:pt x="121" y="30"/>
                  </a:lnTo>
                  <a:lnTo>
                    <a:pt x="127" y="40"/>
                  </a:lnTo>
                  <a:lnTo>
                    <a:pt x="131" y="52"/>
                  </a:lnTo>
                  <a:lnTo>
                    <a:pt x="132" y="62"/>
                  </a:lnTo>
                  <a:lnTo>
                    <a:pt x="133" y="71"/>
                  </a:lnTo>
                  <a:lnTo>
                    <a:pt x="132" y="80"/>
                  </a:lnTo>
                  <a:lnTo>
                    <a:pt x="129" y="88"/>
                  </a:lnTo>
                  <a:lnTo>
                    <a:pt x="126" y="95"/>
                  </a:lnTo>
                  <a:lnTo>
                    <a:pt x="122" y="102"/>
                  </a:lnTo>
                  <a:lnTo>
                    <a:pt x="118" y="108"/>
                  </a:lnTo>
                  <a:lnTo>
                    <a:pt x="113" y="113"/>
                  </a:lnTo>
                  <a:lnTo>
                    <a:pt x="108" y="118"/>
                  </a:lnTo>
                  <a:lnTo>
                    <a:pt x="103" y="121"/>
                  </a:lnTo>
                  <a:lnTo>
                    <a:pt x="88" y="129"/>
                  </a:lnTo>
                  <a:lnTo>
                    <a:pt x="73" y="133"/>
                  </a:lnTo>
                  <a:lnTo>
                    <a:pt x="65" y="134"/>
                  </a:lnTo>
                  <a:lnTo>
                    <a:pt x="55" y="133"/>
                  </a:lnTo>
                  <a:lnTo>
                    <a:pt x="45" y="130"/>
                  </a:lnTo>
                  <a:lnTo>
                    <a:pt x="34" y="126"/>
                  </a:lnTo>
                  <a:lnTo>
                    <a:pt x="27" y="119"/>
                  </a:lnTo>
                  <a:lnTo>
                    <a:pt x="19" y="112"/>
                  </a:lnTo>
                  <a:lnTo>
                    <a:pt x="12" y="103"/>
                  </a:lnTo>
                  <a:lnTo>
                    <a:pt x="9" y="99"/>
                  </a:lnTo>
                  <a:lnTo>
                    <a:pt x="5" y="92"/>
                  </a:lnTo>
                  <a:lnTo>
                    <a:pt x="3" y="86"/>
                  </a:lnTo>
                  <a:lnTo>
                    <a:pt x="2" y="81"/>
                  </a:lnTo>
                  <a:lnTo>
                    <a:pt x="1" y="75"/>
                  </a:lnTo>
                  <a:lnTo>
                    <a:pt x="0" y="70"/>
                  </a:lnTo>
                  <a:lnTo>
                    <a:pt x="0" y="63"/>
                  </a:lnTo>
                  <a:lnTo>
                    <a:pt x="2" y="49"/>
                  </a:lnTo>
                  <a:lnTo>
                    <a:pt x="7" y="36"/>
                  </a:lnTo>
                  <a:lnTo>
                    <a:pt x="16" y="23"/>
                  </a:lnTo>
                  <a:lnTo>
                    <a:pt x="30" y="12"/>
                  </a:lnTo>
                  <a:lnTo>
                    <a:pt x="34" y="9"/>
                  </a:lnTo>
                  <a:lnTo>
                    <a:pt x="40" y="6"/>
                  </a:lnTo>
                  <a:lnTo>
                    <a:pt x="47" y="3"/>
                  </a:lnTo>
                  <a:lnTo>
                    <a:pt x="54" y="2"/>
                  </a:lnTo>
                  <a:lnTo>
                    <a:pt x="61" y="1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9" name="Freeform 10"/>
            <p:cNvSpPr>
              <a:spLocks noEditPoints="1"/>
            </p:cNvSpPr>
            <p:nvPr/>
          </p:nvSpPr>
          <p:spPr bwMode="auto">
            <a:xfrm>
              <a:off x="1271524" y="4551718"/>
              <a:ext cx="211146" cy="160180"/>
            </a:xfrm>
            <a:custGeom>
              <a:avLst/>
              <a:gdLst>
                <a:gd name="T0" fmla="*/ 70 w 146"/>
                <a:gd name="T1" fmla="*/ 66 h 114"/>
                <a:gd name="T2" fmla="*/ 72 w 146"/>
                <a:gd name="T3" fmla="*/ 72 h 114"/>
                <a:gd name="T4" fmla="*/ 77 w 146"/>
                <a:gd name="T5" fmla="*/ 80 h 114"/>
                <a:gd name="T6" fmla="*/ 95 w 146"/>
                <a:gd name="T7" fmla="*/ 94 h 114"/>
                <a:gd name="T8" fmla="*/ 106 w 146"/>
                <a:gd name="T9" fmla="*/ 94 h 114"/>
                <a:gd name="T10" fmla="*/ 117 w 146"/>
                <a:gd name="T11" fmla="*/ 90 h 114"/>
                <a:gd name="T12" fmla="*/ 127 w 146"/>
                <a:gd name="T13" fmla="*/ 82 h 114"/>
                <a:gd name="T14" fmla="*/ 133 w 146"/>
                <a:gd name="T15" fmla="*/ 72 h 114"/>
                <a:gd name="T16" fmla="*/ 130 w 146"/>
                <a:gd name="T17" fmla="*/ 49 h 114"/>
                <a:gd name="T18" fmla="*/ 123 w 146"/>
                <a:gd name="T19" fmla="*/ 42 h 114"/>
                <a:gd name="T20" fmla="*/ 118 w 146"/>
                <a:gd name="T21" fmla="*/ 38 h 114"/>
                <a:gd name="T22" fmla="*/ 127 w 146"/>
                <a:gd name="T23" fmla="*/ 30 h 114"/>
                <a:gd name="T24" fmla="*/ 130 w 146"/>
                <a:gd name="T25" fmla="*/ 33 h 114"/>
                <a:gd name="T26" fmla="*/ 134 w 146"/>
                <a:gd name="T27" fmla="*/ 40 h 114"/>
                <a:gd name="T28" fmla="*/ 137 w 146"/>
                <a:gd name="T29" fmla="*/ 46 h 114"/>
                <a:gd name="T30" fmla="*/ 146 w 146"/>
                <a:gd name="T31" fmla="*/ 72 h 114"/>
                <a:gd name="T32" fmla="*/ 144 w 146"/>
                <a:gd name="T33" fmla="*/ 94 h 114"/>
                <a:gd name="T34" fmla="*/ 128 w 146"/>
                <a:gd name="T35" fmla="*/ 110 h 114"/>
                <a:gd name="T36" fmla="*/ 117 w 146"/>
                <a:gd name="T37" fmla="*/ 114 h 114"/>
                <a:gd name="T38" fmla="*/ 104 w 146"/>
                <a:gd name="T39" fmla="*/ 114 h 114"/>
                <a:gd name="T40" fmla="*/ 81 w 146"/>
                <a:gd name="T41" fmla="*/ 101 h 114"/>
                <a:gd name="T42" fmla="*/ 67 w 146"/>
                <a:gd name="T43" fmla="*/ 81 h 114"/>
                <a:gd name="T44" fmla="*/ 63 w 146"/>
                <a:gd name="T45" fmla="*/ 73 h 114"/>
                <a:gd name="T46" fmla="*/ 32 w 146"/>
                <a:gd name="T47" fmla="*/ 89 h 114"/>
                <a:gd name="T48" fmla="*/ 28 w 146"/>
                <a:gd name="T49" fmla="*/ 91 h 114"/>
                <a:gd name="T50" fmla="*/ 28 w 146"/>
                <a:gd name="T51" fmla="*/ 94 h 114"/>
                <a:gd name="T52" fmla="*/ 27 w 146"/>
                <a:gd name="T53" fmla="*/ 110 h 114"/>
                <a:gd name="T54" fmla="*/ 8 w 146"/>
                <a:gd name="T55" fmla="*/ 59 h 114"/>
                <a:gd name="T56" fmla="*/ 14 w 146"/>
                <a:gd name="T57" fmla="*/ 73 h 114"/>
                <a:gd name="T58" fmla="*/ 16 w 146"/>
                <a:gd name="T59" fmla="*/ 72 h 114"/>
                <a:gd name="T60" fmla="*/ 18 w 146"/>
                <a:gd name="T61" fmla="*/ 72 h 114"/>
                <a:gd name="T62" fmla="*/ 22 w 146"/>
                <a:gd name="T63" fmla="*/ 71 h 114"/>
                <a:gd name="T64" fmla="*/ 108 w 146"/>
                <a:gd name="T65" fmla="*/ 21 h 114"/>
                <a:gd name="T66" fmla="*/ 109 w 146"/>
                <a:gd name="T67" fmla="*/ 19 h 114"/>
                <a:gd name="T68" fmla="*/ 109 w 146"/>
                <a:gd name="T69" fmla="*/ 17 h 114"/>
                <a:gd name="T70" fmla="*/ 110 w 146"/>
                <a:gd name="T7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" h="114">
                  <a:moveTo>
                    <a:pt x="118" y="38"/>
                  </a:moveTo>
                  <a:lnTo>
                    <a:pt x="70" y="66"/>
                  </a:lnTo>
                  <a:lnTo>
                    <a:pt x="71" y="68"/>
                  </a:lnTo>
                  <a:lnTo>
                    <a:pt x="72" y="72"/>
                  </a:lnTo>
                  <a:lnTo>
                    <a:pt x="74" y="75"/>
                  </a:lnTo>
                  <a:lnTo>
                    <a:pt x="77" y="80"/>
                  </a:lnTo>
                  <a:lnTo>
                    <a:pt x="85" y="90"/>
                  </a:lnTo>
                  <a:lnTo>
                    <a:pt x="95" y="94"/>
                  </a:lnTo>
                  <a:lnTo>
                    <a:pt x="100" y="94"/>
                  </a:lnTo>
                  <a:lnTo>
                    <a:pt x="106" y="94"/>
                  </a:lnTo>
                  <a:lnTo>
                    <a:pt x="112" y="92"/>
                  </a:lnTo>
                  <a:lnTo>
                    <a:pt x="117" y="90"/>
                  </a:lnTo>
                  <a:lnTo>
                    <a:pt x="123" y="86"/>
                  </a:lnTo>
                  <a:lnTo>
                    <a:pt x="127" y="82"/>
                  </a:lnTo>
                  <a:lnTo>
                    <a:pt x="131" y="77"/>
                  </a:lnTo>
                  <a:lnTo>
                    <a:pt x="133" y="72"/>
                  </a:lnTo>
                  <a:lnTo>
                    <a:pt x="134" y="60"/>
                  </a:lnTo>
                  <a:lnTo>
                    <a:pt x="130" y="49"/>
                  </a:lnTo>
                  <a:lnTo>
                    <a:pt x="126" y="45"/>
                  </a:lnTo>
                  <a:lnTo>
                    <a:pt x="123" y="42"/>
                  </a:lnTo>
                  <a:lnTo>
                    <a:pt x="121" y="40"/>
                  </a:lnTo>
                  <a:lnTo>
                    <a:pt x="118" y="38"/>
                  </a:lnTo>
                  <a:close/>
                  <a:moveTo>
                    <a:pt x="110" y="0"/>
                  </a:moveTo>
                  <a:lnTo>
                    <a:pt x="127" y="30"/>
                  </a:lnTo>
                  <a:lnTo>
                    <a:pt x="128" y="31"/>
                  </a:lnTo>
                  <a:lnTo>
                    <a:pt x="130" y="33"/>
                  </a:lnTo>
                  <a:lnTo>
                    <a:pt x="131" y="36"/>
                  </a:lnTo>
                  <a:lnTo>
                    <a:pt x="134" y="40"/>
                  </a:lnTo>
                  <a:lnTo>
                    <a:pt x="135" y="42"/>
                  </a:lnTo>
                  <a:lnTo>
                    <a:pt x="137" y="46"/>
                  </a:lnTo>
                  <a:lnTo>
                    <a:pt x="144" y="59"/>
                  </a:lnTo>
                  <a:lnTo>
                    <a:pt x="146" y="72"/>
                  </a:lnTo>
                  <a:lnTo>
                    <a:pt x="146" y="83"/>
                  </a:lnTo>
                  <a:lnTo>
                    <a:pt x="144" y="94"/>
                  </a:lnTo>
                  <a:lnTo>
                    <a:pt x="137" y="102"/>
                  </a:lnTo>
                  <a:lnTo>
                    <a:pt x="128" y="110"/>
                  </a:lnTo>
                  <a:lnTo>
                    <a:pt x="123" y="112"/>
                  </a:lnTo>
                  <a:lnTo>
                    <a:pt x="117" y="114"/>
                  </a:lnTo>
                  <a:lnTo>
                    <a:pt x="110" y="114"/>
                  </a:lnTo>
                  <a:lnTo>
                    <a:pt x="104" y="114"/>
                  </a:lnTo>
                  <a:lnTo>
                    <a:pt x="96" y="111"/>
                  </a:lnTo>
                  <a:lnTo>
                    <a:pt x="81" y="101"/>
                  </a:lnTo>
                  <a:lnTo>
                    <a:pt x="68" y="84"/>
                  </a:lnTo>
                  <a:lnTo>
                    <a:pt x="67" y="81"/>
                  </a:lnTo>
                  <a:lnTo>
                    <a:pt x="65" y="78"/>
                  </a:lnTo>
                  <a:lnTo>
                    <a:pt x="63" y="73"/>
                  </a:lnTo>
                  <a:lnTo>
                    <a:pt x="62" y="71"/>
                  </a:lnTo>
                  <a:lnTo>
                    <a:pt x="32" y="89"/>
                  </a:lnTo>
                  <a:lnTo>
                    <a:pt x="29" y="90"/>
                  </a:lnTo>
                  <a:lnTo>
                    <a:pt x="28" y="91"/>
                  </a:lnTo>
                  <a:lnTo>
                    <a:pt x="28" y="91"/>
                  </a:lnTo>
                  <a:lnTo>
                    <a:pt x="28" y="94"/>
                  </a:lnTo>
                  <a:lnTo>
                    <a:pt x="35" y="105"/>
                  </a:lnTo>
                  <a:lnTo>
                    <a:pt x="27" y="110"/>
                  </a:lnTo>
                  <a:lnTo>
                    <a:pt x="0" y="64"/>
                  </a:lnTo>
                  <a:lnTo>
                    <a:pt x="8" y="59"/>
                  </a:lnTo>
                  <a:lnTo>
                    <a:pt x="14" y="69"/>
                  </a:lnTo>
                  <a:lnTo>
                    <a:pt x="14" y="73"/>
                  </a:lnTo>
                  <a:lnTo>
                    <a:pt x="15" y="72"/>
                  </a:lnTo>
                  <a:lnTo>
                    <a:pt x="16" y="72"/>
                  </a:lnTo>
                  <a:lnTo>
                    <a:pt x="17" y="73"/>
                  </a:lnTo>
                  <a:lnTo>
                    <a:pt x="18" y="72"/>
                  </a:lnTo>
                  <a:lnTo>
                    <a:pt x="20" y="72"/>
                  </a:lnTo>
                  <a:lnTo>
                    <a:pt x="22" y="71"/>
                  </a:lnTo>
                  <a:lnTo>
                    <a:pt x="106" y="22"/>
                  </a:lnTo>
                  <a:lnTo>
                    <a:pt x="108" y="21"/>
                  </a:lnTo>
                  <a:lnTo>
                    <a:pt x="109" y="20"/>
                  </a:lnTo>
                  <a:lnTo>
                    <a:pt x="109" y="19"/>
                  </a:lnTo>
                  <a:lnTo>
                    <a:pt x="109" y="18"/>
                  </a:lnTo>
                  <a:lnTo>
                    <a:pt x="109" y="17"/>
                  </a:lnTo>
                  <a:lnTo>
                    <a:pt x="103" y="4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0" name="Freeform 11"/>
            <p:cNvSpPr>
              <a:spLocks noEditPoints="1"/>
            </p:cNvSpPr>
            <p:nvPr/>
          </p:nvSpPr>
          <p:spPr bwMode="auto">
            <a:xfrm>
              <a:off x="1664693" y="5003134"/>
              <a:ext cx="203865" cy="189303"/>
            </a:xfrm>
            <a:custGeom>
              <a:avLst/>
              <a:gdLst>
                <a:gd name="T0" fmla="*/ 58 w 140"/>
                <a:gd name="T1" fmla="*/ 126 h 128"/>
                <a:gd name="T2" fmla="*/ 58 w 140"/>
                <a:gd name="T3" fmla="*/ 126 h 128"/>
                <a:gd name="T4" fmla="*/ 78 w 140"/>
                <a:gd name="T5" fmla="*/ 0 h 128"/>
                <a:gd name="T6" fmla="*/ 111 w 140"/>
                <a:gd name="T7" fmla="*/ 18 h 128"/>
                <a:gd name="T8" fmla="*/ 119 w 140"/>
                <a:gd name="T9" fmla="*/ 24 h 128"/>
                <a:gd name="T10" fmla="*/ 125 w 140"/>
                <a:gd name="T11" fmla="*/ 33 h 128"/>
                <a:gd name="T12" fmla="*/ 130 w 140"/>
                <a:gd name="T13" fmla="*/ 43 h 128"/>
                <a:gd name="T14" fmla="*/ 140 w 140"/>
                <a:gd name="T15" fmla="*/ 47 h 128"/>
                <a:gd name="T16" fmla="*/ 111 w 140"/>
                <a:gd name="T17" fmla="*/ 69 h 128"/>
                <a:gd name="T18" fmla="*/ 118 w 140"/>
                <a:gd name="T19" fmla="*/ 51 h 128"/>
                <a:gd name="T20" fmla="*/ 110 w 140"/>
                <a:gd name="T21" fmla="*/ 30 h 128"/>
                <a:gd name="T22" fmla="*/ 90 w 140"/>
                <a:gd name="T23" fmla="*/ 14 h 128"/>
                <a:gd name="T24" fmla="*/ 63 w 140"/>
                <a:gd name="T25" fmla="*/ 18 h 128"/>
                <a:gd name="T26" fmla="*/ 46 w 140"/>
                <a:gd name="T27" fmla="*/ 28 h 128"/>
                <a:gd name="T28" fmla="*/ 38 w 140"/>
                <a:gd name="T29" fmla="*/ 34 h 128"/>
                <a:gd name="T30" fmla="*/ 24 w 140"/>
                <a:gd name="T31" fmla="*/ 51 h 128"/>
                <a:gd name="T32" fmla="*/ 18 w 140"/>
                <a:gd name="T33" fmla="*/ 78 h 128"/>
                <a:gd name="T34" fmla="*/ 24 w 140"/>
                <a:gd name="T35" fmla="*/ 101 h 128"/>
                <a:gd name="T36" fmla="*/ 41 w 140"/>
                <a:gd name="T37" fmla="*/ 115 h 128"/>
                <a:gd name="T38" fmla="*/ 66 w 140"/>
                <a:gd name="T39" fmla="*/ 118 h 128"/>
                <a:gd name="T40" fmla="*/ 83 w 140"/>
                <a:gd name="T41" fmla="*/ 112 h 128"/>
                <a:gd name="T42" fmla="*/ 84 w 140"/>
                <a:gd name="T43" fmla="*/ 121 h 128"/>
                <a:gd name="T44" fmla="*/ 59 w 140"/>
                <a:gd name="T45" fmla="*/ 128 h 128"/>
                <a:gd name="T46" fmla="*/ 48 w 140"/>
                <a:gd name="T47" fmla="*/ 127 h 128"/>
                <a:gd name="T48" fmla="*/ 33 w 140"/>
                <a:gd name="T49" fmla="*/ 122 h 128"/>
                <a:gd name="T50" fmla="*/ 24 w 140"/>
                <a:gd name="T51" fmla="*/ 117 h 128"/>
                <a:gd name="T52" fmla="*/ 9 w 140"/>
                <a:gd name="T53" fmla="*/ 99 h 128"/>
                <a:gd name="T54" fmla="*/ 0 w 140"/>
                <a:gd name="T55" fmla="*/ 67 h 128"/>
                <a:gd name="T56" fmla="*/ 8 w 140"/>
                <a:gd name="T57" fmla="*/ 36 h 128"/>
                <a:gd name="T58" fmla="*/ 20 w 140"/>
                <a:gd name="T59" fmla="*/ 20 h 128"/>
                <a:gd name="T60" fmla="*/ 35 w 140"/>
                <a:gd name="T61" fmla="*/ 9 h 128"/>
                <a:gd name="T62" fmla="*/ 63 w 140"/>
                <a:gd name="T6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0" h="128">
                  <a:moveTo>
                    <a:pt x="58" y="126"/>
                  </a:moveTo>
                  <a:lnTo>
                    <a:pt x="58" y="126"/>
                  </a:lnTo>
                  <a:lnTo>
                    <a:pt x="58" y="126"/>
                  </a:lnTo>
                  <a:lnTo>
                    <a:pt x="58" y="126"/>
                  </a:lnTo>
                  <a:close/>
                  <a:moveTo>
                    <a:pt x="63" y="0"/>
                  </a:moveTo>
                  <a:lnTo>
                    <a:pt x="78" y="0"/>
                  </a:lnTo>
                  <a:lnTo>
                    <a:pt x="95" y="5"/>
                  </a:lnTo>
                  <a:lnTo>
                    <a:pt x="111" y="18"/>
                  </a:lnTo>
                  <a:lnTo>
                    <a:pt x="114" y="21"/>
                  </a:lnTo>
                  <a:lnTo>
                    <a:pt x="119" y="24"/>
                  </a:lnTo>
                  <a:lnTo>
                    <a:pt x="121" y="29"/>
                  </a:lnTo>
                  <a:lnTo>
                    <a:pt x="125" y="33"/>
                  </a:lnTo>
                  <a:lnTo>
                    <a:pt x="127" y="38"/>
                  </a:lnTo>
                  <a:lnTo>
                    <a:pt x="130" y="43"/>
                  </a:lnTo>
                  <a:lnTo>
                    <a:pt x="134" y="40"/>
                  </a:lnTo>
                  <a:lnTo>
                    <a:pt x="140" y="47"/>
                  </a:lnTo>
                  <a:lnTo>
                    <a:pt x="118" y="75"/>
                  </a:lnTo>
                  <a:lnTo>
                    <a:pt x="111" y="69"/>
                  </a:lnTo>
                  <a:lnTo>
                    <a:pt x="117" y="61"/>
                  </a:lnTo>
                  <a:lnTo>
                    <a:pt x="118" y="51"/>
                  </a:lnTo>
                  <a:lnTo>
                    <a:pt x="116" y="40"/>
                  </a:lnTo>
                  <a:lnTo>
                    <a:pt x="110" y="30"/>
                  </a:lnTo>
                  <a:lnTo>
                    <a:pt x="102" y="21"/>
                  </a:lnTo>
                  <a:lnTo>
                    <a:pt x="90" y="14"/>
                  </a:lnTo>
                  <a:lnTo>
                    <a:pt x="76" y="13"/>
                  </a:lnTo>
                  <a:lnTo>
                    <a:pt x="63" y="18"/>
                  </a:lnTo>
                  <a:lnTo>
                    <a:pt x="50" y="24"/>
                  </a:lnTo>
                  <a:lnTo>
                    <a:pt x="46" y="28"/>
                  </a:lnTo>
                  <a:lnTo>
                    <a:pt x="41" y="31"/>
                  </a:lnTo>
                  <a:lnTo>
                    <a:pt x="38" y="34"/>
                  </a:lnTo>
                  <a:lnTo>
                    <a:pt x="35" y="38"/>
                  </a:lnTo>
                  <a:lnTo>
                    <a:pt x="24" y="51"/>
                  </a:lnTo>
                  <a:lnTo>
                    <a:pt x="19" y="65"/>
                  </a:lnTo>
                  <a:lnTo>
                    <a:pt x="18" y="78"/>
                  </a:lnTo>
                  <a:lnTo>
                    <a:pt x="20" y="90"/>
                  </a:lnTo>
                  <a:lnTo>
                    <a:pt x="24" y="101"/>
                  </a:lnTo>
                  <a:lnTo>
                    <a:pt x="32" y="109"/>
                  </a:lnTo>
                  <a:lnTo>
                    <a:pt x="41" y="115"/>
                  </a:lnTo>
                  <a:lnTo>
                    <a:pt x="53" y="119"/>
                  </a:lnTo>
                  <a:lnTo>
                    <a:pt x="66" y="118"/>
                  </a:lnTo>
                  <a:lnTo>
                    <a:pt x="82" y="113"/>
                  </a:lnTo>
                  <a:lnTo>
                    <a:pt x="83" y="112"/>
                  </a:lnTo>
                  <a:lnTo>
                    <a:pt x="86" y="120"/>
                  </a:lnTo>
                  <a:lnTo>
                    <a:pt x="84" y="121"/>
                  </a:lnTo>
                  <a:lnTo>
                    <a:pt x="71" y="126"/>
                  </a:lnTo>
                  <a:lnTo>
                    <a:pt x="59" y="128"/>
                  </a:lnTo>
                  <a:lnTo>
                    <a:pt x="58" y="128"/>
                  </a:lnTo>
                  <a:lnTo>
                    <a:pt x="48" y="127"/>
                  </a:lnTo>
                  <a:lnTo>
                    <a:pt x="39" y="124"/>
                  </a:lnTo>
                  <a:lnTo>
                    <a:pt x="33" y="122"/>
                  </a:lnTo>
                  <a:lnTo>
                    <a:pt x="29" y="119"/>
                  </a:lnTo>
                  <a:lnTo>
                    <a:pt x="24" y="117"/>
                  </a:lnTo>
                  <a:lnTo>
                    <a:pt x="21" y="113"/>
                  </a:lnTo>
                  <a:lnTo>
                    <a:pt x="9" y="99"/>
                  </a:lnTo>
                  <a:lnTo>
                    <a:pt x="1" y="83"/>
                  </a:lnTo>
                  <a:lnTo>
                    <a:pt x="0" y="67"/>
                  </a:lnTo>
                  <a:lnTo>
                    <a:pt x="2" y="50"/>
                  </a:lnTo>
                  <a:lnTo>
                    <a:pt x="8" y="36"/>
                  </a:lnTo>
                  <a:lnTo>
                    <a:pt x="18" y="22"/>
                  </a:lnTo>
                  <a:lnTo>
                    <a:pt x="20" y="20"/>
                  </a:lnTo>
                  <a:lnTo>
                    <a:pt x="22" y="18"/>
                  </a:lnTo>
                  <a:lnTo>
                    <a:pt x="35" y="9"/>
                  </a:lnTo>
                  <a:lnTo>
                    <a:pt x="48" y="3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1" name="Freeform 12"/>
            <p:cNvSpPr>
              <a:spLocks noEditPoints="1"/>
            </p:cNvSpPr>
            <p:nvPr/>
          </p:nvSpPr>
          <p:spPr bwMode="auto">
            <a:xfrm>
              <a:off x="2691301" y="5418145"/>
              <a:ext cx="189304" cy="189303"/>
            </a:xfrm>
            <a:custGeom>
              <a:avLst/>
              <a:gdLst>
                <a:gd name="T0" fmla="*/ 62 w 129"/>
                <a:gd name="T1" fmla="*/ 9 h 133"/>
                <a:gd name="T2" fmla="*/ 52 w 129"/>
                <a:gd name="T3" fmla="*/ 14 h 133"/>
                <a:gd name="T4" fmla="*/ 43 w 129"/>
                <a:gd name="T5" fmla="*/ 32 h 133"/>
                <a:gd name="T6" fmla="*/ 48 w 129"/>
                <a:gd name="T7" fmla="*/ 52 h 133"/>
                <a:gd name="T8" fmla="*/ 69 w 129"/>
                <a:gd name="T9" fmla="*/ 62 h 133"/>
                <a:gd name="T10" fmla="*/ 79 w 129"/>
                <a:gd name="T11" fmla="*/ 62 h 133"/>
                <a:gd name="T12" fmla="*/ 80 w 129"/>
                <a:gd name="T13" fmla="*/ 62 h 133"/>
                <a:gd name="T14" fmla="*/ 82 w 129"/>
                <a:gd name="T15" fmla="*/ 62 h 133"/>
                <a:gd name="T16" fmla="*/ 92 w 129"/>
                <a:gd name="T17" fmla="*/ 15 h 133"/>
                <a:gd name="T18" fmla="*/ 81 w 129"/>
                <a:gd name="T19" fmla="*/ 10 h 133"/>
                <a:gd name="T20" fmla="*/ 67 w 129"/>
                <a:gd name="T21" fmla="*/ 8 h 133"/>
                <a:gd name="T22" fmla="*/ 75 w 129"/>
                <a:gd name="T23" fmla="*/ 0 h 133"/>
                <a:gd name="T24" fmla="*/ 83 w 129"/>
                <a:gd name="T25" fmla="*/ 1 h 133"/>
                <a:gd name="T26" fmla="*/ 88 w 129"/>
                <a:gd name="T27" fmla="*/ 4 h 133"/>
                <a:gd name="T28" fmla="*/ 90 w 129"/>
                <a:gd name="T29" fmla="*/ 2 h 133"/>
                <a:gd name="T30" fmla="*/ 101 w 129"/>
                <a:gd name="T31" fmla="*/ 5 h 133"/>
                <a:gd name="T32" fmla="*/ 129 w 129"/>
                <a:gd name="T33" fmla="*/ 7 h 133"/>
                <a:gd name="T34" fmla="*/ 116 w 129"/>
                <a:gd name="T35" fmla="*/ 15 h 133"/>
                <a:gd name="T36" fmla="*/ 112 w 129"/>
                <a:gd name="T37" fmla="*/ 17 h 133"/>
                <a:gd name="T38" fmla="*/ 111 w 129"/>
                <a:gd name="T39" fmla="*/ 21 h 133"/>
                <a:gd name="T40" fmla="*/ 103 w 129"/>
                <a:gd name="T41" fmla="*/ 120 h 133"/>
                <a:gd name="T42" fmla="*/ 103 w 129"/>
                <a:gd name="T43" fmla="*/ 122 h 133"/>
                <a:gd name="T44" fmla="*/ 108 w 129"/>
                <a:gd name="T45" fmla="*/ 125 h 133"/>
                <a:gd name="T46" fmla="*/ 119 w 129"/>
                <a:gd name="T47" fmla="*/ 125 h 133"/>
                <a:gd name="T48" fmla="*/ 65 w 129"/>
                <a:gd name="T49" fmla="*/ 129 h 133"/>
                <a:gd name="T50" fmla="*/ 78 w 129"/>
                <a:gd name="T51" fmla="*/ 121 h 133"/>
                <a:gd name="T52" fmla="*/ 82 w 129"/>
                <a:gd name="T53" fmla="*/ 120 h 133"/>
                <a:gd name="T54" fmla="*/ 83 w 129"/>
                <a:gd name="T55" fmla="*/ 118 h 133"/>
                <a:gd name="T56" fmla="*/ 88 w 129"/>
                <a:gd name="T57" fmla="*/ 70 h 133"/>
                <a:gd name="T58" fmla="*/ 67 w 129"/>
                <a:gd name="T59" fmla="*/ 75 h 133"/>
                <a:gd name="T60" fmla="*/ 58 w 129"/>
                <a:gd name="T61" fmla="*/ 82 h 133"/>
                <a:gd name="T62" fmla="*/ 53 w 129"/>
                <a:gd name="T63" fmla="*/ 91 h 133"/>
                <a:gd name="T64" fmla="*/ 46 w 129"/>
                <a:gd name="T65" fmla="*/ 104 h 133"/>
                <a:gd name="T66" fmla="*/ 33 w 129"/>
                <a:gd name="T67" fmla="*/ 120 h 133"/>
                <a:gd name="T68" fmla="*/ 15 w 129"/>
                <a:gd name="T69" fmla="*/ 126 h 133"/>
                <a:gd name="T70" fmla="*/ 7 w 129"/>
                <a:gd name="T71" fmla="*/ 124 h 133"/>
                <a:gd name="T72" fmla="*/ 1 w 129"/>
                <a:gd name="T73" fmla="*/ 118 h 133"/>
                <a:gd name="T74" fmla="*/ 0 w 129"/>
                <a:gd name="T75" fmla="*/ 109 h 133"/>
                <a:gd name="T76" fmla="*/ 9 w 129"/>
                <a:gd name="T77" fmla="*/ 106 h 133"/>
                <a:gd name="T78" fmla="*/ 8 w 129"/>
                <a:gd name="T79" fmla="*/ 111 h 133"/>
                <a:gd name="T80" fmla="*/ 9 w 129"/>
                <a:gd name="T81" fmla="*/ 114 h 133"/>
                <a:gd name="T82" fmla="*/ 10 w 129"/>
                <a:gd name="T83" fmla="*/ 115 h 133"/>
                <a:gd name="T84" fmla="*/ 13 w 129"/>
                <a:gd name="T85" fmla="*/ 113 h 133"/>
                <a:gd name="T86" fmla="*/ 16 w 129"/>
                <a:gd name="T87" fmla="*/ 111 h 133"/>
                <a:gd name="T88" fmla="*/ 21 w 129"/>
                <a:gd name="T89" fmla="*/ 100 h 133"/>
                <a:gd name="T90" fmla="*/ 38 w 129"/>
                <a:gd name="T91" fmla="*/ 79 h 133"/>
                <a:gd name="T92" fmla="*/ 56 w 129"/>
                <a:gd name="T93" fmla="*/ 68 h 133"/>
                <a:gd name="T94" fmla="*/ 33 w 129"/>
                <a:gd name="T95" fmla="*/ 57 h 133"/>
                <a:gd name="T96" fmla="*/ 22 w 129"/>
                <a:gd name="T97" fmla="*/ 41 h 133"/>
                <a:gd name="T98" fmla="*/ 22 w 129"/>
                <a:gd name="T99" fmla="*/ 26 h 133"/>
                <a:gd name="T100" fmla="*/ 24 w 129"/>
                <a:gd name="T101" fmla="*/ 21 h 133"/>
                <a:gd name="T102" fmla="*/ 29 w 129"/>
                <a:gd name="T103" fmla="*/ 13 h 133"/>
                <a:gd name="T104" fmla="*/ 39 w 129"/>
                <a:gd name="T105" fmla="*/ 5 h 133"/>
                <a:gd name="T106" fmla="*/ 61 w 129"/>
                <a:gd name="T10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133">
                  <a:moveTo>
                    <a:pt x="67" y="8"/>
                  </a:moveTo>
                  <a:lnTo>
                    <a:pt x="62" y="9"/>
                  </a:lnTo>
                  <a:lnTo>
                    <a:pt x="56" y="10"/>
                  </a:lnTo>
                  <a:lnTo>
                    <a:pt x="52" y="14"/>
                  </a:lnTo>
                  <a:lnTo>
                    <a:pt x="46" y="22"/>
                  </a:lnTo>
                  <a:lnTo>
                    <a:pt x="43" y="32"/>
                  </a:lnTo>
                  <a:lnTo>
                    <a:pt x="44" y="43"/>
                  </a:lnTo>
                  <a:lnTo>
                    <a:pt x="48" y="52"/>
                  </a:lnTo>
                  <a:lnTo>
                    <a:pt x="56" y="59"/>
                  </a:lnTo>
                  <a:lnTo>
                    <a:pt x="69" y="62"/>
                  </a:lnTo>
                  <a:lnTo>
                    <a:pt x="75" y="62"/>
                  </a:lnTo>
                  <a:lnTo>
                    <a:pt x="79" y="62"/>
                  </a:lnTo>
                  <a:lnTo>
                    <a:pt x="79" y="62"/>
                  </a:lnTo>
                  <a:lnTo>
                    <a:pt x="80" y="62"/>
                  </a:lnTo>
                  <a:lnTo>
                    <a:pt x="81" y="64"/>
                  </a:lnTo>
                  <a:lnTo>
                    <a:pt x="82" y="62"/>
                  </a:lnTo>
                  <a:lnTo>
                    <a:pt x="88" y="62"/>
                  </a:lnTo>
                  <a:lnTo>
                    <a:pt x="92" y="15"/>
                  </a:lnTo>
                  <a:lnTo>
                    <a:pt x="87" y="13"/>
                  </a:lnTo>
                  <a:lnTo>
                    <a:pt x="81" y="10"/>
                  </a:lnTo>
                  <a:lnTo>
                    <a:pt x="74" y="9"/>
                  </a:lnTo>
                  <a:lnTo>
                    <a:pt x="67" y="8"/>
                  </a:lnTo>
                  <a:close/>
                  <a:moveTo>
                    <a:pt x="61" y="0"/>
                  </a:moveTo>
                  <a:lnTo>
                    <a:pt x="75" y="0"/>
                  </a:lnTo>
                  <a:lnTo>
                    <a:pt x="80" y="0"/>
                  </a:lnTo>
                  <a:lnTo>
                    <a:pt x="83" y="1"/>
                  </a:lnTo>
                  <a:lnTo>
                    <a:pt x="85" y="1"/>
                  </a:lnTo>
                  <a:lnTo>
                    <a:pt x="88" y="4"/>
                  </a:lnTo>
                  <a:lnTo>
                    <a:pt x="88" y="2"/>
                  </a:lnTo>
                  <a:lnTo>
                    <a:pt x="90" y="2"/>
                  </a:lnTo>
                  <a:lnTo>
                    <a:pt x="97" y="4"/>
                  </a:lnTo>
                  <a:lnTo>
                    <a:pt x="101" y="5"/>
                  </a:lnTo>
                  <a:lnTo>
                    <a:pt x="106" y="5"/>
                  </a:lnTo>
                  <a:lnTo>
                    <a:pt x="129" y="7"/>
                  </a:lnTo>
                  <a:lnTo>
                    <a:pt x="129" y="16"/>
                  </a:lnTo>
                  <a:lnTo>
                    <a:pt x="116" y="15"/>
                  </a:lnTo>
                  <a:lnTo>
                    <a:pt x="114" y="16"/>
                  </a:lnTo>
                  <a:lnTo>
                    <a:pt x="112" y="17"/>
                  </a:lnTo>
                  <a:lnTo>
                    <a:pt x="112" y="18"/>
                  </a:lnTo>
                  <a:lnTo>
                    <a:pt x="111" y="21"/>
                  </a:lnTo>
                  <a:lnTo>
                    <a:pt x="103" y="117"/>
                  </a:lnTo>
                  <a:lnTo>
                    <a:pt x="103" y="120"/>
                  </a:lnTo>
                  <a:lnTo>
                    <a:pt x="103" y="121"/>
                  </a:lnTo>
                  <a:lnTo>
                    <a:pt x="103" y="122"/>
                  </a:lnTo>
                  <a:lnTo>
                    <a:pt x="106" y="123"/>
                  </a:lnTo>
                  <a:lnTo>
                    <a:pt x="108" y="125"/>
                  </a:lnTo>
                  <a:lnTo>
                    <a:pt x="108" y="124"/>
                  </a:lnTo>
                  <a:lnTo>
                    <a:pt x="119" y="125"/>
                  </a:lnTo>
                  <a:lnTo>
                    <a:pt x="119" y="133"/>
                  </a:lnTo>
                  <a:lnTo>
                    <a:pt x="65" y="129"/>
                  </a:lnTo>
                  <a:lnTo>
                    <a:pt x="66" y="120"/>
                  </a:lnTo>
                  <a:lnTo>
                    <a:pt x="78" y="121"/>
                  </a:lnTo>
                  <a:lnTo>
                    <a:pt x="80" y="121"/>
                  </a:lnTo>
                  <a:lnTo>
                    <a:pt x="82" y="120"/>
                  </a:lnTo>
                  <a:lnTo>
                    <a:pt x="82" y="120"/>
                  </a:lnTo>
                  <a:lnTo>
                    <a:pt x="83" y="118"/>
                  </a:lnTo>
                  <a:lnTo>
                    <a:pt x="83" y="115"/>
                  </a:lnTo>
                  <a:lnTo>
                    <a:pt x="88" y="70"/>
                  </a:lnTo>
                  <a:lnTo>
                    <a:pt x="75" y="72"/>
                  </a:lnTo>
                  <a:lnTo>
                    <a:pt x="67" y="75"/>
                  </a:lnTo>
                  <a:lnTo>
                    <a:pt x="63" y="78"/>
                  </a:lnTo>
                  <a:lnTo>
                    <a:pt x="58" y="82"/>
                  </a:lnTo>
                  <a:lnTo>
                    <a:pt x="55" y="88"/>
                  </a:lnTo>
                  <a:lnTo>
                    <a:pt x="53" y="91"/>
                  </a:lnTo>
                  <a:lnTo>
                    <a:pt x="48" y="100"/>
                  </a:lnTo>
                  <a:lnTo>
                    <a:pt x="46" y="104"/>
                  </a:lnTo>
                  <a:lnTo>
                    <a:pt x="39" y="112"/>
                  </a:lnTo>
                  <a:lnTo>
                    <a:pt x="33" y="120"/>
                  </a:lnTo>
                  <a:lnTo>
                    <a:pt x="25" y="125"/>
                  </a:lnTo>
                  <a:lnTo>
                    <a:pt x="15" y="126"/>
                  </a:lnTo>
                  <a:lnTo>
                    <a:pt x="10" y="126"/>
                  </a:lnTo>
                  <a:lnTo>
                    <a:pt x="7" y="124"/>
                  </a:lnTo>
                  <a:lnTo>
                    <a:pt x="3" y="122"/>
                  </a:lnTo>
                  <a:lnTo>
                    <a:pt x="1" y="118"/>
                  </a:lnTo>
                  <a:lnTo>
                    <a:pt x="0" y="114"/>
                  </a:lnTo>
                  <a:lnTo>
                    <a:pt x="0" y="109"/>
                  </a:lnTo>
                  <a:lnTo>
                    <a:pt x="0" y="105"/>
                  </a:lnTo>
                  <a:lnTo>
                    <a:pt x="9" y="106"/>
                  </a:lnTo>
                  <a:lnTo>
                    <a:pt x="8" y="108"/>
                  </a:lnTo>
                  <a:lnTo>
                    <a:pt x="8" y="111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9" y="114"/>
                  </a:lnTo>
                  <a:lnTo>
                    <a:pt x="10" y="115"/>
                  </a:lnTo>
                  <a:lnTo>
                    <a:pt x="12" y="114"/>
                  </a:lnTo>
                  <a:lnTo>
                    <a:pt x="13" y="113"/>
                  </a:lnTo>
                  <a:lnTo>
                    <a:pt x="15" y="112"/>
                  </a:lnTo>
                  <a:lnTo>
                    <a:pt x="16" y="111"/>
                  </a:lnTo>
                  <a:lnTo>
                    <a:pt x="17" y="107"/>
                  </a:lnTo>
                  <a:lnTo>
                    <a:pt x="21" y="100"/>
                  </a:lnTo>
                  <a:lnTo>
                    <a:pt x="29" y="89"/>
                  </a:lnTo>
                  <a:lnTo>
                    <a:pt x="38" y="79"/>
                  </a:lnTo>
                  <a:lnTo>
                    <a:pt x="46" y="72"/>
                  </a:lnTo>
                  <a:lnTo>
                    <a:pt x="56" y="68"/>
                  </a:lnTo>
                  <a:lnTo>
                    <a:pt x="44" y="63"/>
                  </a:lnTo>
                  <a:lnTo>
                    <a:pt x="33" y="57"/>
                  </a:lnTo>
                  <a:lnTo>
                    <a:pt x="26" y="50"/>
                  </a:lnTo>
                  <a:lnTo>
                    <a:pt x="22" y="41"/>
                  </a:lnTo>
                  <a:lnTo>
                    <a:pt x="21" y="31"/>
                  </a:lnTo>
                  <a:lnTo>
                    <a:pt x="22" y="26"/>
                  </a:lnTo>
                  <a:lnTo>
                    <a:pt x="22" y="24"/>
                  </a:lnTo>
                  <a:lnTo>
                    <a:pt x="24" y="21"/>
                  </a:lnTo>
                  <a:lnTo>
                    <a:pt x="26" y="16"/>
                  </a:lnTo>
                  <a:lnTo>
                    <a:pt x="29" y="13"/>
                  </a:lnTo>
                  <a:lnTo>
                    <a:pt x="34" y="8"/>
                  </a:lnTo>
                  <a:lnTo>
                    <a:pt x="39" y="5"/>
                  </a:lnTo>
                  <a:lnTo>
                    <a:pt x="48" y="1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2509278" y="5403583"/>
              <a:ext cx="174742" cy="196584"/>
            </a:xfrm>
            <a:custGeom>
              <a:avLst/>
              <a:gdLst>
                <a:gd name="T0" fmla="*/ 75 w 122"/>
                <a:gd name="T1" fmla="*/ 26 h 136"/>
                <a:gd name="T2" fmla="*/ 51 w 122"/>
                <a:gd name="T3" fmla="*/ 64 h 136"/>
                <a:gd name="T4" fmla="*/ 82 w 122"/>
                <a:gd name="T5" fmla="*/ 71 h 136"/>
                <a:gd name="T6" fmla="*/ 75 w 122"/>
                <a:gd name="T7" fmla="*/ 26 h 136"/>
                <a:gd name="T8" fmla="*/ 80 w 122"/>
                <a:gd name="T9" fmla="*/ 0 h 136"/>
                <a:gd name="T10" fmla="*/ 90 w 122"/>
                <a:gd name="T11" fmla="*/ 1 h 136"/>
                <a:gd name="T12" fmla="*/ 108 w 122"/>
                <a:gd name="T13" fmla="*/ 117 h 136"/>
                <a:gd name="T14" fmla="*/ 108 w 122"/>
                <a:gd name="T15" fmla="*/ 120 h 136"/>
                <a:gd name="T16" fmla="*/ 109 w 122"/>
                <a:gd name="T17" fmla="*/ 122 h 136"/>
                <a:gd name="T18" fmla="*/ 112 w 122"/>
                <a:gd name="T19" fmla="*/ 124 h 136"/>
                <a:gd name="T20" fmla="*/ 114 w 122"/>
                <a:gd name="T21" fmla="*/ 126 h 136"/>
                <a:gd name="T22" fmla="*/ 116 w 122"/>
                <a:gd name="T23" fmla="*/ 126 h 136"/>
                <a:gd name="T24" fmla="*/ 122 w 122"/>
                <a:gd name="T25" fmla="*/ 127 h 136"/>
                <a:gd name="T26" fmla="*/ 121 w 122"/>
                <a:gd name="T27" fmla="*/ 136 h 136"/>
                <a:gd name="T28" fmla="*/ 72 w 122"/>
                <a:gd name="T29" fmla="*/ 127 h 136"/>
                <a:gd name="T30" fmla="*/ 73 w 122"/>
                <a:gd name="T31" fmla="*/ 118 h 136"/>
                <a:gd name="T32" fmla="*/ 82 w 122"/>
                <a:gd name="T33" fmla="*/ 121 h 136"/>
                <a:gd name="T34" fmla="*/ 85 w 122"/>
                <a:gd name="T35" fmla="*/ 123 h 136"/>
                <a:gd name="T36" fmla="*/ 85 w 122"/>
                <a:gd name="T37" fmla="*/ 121 h 136"/>
                <a:gd name="T38" fmla="*/ 86 w 122"/>
                <a:gd name="T39" fmla="*/ 121 h 136"/>
                <a:gd name="T40" fmla="*/ 87 w 122"/>
                <a:gd name="T41" fmla="*/ 121 h 136"/>
                <a:gd name="T42" fmla="*/ 88 w 122"/>
                <a:gd name="T43" fmla="*/ 120 h 136"/>
                <a:gd name="T44" fmla="*/ 88 w 122"/>
                <a:gd name="T45" fmla="*/ 118 h 136"/>
                <a:gd name="T46" fmla="*/ 88 w 122"/>
                <a:gd name="T47" fmla="*/ 116 h 136"/>
                <a:gd name="T48" fmla="*/ 88 w 122"/>
                <a:gd name="T49" fmla="*/ 114 h 136"/>
                <a:gd name="T50" fmla="*/ 88 w 122"/>
                <a:gd name="T51" fmla="*/ 112 h 136"/>
                <a:gd name="T52" fmla="*/ 88 w 122"/>
                <a:gd name="T53" fmla="*/ 108 h 136"/>
                <a:gd name="T54" fmla="*/ 87 w 122"/>
                <a:gd name="T55" fmla="*/ 105 h 136"/>
                <a:gd name="T56" fmla="*/ 84 w 122"/>
                <a:gd name="T57" fmla="*/ 80 h 136"/>
                <a:gd name="T58" fmla="*/ 46 w 122"/>
                <a:gd name="T59" fmla="*/ 73 h 136"/>
                <a:gd name="T60" fmla="*/ 34 w 122"/>
                <a:gd name="T61" fmla="*/ 94 h 136"/>
                <a:gd name="T62" fmla="*/ 32 w 122"/>
                <a:gd name="T63" fmla="*/ 98 h 136"/>
                <a:gd name="T64" fmla="*/ 31 w 122"/>
                <a:gd name="T65" fmla="*/ 100 h 136"/>
                <a:gd name="T66" fmla="*/ 30 w 122"/>
                <a:gd name="T67" fmla="*/ 104 h 136"/>
                <a:gd name="T68" fmla="*/ 30 w 122"/>
                <a:gd name="T69" fmla="*/ 104 h 136"/>
                <a:gd name="T70" fmla="*/ 30 w 122"/>
                <a:gd name="T71" fmla="*/ 106 h 136"/>
                <a:gd name="T72" fmla="*/ 30 w 122"/>
                <a:gd name="T73" fmla="*/ 108 h 136"/>
                <a:gd name="T74" fmla="*/ 30 w 122"/>
                <a:gd name="T75" fmla="*/ 109 h 136"/>
                <a:gd name="T76" fmla="*/ 41 w 122"/>
                <a:gd name="T77" fmla="*/ 112 h 136"/>
                <a:gd name="T78" fmla="*/ 39 w 122"/>
                <a:gd name="T79" fmla="*/ 121 h 136"/>
                <a:gd name="T80" fmla="*/ 0 w 122"/>
                <a:gd name="T81" fmla="*/ 113 h 136"/>
                <a:gd name="T82" fmla="*/ 1 w 122"/>
                <a:gd name="T83" fmla="*/ 105 h 136"/>
                <a:gd name="T84" fmla="*/ 7 w 122"/>
                <a:gd name="T85" fmla="*/ 106 h 136"/>
                <a:gd name="T86" fmla="*/ 9 w 122"/>
                <a:gd name="T87" fmla="*/ 106 h 136"/>
                <a:gd name="T88" fmla="*/ 10 w 122"/>
                <a:gd name="T89" fmla="*/ 105 h 136"/>
                <a:gd name="T90" fmla="*/ 13 w 122"/>
                <a:gd name="T91" fmla="*/ 104 h 136"/>
                <a:gd name="T92" fmla="*/ 15 w 122"/>
                <a:gd name="T93" fmla="*/ 102 h 136"/>
                <a:gd name="T94" fmla="*/ 17 w 122"/>
                <a:gd name="T95" fmla="*/ 99 h 136"/>
                <a:gd name="T96" fmla="*/ 19 w 122"/>
                <a:gd name="T97" fmla="*/ 96 h 136"/>
                <a:gd name="T98" fmla="*/ 23 w 122"/>
                <a:gd name="T99" fmla="*/ 91 h 136"/>
                <a:gd name="T100" fmla="*/ 26 w 122"/>
                <a:gd name="T101" fmla="*/ 87 h 136"/>
                <a:gd name="T102" fmla="*/ 31 w 122"/>
                <a:gd name="T103" fmla="*/ 79 h 136"/>
                <a:gd name="T104" fmla="*/ 37 w 122"/>
                <a:gd name="T105" fmla="*/ 69 h 136"/>
                <a:gd name="T106" fmla="*/ 45 w 122"/>
                <a:gd name="T107" fmla="*/ 58 h 136"/>
                <a:gd name="T108" fmla="*/ 54 w 122"/>
                <a:gd name="T109" fmla="*/ 42 h 136"/>
                <a:gd name="T110" fmla="*/ 66 w 122"/>
                <a:gd name="T111" fmla="*/ 23 h 136"/>
                <a:gd name="T112" fmla="*/ 79 w 122"/>
                <a:gd name="T113" fmla="*/ 1 h 136"/>
                <a:gd name="T114" fmla="*/ 80 w 122"/>
                <a:gd name="T11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2" h="136">
                  <a:moveTo>
                    <a:pt x="75" y="26"/>
                  </a:moveTo>
                  <a:lnTo>
                    <a:pt x="51" y="64"/>
                  </a:lnTo>
                  <a:lnTo>
                    <a:pt x="82" y="71"/>
                  </a:lnTo>
                  <a:lnTo>
                    <a:pt x="75" y="26"/>
                  </a:lnTo>
                  <a:close/>
                  <a:moveTo>
                    <a:pt x="80" y="0"/>
                  </a:moveTo>
                  <a:lnTo>
                    <a:pt x="90" y="1"/>
                  </a:lnTo>
                  <a:lnTo>
                    <a:pt x="108" y="117"/>
                  </a:lnTo>
                  <a:lnTo>
                    <a:pt x="108" y="120"/>
                  </a:lnTo>
                  <a:lnTo>
                    <a:pt x="109" y="122"/>
                  </a:lnTo>
                  <a:lnTo>
                    <a:pt x="112" y="124"/>
                  </a:lnTo>
                  <a:lnTo>
                    <a:pt x="114" y="126"/>
                  </a:lnTo>
                  <a:lnTo>
                    <a:pt x="116" y="126"/>
                  </a:lnTo>
                  <a:lnTo>
                    <a:pt x="122" y="127"/>
                  </a:lnTo>
                  <a:lnTo>
                    <a:pt x="121" y="136"/>
                  </a:lnTo>
                  <a:lnTo>
                    <a:pt x="72" y="127"/>
                  </a:lnTo>
                  <a:lnTo>
                    <a:pt x="73" y="118"/>
                  </a:lnTo>
                  <a:lnTo>
                    <a:pt x="82" y="121"/>
                  </a:lnTo>
                  <a:lnTo>
                    <a:pt x="85" y="123"/>
                  </a:lnTo>
                  <a:lnTo>
                    <a:pt x="85" y="121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8" y="120"/>
                  </a:lnTo>
                  <a:lnTo>
                    <a:pt x="88" y="118"/>
                  </a:lnTo>
                  <a:lnTo>
                    <a:pt x="88" y="116"/>
                  </a:lnTo>
                  <a:lnTo>
                    <a:pt x="88" y="114"/>
                  </a:lnTo>
                  <a:lnTo>
                    <a:pt x="88" y="112"/>
                  </a:lnTo>
                  <a:lnTo>
                    <a:pt x="88" y="108"/>
                  </a:lnTo>
                  <a:lnTo>
                    <a:pt x="87" y="105"/>
                  </a:lnTo>
                  <a:lnTo>
                    <a:pt x="84" y="80"/>
                  </a:lnTo>
                  <a:lnTo>
                    <a:pt x="46" y="73"/>
                  </a:lnTo>
                  <a:lnTo>
                    <a:pt x="34" y="94"/>
                  </a:lnTo>
                  <a:lnTo>
                    <a:pt x="32" y="98"/>
                  </a:lnTo>
                  <a:lnTo>
                    <a:pt x="31" y="100"/>
                  </a:lnTo>
                  <a:lnTo>
                    <a:pt x="30" y="104"/>
                  </a:lnTo>
                  <a:lnTo>
                    <a:pt x="30" y="104"/>
                  </a:lnTo>
                  <a:lnTo>
                    <a:pt x="30" y="106"/>
                  </a:lnTo>
                  <a:lnTo>
                    <a:pt x="30" y="108"/>
                  </a:lnTo>
                  <a:lnTo>
                    <a:pt x="30" y="109"/>
                  </a:lnTo>
                  <a:lnTo>
                    <a:pt x="41" y="112"/>
                  </a:lnTo>
                  <a:lnTo>
                    <a:pt x="39" y="121"/>
                  </a:lnTo>
                  <a:lnTo>
                    <a:pt x="0" y="113"/>
                  </a:lnTo>
                  <a:lnTo>
                    <a:pt x="1" y="105"/>
                  </a:lnTo>
                  <a:lnTo>
                    <a:pt x="7" y="106"/>
                  </a:lnTo>
                  <a:lnTo>
                    <a:pt x="9" y="106"/>
                  </a:lnTo>
                  <a:lnTo>
                    <a:pt x="10" y="105"/>
                  </a:lnTo>
                  <a:lnTo>
                    <a:pt x="13" y="104"/>
                  </a:lnTo>
                  <a:lnTo>
                    <a:pt x="15" y="102"/>
                  </a:lnTo>
                  <a:lnTo>
                    <a:pt x="17" y="99"/>
                  </a:lnTo>
                  <a:lnTo>
                    <a:pt x="19" y="96"/>
                  </a:lnTo>
                  <a:lnTo>
                    <a:pt x="23" y="91"/>
                  </a:lnTo>
                  <a:lnTo>
                    <a:pt x="26" y="87"/>
                  </a:lnTo>
                  <a:lnTo>
                    <a:pt x="31" y="79"/>
                  </a:lnTo>
                  <a:lnTo>
                    <a:pt x="37" y="69"/>
                  </a:lnTo>
                  <a:lnTo>
                    <a:pt x="45" y="58"/>
                  </a:lnTo>
                  <a:lnTo>
                    <a:pt x="54" y="42"/>
                  </a:lnTo>
                  <a:lnTo>
                    <a:pt x="66" y="23"/>
                  </a:lnTo>
                  <a:lnTo>
                    <a:pt x="79" y="1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3281054" y="5330774"/>
              <a:ext cx="189304" cy="218427"/>
            </a:xfrm>
            <a:custGeom>
              <a:avLst/>
              <a:gdLst>
                <a:gd name="T0" fmla="*/ 105 w 132"/>
                <a:gd name="T1" fmla="*/ 27 h 149"/>
                <a:gd name="T2" fmla="*/ 93 w 132"/>
                <a:gd name="T3" fmla="*/ 20 h 149"/>
                <a:gd name="T4" fmla="*/ 72 w 132"/>
                <a:gd name="T5" fmla="*/ 18 h 149"/>
                <a:gd name="T6" fmla="*/ 43 w 132"/>
                <a:gd name="T7" fmla="*/ 24 h 149"/>
                <a:gd name="T8" fmla="*/ 39 w 132"/>
                <a:gd name="T9" fmla="*/ 27 h 149"/>
                <a:gd name="T10" fmla="*/ 39 w 132"/>
                <a:gd name="T11" fmla="*/ 31 h 149"/>
                <a:gd name="T12" fmla="*/ 57 w 132"/>
                <a:gd name="T13" fmla="*/ 68 h 149"/>
                <a:gd name="T14" fmla="*/ 75 w 132"/>
                <a:gd name="T15" fmla="*/ 63 h 149"/>
                <a:gd name="T16" fmla="*/ 81 w 132"/>
                <a:gd name="T17" fmla="*/ 59 h 149"/>
                <a:gd name="T18" fmla="*/ 83 w 132"/>
                <a:gd name="T19" fmla="*/ 55 h 149"/>
                <a:gd name="T20" fmla="*/ 81 w 132"/>
                <a:gd name="T21" fmla="*/ 47 h 149"/>
                <a:gd name="T22" fmla="*/ 100 w 132"/>
                <a:gd name="T23" fmla="*/ 81 h 149"/>
                <a:gd name="T24" fmla="*/ 90 w 132"/>
                <a:gd name="T25" fmla="*/ 77 h 149"/>
                <a:gd name="T26" fmla="*/ 87 w 132"/>
                <a:gd name="T27" fmla="*/ 74 h 149"/>
                <a:gd name="T28" fmla="*/ 80 w 132"/>
                <a:gd name="T29" fmla="*/ 73 h 149"/>
                <a:gd name="T30" fmla="*/ 60 w 132"/>
                <a:gd name="T31" fmla="*/ 77 h 149"/>
                <a:gd name="T32" fmla="*/ 66 w 132"/>
                <a:gd name="T33" fmla="*/ 125 h 149"/>
                <a:gd name="T34" fmla="*/ 69 w 132"/>
                <a:gd name="T35" fmla="*/ 128 h 149"/>
                <a:gd name="T36" fmla="*/ 71 w 132"/>
                <a:gd name="T37" fmla="*/ 129 h 149"/>
                <a:gd name="T38" fmla="*/ 80 w 132"/>
                <a:gd name="T39" fmla="*/ 127 h 149"/>
                <a:gd name="T40" fmla="*/ 97 w 132"/>
                <a:gd name="T41" fmla="*/ 120 h 149"/>
                <a:gd name="T42" fmla="*/ 115 w 132"/>
                <a:gd name="T43" fmla="*/ 109 h 149"/>
                <a:gd name="T44" fmla="*/ 120 w 132"/>
                <a:gd name="T45" fmla="*/ 102 h 149"/>
                <a:gd name="T46" fmla="*/ 120 w 132"/>
                <a:gd name="T47" fmla="*/ 92 h 149"/>
                <a:gd name="T48" fmla="*/ 132 w 132"/>
                <a:gd name="T49" fmla="*/ 121 h 149"/>
                <a:gd name="T50" fmla="*/ 33 w 132"/>
                <a:gd name="T51" fmla="*/ 140 h 149"/>
                <a:gd name="T52" fmla="*/ 47 w 132"/>
                <a:gd name="T53" fmla="*/ 138 h 149"/>
                <a:gd name="T54" fmla="*/ 47 w 132"/>
                <a:gd name="T55" fmla="*/ 135 h 149"/>
                <a:gd name="T56" fmla="*/ 47 w 132"/>
                <a:gd name="T57" fmla="*/ 132 h 149"/>
                <a:gd name="T58" fmla="*/ 20 w 132"/>
                <a:gd name="T59" fmla="*/ 37 h 149"/>
                <a:gd name="T60" fmla="*/ 19 w 132"/>
                <a:gd name="T61" fmla="*/ 33 h 149"/>
                <a:gd name="T62" fmla="*/ 17 w 132"/>
                <a:gd name="T63" fmla="*/ 32 h 149"/>
                <a:gd name="T64" fmla="*/ 2 w 132"/>
                <a:gd name="T65" fmla="*/ 36 h 149"/>
                <a:gd name="T66" fmla="*/ 96 w 132"/>
                <a:gd name="T6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2" h="149">
                  <a:moveTo>
                    <a:pt x="96" y="0"/>
                  </a:moveTo>
                  <a:lnTo>
                    <a:pt x="105" y="27"/>
                  </a:lnTo>
                  <a:lnTo>
                    <a:pt x="96" y="29"/>
                  </a:lnTo>
                  <a:lnTo>
                    <a:pt x="93" y="20"/>
                  </a:lnTo>
                  <a:lnTo>
                    <a:pt x="82" y="18"/>
                  </a:lnTo>
                  <a:lnTo>
                    <a:pt x="72" y="18"/>
                  </a:lnTo>
                  <a:lnTo>
                    <a:pt x="53" y="21"/>
                  </a:lnTo>
                  <a:lnTo>
                    <a:pt x="43" y="24"/>
                  </a:lnTo>
                  <a:lnTo>
                    <a:pt x="40" y="25"/>
                  </a:lnTo>
                  <a:lnTo>
                    <a:pt x="39" y="27"/>
                  </a:lnTo>
                  <a:lnTo>
                    <a:pt x="39" y="29"/>
                  </a:lnTo>
                  <a:lnTo>
                    <a:pt x="39" y="31"/>
                  </a:lnTo>
                  <a:lnTo>
                    <a:pt x="51" y="70"/>
                  </a:lnTo>
                  <a:lnTo>
                    <a:pt x="57" y="68"/>
                  </a:lnTo>
                  <a:lnTo>
                    <a:pt x="67" y="65"/>
                  </a:lnTo>
                  <a:lnTo>
                    <a:pt x="75" y="63"/>
                  </a:lnTo>
                  <a:lnTo>
                    <a:pt x="79" y="60"/>
                  </a:lnTo>
                  <a:lnTo>
                    <a:pt x="81" y="59"/>
                  </a:lnTo>
                  <a:lnTo>
                    <a:pt x="82" y="57"/>
                  </a:lnTo>
                  <a:lnTo>
                    <a:pt x="83" y="55"/>
                  </a:lnTo>
                  <a:lnTo>
                    <a:pt x="83" y="52"/>
                  </a:lnTo>
                  <a:lnTo>
                    <a:pt x="81" y="47"/>
                  </a:lnTo>
                  <a:lnTo>
                    <a:pt x="90" y="45"/>
                  </a:lnTo>
                  <a:lnTo>
                    <a:pt x="100" y="81"/>
                  </a:lnTo>
                  <a:lnTo>
                    <a:pt x="91" y="83"/>
                  </a:lnTo>
                  <a:lnTo>
                    <a:pt x="90" y="77"/>
                  </a:lnTo>
                  <a:lnTo>
                    <a:pt x="89" y="75"/>
                  </a:lnTo>
                  <a:lnTo>
                    <a:pt x="87" y="74"/>
                  </a:lnTo>
                  <a:lnTo>
                    <a:pt x="84" y="73"/>
                  </a:lnTo>
                  <a:lnTo>
                    <a:pt x="80" y="73"/>
                  </a:lnTo>
                  <a:lnTo>
                    <a:pt x="72" y="74"/>
                  </a:lnTo>
                  <a:lnTo>
                    <a:pt x="60" y="77"/>
                  </a:lnTo>
                  <a:lnTo>
                    <a:pt x="53" y="78"/>
                  </a:lnTo>
                  <a:lnTo>
                    <a:pt x="66" y="125"/>
                  </a:lnTo>
                  <a:lnTo>
                    <a:pt x="67" y="127"/>
                  </a:lnTo>
                  <a:lnTo>
                    <a:pt x="69" y="128"/>
                  </a:lnTo>
                  <a:lnTo>
                    <a:pt x="69" y="129"/>
                  </a:lnTo>
                  <a:lnTo>
                    <a:pt x="71" y="129"/>
                  </a:lnTo>
                  <a:lnTo>
                    <a:pt x="75" y="128"/>
                  </a:lnTo>
                  <a:lnTo>
                    <a:pt x="80" y="127"/>
                  </a:lnTo>
                  <a:lnTo>
                    <a:pt x="85" y="125"/>
                  </a:lnTo>
                  <a:lnTo>
                    <a:pt x="97" y="120"/>
                  </a:lnTo>
                  <a:lnTo>
                    <a:pt x="106" y="116"/>
                  </a:lnTo>
                  <a:lnTo>
                    <a:pt x="115" y="109"/>
                  </a:lnTo>
                  <a:lnTo>
                    <a:pt x="118" y="105"/>
                  </a:lnTo>
                  <a:lnTo>
                    <a:pt x="120" y="102"/>
                  </a:lnTo>
                  <a:lnTo>
                    <a:pt x="121" y="99"/>
                  </a:lnTo>
                  <a:lnTo>
                    <a:pt x="120" y="92"/>
                  </a:lnTo>
                  <a:lnTo>
                    <a:pt x="129" y="90"/>
                  </a:lnTo>
                  <a:lnTo>
                    <a:pt x="132" y="121"/>
                  </a:lnTo>
                  <a:lnTo>
                    <a:pt x="35" y="149"/>
                  </a:lnTo>
                  <a:lnTo>
                    <a:pt x="33" y="140"/>
                  </a:lnTo>
                  <a:lnTo>
                    <a:pt x="44" y="137"/>
                  </a:lnTo>
                  <a:lnTo>
                    <a:pt x="47" y="138"/>
                  </a:lnTo>
                  <a:lnTo>
                    <a:pt x="46" y="137"/>
                  </a:lnTo>
                  <a:lnTo>
                    <a:pt x="47" y="135"/>
                  </a:lnTo>
                  <a:lnTo>
                    <a:pt x="48" y="134"/>
                  </a:lnTo>
                  <a:lnTo>
                    <a:pt x="47" y="132"/>
                  </a:lnTo>
                  <a:lnTo>
                    <a:pt x="47" y="130"/>
                  </a:lnTo>
                  <a:lnTo>
                    <a:pt x="20" y="37"/>
                  </a:lnTo>
                  <a:lnTo>
                    <a:pt x="20" y="34"/>
                  </a:lnTo>
                  <a:lnTo>
                    <a:pt x="19" y="33"/>
                  </a:lnTo>
                  <a:lnTo>
                    <a:pt x="18" y="32"/>
                  </a:lnTo>
                  <a:lnTo>
                    <a:pt x="17" y="32"/>
                  </a:lnTo>
                  <a:lnTo>
                    <a:pt x="16" y="32"/>
                  </a:lnTo>
                  <a:lnTo>
                    <a:pt x="2" y="36"/>
                  </a:lnTo>
                  <a:lnTo>
                    <a:pt x="0" y="27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1526356" y="4872078"/>
              <a:ext cx="203865" cy="189303"/>
            </a:xfrm>
            <a:custGeom>
              <a:avLst/>
              <a:gdLst>
                <a:gd name="T0" fmla="*/ 72 w 141"/>
                <a:gd name="T1" fmla="*/ 0 h 128"/>
                <a:gd name="T2" fmla="*/ 86 w 141"/>
                <a:gd name="T3" fmla="*/ 2 h 128"/>
                <a:gd name="T4" fmla="*/ 101 w 141"/>
                <a:gd name="T5" fmla="*/ 10 h 128"/>
                <a:gd name="T6" fmla="*/ 115 w 141"/>
                <a:gd name="T7" fmla="*/ 22 h 128"/>
                <a:gd name="T8" fmla="*/ 119 w 141"/>
                <a:gd name="T9" fmla="*/ 27 h 128"/>
                <a:gd name="T10" fmla="*/ 121 w 141"/>
                <a:gd name="T11" fmla="*/ 29 h 128"/>
                <a:gd name="T12" fmla="*/ 124 w 141"/>
                <a:gd name="T13" fmla="*/ 35 h 128"/>
                <a:gd name="T14" fmla="*/ 128 w 141"/>
                <a:gd name="T15" fmla="*/ 40 h 128"/>
                <a:gd name="T16" fmla="*/ 130 w 141"/>
                <a:gd name="T17" fmla="*/ 45 h 128"/>
                <a:gd name="T18" fmla="*/ 132 w 141"/>
                <a:gd name="T19" fmla="*/ 50 h 128"/>
                <a:gd name="T20" fmla="*/ 136 w 141"/>
                <a:gd name="T21" fmla="*/ 47 h 128"/>
                <a:gd name="T22" fmla="*/ 141 w 141"/>
                <a:gd name="T23" fmla="*/ 54 h 128"/>
                <a:gd name="T24" fmla="*/ 116 w 141"/>
                <a:gd name="T25" fmla="*/ 81 h 128"/>
                <a:gd name="T26" fmla="*/ 111 w 141"/>
                <a:gd name="T27" fmla="*/ 74 h 128"/>
                <a:gd name="T28" fmla="*/ 116 w 141"/>
                <a:gd name="T29" fmla="*/ 67 h 128"/>
                <a:gd name="T30" fmla="*/ 119 w 141"/>
                <a:gd name="T31" fmla="*/ 57 h 128"/>
                <a:gd name="T32" fmla="*/ 118 w 141"/>
                <a:gd name="T33" fmla="*/ 46 h 128"/>
                <a:gd name="T34" fmla="*/ 113 w 141"/>
                <a:gd name="T35" fmla="*/ 35 h 128"/>
                <a:gd name="T36" fmla="*/ 106 w 141"/>
                <a:gd name="T37" fmla="*/ 26 h 128"/>
                <a:gd name="T38" fmla="*/ 95 w 141"/>
                <a:gd name="T39" fmla="*/ 17 h 128"/>
                <a:gd name="T40" fmla="*/ 82 w 141"/>
                <a:gd name="T41" fmla="*/ 15 h 128"/>
                <a:gd name="T42" fmla="*/ 68 w 141"/>
                <a:gd name="T43" fmla="*/ 18 h 128"/>
                <a:gd name="T44" fmla="*/ 55 w 141"/>
                <a:gd name="T45" fmla="*/ 23 h 128"/>
                <a:gd name="T46" fmla="*/ 46 w 141"/>
                <a:gd name="T47" fmla="*/ 30 h 128"/>
                <a:gd name="T48" fmla="*/ 41 w 141"/>
                <a:gd name="T49" fmla="*/ 33 h 128"/>
                <a:gd name="T50" fmla="*/ 38 w 141"/>
                <a:gd name="T51" fmla="*/ 36 h 128"/>
                <a:gd name="T52" fmla="*/ 27 w 141"/>
                <a:gd name="T53" fmla="*/ 49 h 128"/>
                <a:gd name="T54" fmla="*/ 20 w 141"/>
                <a:gd name="T55" fmla="*/ 62 h 128"/>
                <a:gd name="T56" fmla="*/ 16 w 141"/>
                <a:gd name="T57" fmla="*/ 74 h 128"/>
                <a:gd name="T58" fmla="*/ 18 w 141"/>
                <a:gd name="T59" fmla="*/ 86 h 128"/>
                <a:gd name="T60" fmla="*/ 22 w 141"/>
                <a:gd name="T61" fmla="*/ 98 h 128"/>
                <a:gd name="T62" fmla="*/ 29 w 141"/>
                <a:gd name="T63" fmla="*/ 107 h 128"/>
                <a:gd name="T64" fmla="*/ 38 w 141"/>
                <a:gd name="T65" fmla="*/ 115 h 128"/>
                <a:gd name="T66" fmla="*/ 49 w 141"/>
                <a:gd name="T67" fmla="*/ 118 h 128"/>
                <a:gd name="T68" fmla="*/ 63 w 141"/>
                <a:gd name="T69" fmla="*/ 119 h 128"/>
                <a:gd name="T70" fmla="*/ 77 w 141"/>
                <a:gd name="T71" fmla="*/ 116 h 128"/>
                <a:gd name="T72" fmla="*/ 79 w 141"/>
                <a:gd name="T73" fmla="*/ 115 h 128"/>
                <a:gd name="T74" fmla="*/ 82 w 141"/>
                <a:gd name="T75" fmla="*/ 122 h 128"/>
                <a:gd name="T76" fmla="*/ 79 w 141"/>
                <a:gd name="T77" fmla="*/ 124 h 128"/>
                <a:gd name="T78" fmla="*/ 68 w 141"/>
                <a:gd name="T79" fmla="*/ 127 h 128"/>
                <a:gd name="T80" fmla="*/ 57 w 141"/>
                <a:gd name="T81" fmla="*/ 128 h 128"/>
                <a:gd name="T82" fmla="*/ 54 w 141"/>
                <a:gd name="T83" fmla="*/ 127 h 128"/>
                <a:gd name="T84" fmla="*/ 43 w 141"/>
                <a:gd name="T85" fmla="*/ 126 h 128"/>
                <a:gd name="T86" fmla="*/ 34 w 141"/>
                <a:gd name="T87" fmla="*/ 122 h 128"/>
                <a:gd name="T88" fmla="*/ 29 w 141"/>
                <a:gd name="T89" fmla="*/ 120 h 128"/>
                <a:gd name="T90" fmla="*/ 25 w 141"/>
                <a:gd name="T91" fmla="*/ 117 h 128"/>
                <a:gd name="T92" fmla="*/ 21 w 141"/>
                <a:gd name="T93" fmla="*/ 113 h 128"/>
                <a:gd name="T94" fmla="*/ 18 w 141"/>
                <a:gd name="T95" fmla="*/ 110 h 128"/>
                <a:gd name="T96" fmla="*/ 6 w 141"/>
                <a:gd name="T97" fmla="*/ 94 h 128"/>
                <a:gd name="T98" fmla="*/ 1 w 141"/>
                <a:gd name="T99" fmla="*/ 79 h 128"/>
                <a:gd name="T100" fmla="*/ 0 w 141"/>
                <a:gd name="T101" fmla="*/ 62 h 128"/>
                <a:gd name="T102" fmla="*/ 4 w 141"/>
                <a:gd name="T103" fmla="*/ 46 h 128"/>
                <a:gd name="T104" fmla="*/ 11 w 141"/>
                <a:gd name="T105" fmla="*/ 31 h 128"/>
                <a:gd name="T106" fmla="*/ 22 w 141"/>
                <a:gd name="T107" fmla="*/ 19 h 128"/>
                <a:gd name="T108" fmla="*/ 24 w 141"/>
                <a:gd name="T109" fmla="*/ 17 h 128"/>
                <a:gd name="T110" fmla="*/ 28 w 141"/>
                <a:gd name="T111" fmla="*/ 14 h 128"/>
                <a:gd name="T112" fmla="*/ 40 w 141"/>
                <a:gd name="T113" fmla="*/ 6 h 128"/>
                <a:gd name="T114" fmla="*/ 54 w 141"/>
                <a:gd name="T115" fmla="*/ 2 h 128"/>
                <a:gd name="T116" fmla="*/ 69 w 141"/>
                <a:gd name="T117" fmla="*/ 0 h 128"/>
                <a:gd name="T118" fmla="*/ 72 w 141"/>
                <a:gd name="T11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1" h="128">
                  <a:moveTo>
                    <a:pt x="72" y="0"/>
                  </a:moveTo>
                  <a:lnTo>
                    <a:pt x="86" y="2"/>
                  </a:lnTo>
                  <a:lnTo>
                    <a:pt x="101" y="10"/>
                  </a:lnTo>
                  <a:lnTo>
                    <a:pt x="115" y="22"/>
                  </a:lnTo>
                  <a:lnTo>
                    <a:pt x="119" y="27"/>
                  </a:lnTo>
                  <a:lnTo>
                    <a:pt x="121" y="29"/>
                  </a:lnTo>
                  <a:lnTo>
                    <a:pt x="124" y="35"/>
                  </a:lnTo>
                  <a:lnTo>
                    <a:pt x="128" y="40"/>
                  </a:lnTo>
                  <a:lnTo>
                    <a:pt x="130" y="45"/>
                  </a:lnTo>
                  <a:lnTo>
                    <a:pt x="132" y="50"/>
                  </a:lnTo>
                  <a:lnTo>
                    <a:pt x="136" y="47"/>
                  </a:lnTo>
                  <a:lnTo>
                    <a:pt x="141" y="54"/>
                  </a:lnTo>
                  <a:lnTo>
                    <a:pt x="116" y="81"/>
                  </a:lnTo>
                  <a:lnTo>
                    <a:pt x="111" y="74"/>
                  </a:lnTo>
                  <a:lnTo>
                    <a:pt x="116" y="67"/>
                  </a:lnTo>
                  <a:lnTo>
                    <a:pt x="119" y="57"/>
                  </a:lnTo>
                  <a:lnTo>
                    <a:pt x="118" y="46"/>
                  </a:lnTo>
                  <a:lnTo>
                    <a:pt x="113" y="35"/>
                  </a:lnTo>
                  <a:lnTo>
                    <a:pt x="106" y="26"/>
                  </a:lnTo>
                  <a:lnTo>
                    <a:pt x="95" y="17"/>
                  </a:lnTo>
                  <a:lnTo>
                    <a:pt x="82" y="15"/>
                  </a:lnTo>
                  <a:lnTo>
                    <a:pt x="68" y="18"/>
                  </a:lnTo>
                  <a:lnTo>
                    <a:pt x="55" y="23"/>
                  </a:lnTo>
                  <a:lnTo>
                    <a:pt x="46" y="30"/>
                  </a:lnTo>
                  <a:lnTo>
                    <a:pt x="41" y="33"/>
                  </a:lnTo>
                  <a:lnTo>
                    <a:pt x="38" y="36"/>
                  </a:lnTo>
                  <a:lnTo>
                    <a:pt x="27" y="49"/>
                  </a:lnTo>
                  <a:lnTo>
                    <a:pt x="20" y="62"/>
                  </a:lnTo>
                  <a:lnTo>
                    <a:pt x="16" y="74"/>
                  </a:lnTo>
                  <a:lnTo>
                    <a:pt x="18" y="86"/>
                  </a:lnTo>
                  <a:lnTo>
                    <a:pt x="22" y="98"/>
                  </a:lnTo>
                  <a:lnTo>
                    <a:pt x="29" y="107"/>
                  </a:lnTo>
                  <a:lnTo>
                    <a:pt x="38" y="115"/>
                  </a:lnTo>
                  <a:lnTo>
                    <a:pt x="49" y="118"/>
                  </a:lnTo>
                  <a:lnTo>
                    <a:pt x="63" y="119"/>
                  </a:lnTo>
                  <a:lnTo>
                    <a:pt x="77" y="116"/>
                  </a:lnTo>
                  <a:lnTo>
                    <a:pt x="79" y="115"/>
                  </a:lnTo>
                  <a:lnTo>
                    <a:pt x="82" y="122"/>
                  </a:lnTo>
                  <a:lnTo>
                    <a:pt x="79" y="124"/>
                  </a:lnTo>
                  <a:lnTo>
                    <a:pt x="68" y="127"/>
                  </a:lnTo>
                  <a:lnTo>
                    <a:pt x="57" y="128"/>
                  </a:lnTo>
                  <a:lnTo>
                    <a:pt x="54" y="127"/>
                  </a:lnTo>
                  <a:lnTo>
                    <a:pt x="43" y="126"/>
                  </a:lnTo>
                  <a:lnTo>
                    <a:pt x="34" y="122"/>
                  </a:lnTo>
                  <a:lnTo>
                    <a:pt x="29" y="120"/>
                  </a:lnTo>
                  <a:lnTo>
                    <a:pt x="25" y="117"/>
                  </a:lnTo>
                  <a:lnTo>
                    <a:pt x="21" y="113"/>
                  </a:lnTo>
                  <a:lnTo>
                    <a:pt x="18" y="110"/>
                  </a:lnTo>
                  <a:lnTo>
                    <a:pt x="6" y="94"/>
                  </a:lnTo>
                  <a:lnTo>
                    <a:pt x="1" y="79"/>
                  </a:lnTo>
                  <a:lnTo>
                    <a:pt x="0" y="62"/>
                  </a:lnTo>
                  <a:lnTo>
                    <a:pt x="4" y="46"/>
                  </a:lnTo>
                  <a:lnTo>
                    <a:pt x="11" y="31"/>
                  </a:lnTo>
                  <a:lnTo>
                    <a:pt x="22" y="19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40" y="6"/>
                  </a:lnTo>
                  <a:lnTo>
                    <a:pt x="54" y="2"/>
                  </a:lnTo>
                  <a:lnTo>
                    <a:pt x="69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2319975" y="5345336"/>
              <a:ext cx="218427" cy="225708"/>
            </a:xfrm>
            <a:custGeom>
              <a:avLst/>
              <a:gdLst>
                <a:gd name="T0" fmla="*/ 84 w 147"/>
                <a:gd name="T1" fmla="*/ 23 h 154"/>
                <a:gd name="T2" fmla="*/ 69 w 147"/>
                <a:gd name="T3" fmla="*/ 20 h 154"/>
                <a:gd name="T4" fmla="*/ 66 w 147"/>
                <a:gd name="T5" fmla="*/ 24 h 154"/>
                <a:gd name="T6" fmla="*/ 73 w 147"/>
                <a:gd name="T7" fmla="*/ 66 h 154"/>
                <a:gd name="T8" fmla="*/ 81 w 147"/>
                <a:gd name="T9" fmla="*/ 65 h 154"/>
                <a:gd name="T10" fmla="*/ 93 w 147"/>
                <a:gd name="T11" fmla="*/ 55 h 154"/>
                <a:gd name="T12" fmla="*/ 110 w 147"/>
                <a:gd name="T13" fmla="*/ 37 h 154"/>
                <a:gd name="T14" fmla="*/ 124 w 147"/>
                <a:gd name="T15" fmla="*/ 27 h 154"/>
                <a:gd name="T16" fmla="*/ 137 w 147"/>
                <a:gd name="T17" fmla="*/ 26 h 154"/>
                <a:gd name="T18" fmla="*/ 146 w 147"/>
                <a:gd name="T19" fmla="*/ 32 h 154"/>
                <a:gd name="T20" fmla="*/ 145 w 147"/>
                <a:gd name="T21" fmla="*/ 44 h 154"/>
                <a:gd name="T22" fmla="*/ 143 w 147"/>
                <a:gd name="T23" fmla="*/ 48 h 154"/>
                <a:gd name="T24" fmla="*/ 134 w 147"/>
                <a:gd name="T25" fmla="*/ 50 h 154"/>
                <a:gd name="T26" fmla="*/ 127 w 147"/>
                <a:gd name="T27" fmla="*/ 45 h 154"/>
                <a:gd name="T28" fmla="*/ 127 w 147"/>
                <a:gd name="T29" fmla="*/ 35 h 154"/>
                <a:gd name="T30" fmla="*/ 124 w 147"/>
                <a:gd name="T31" fmla="*/ 37 h 154"/>
                <a:gd name="T32" fmla="*/ 119 w 147"/>
                <a:gd name="T33" fmla="*/ 42 h 154"/>
                <a:gd name="T34" fmla="*/ 113 w 147"/>
                <a:gd name="T35" fmla="*/ 53 h 154"/>
                <a:gd name="T36" fmla="*/ 99 w 147"/>
                <a:gd name="T37" fmla="*/ 65 h 154"/>
                <a:gd name="T38" fmla="*/ 82 w 147"/>
                <a:gd name="T39" fmla="*/ 73 h 154"/>
                <a:gd name="T40" fmla="*/ 98 w 147"/>
                <a:gd name="T41" fmla="*/ 89 h 154"/>
                <a:gd name="T42" fmla="*/ 108 w 147"/>
                <a:gd name="T43" fmla="*/ 120 h 154"/>
                <a:gd name="T44" fmla="*/ 109 w 147"/>
                <a:gd name="T45" fmla="*/ 136 h 154"/>
                <a:gd name="T46" fmla="*/ 110 w 147"/>
                <a:gd name="T47" fmla="*/ 143 h 154"/>
                <a:gd name="T48" fmla="*/ 113 w 147"/>
                <a:gd name="T49" fmla="*/ 144 h 154"/>
                <a:gd name="T50" fmla="*/ 117 w 147"/>
                <a:gd name="T51" fmla="*/ 138 h 154"/>
                <a:gd name="T52" fmla="*/ 125 w 147"/>
                <a:gd name="T53" fmla="*/ 142 h 154"/>
                <a:gd name="T54" fmla="*/ 118 w 147"/>
                <a:gd name="T55" fmla="*/ 152 h 154"/>
                <a:gd name="T56" fmla="*/ 104 w 147"/>
                <a:gd name="T57" fmla="*/ 153 h 154"/>
                <a:gd name="T58" fmla="*/ 92 w 147"/>
                <a:gd name="T59" fmla="*/ 144 h 154"/>
                <a:gd name="T60" fmla="*/ 84 w 147"/>
                <a:gd name="T61" fmla="*/ 112 h 154"/>
                <a:gd name="T62" fmla="*/ 81 w 147"/>
                <a:gd name="T63" fmla="*/ 94 h 154"/>
                <a:gd name="T64" fmla="*/ 77 w 147"/>
                <a:gd name="T65" fmla="*/ 80 h 154"/>
                <a:gd name="T66" fmla="*/ 69 w 147"/>
                <a:gd name="T67" fmla="*/ 74 h 154"/>
                <a:gd name="T68" fmla="*/ 39 w 147"/>
                <a:gd name="T69" fmla="*/ 119 h 154"/>
                <a:gd name="T70" fmla="*/ 41 w 147"/>
                <a:gd name="T71" fmla="*/ 124 h 154"/>
                <a:gd name="T72" fmla="*/ 43 w 147"/>
                <a:gd name="T73" fmla="*/ 125 h 154"/>
                <a:gd name="T74" fmla="*/ 0 w 147"/>
                <a:gd name="T75" fmla="*/ 121 h 154"/>
                <a:gd name="T76" fmla="*/ 17 w 147"/>
                <a:gd name="T77" fmla="*/ 117 h 154"/>
                <a:gd name="T78" fmla="*/ 20 w 147"/>
                <a:gd name="T79" fmla="*/ 115 h 154"/>
                <a:gd name="T80" fmla="*/ 48 w 147"/>
                <a:gd name="T81" fmla="*/ 17 h 154"/>
                <a:gd name="T82" fmla="*/ 47 w 147"/>
                <a:gd name="T83" fmla="*/ 12 h 154"/>
                <a:gd name="T84" fmla="*/ 33 w 147"/>
                <a:gd name="T85" fmla="*/ 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7" h="154">
                  <a:moveTo>
                    <a:pt x="36" y="0"/>
                  </a:moveTo>
                  <a:lnTo>
                    <a:pt x="87" y="14"/>
                  </a:lnTo>
                  <a:lnTo>
                    <a:pt x="84" y="23"/>
                  </a:lnTo>
                  <a:lnTo>
                    <a:pt x="71" y="19"/>
                  </a:lnTo>
                  <a:lnTo>
                    <a:pt x="70" y="19"/>
                  </a:lnTo>
                  <a:lnTo>
                    <a:pt x="69" y="20"/>
                  </a:lnTo>
                  <a:lnTo>
                    <a:pt x="69" y="20"/>
                  </a:lnTo>
                  <a:lnTo>
                    <a:pt x="68" y="22"/>
                  </a:lnTo>
                  <a:lnTo>
                    <a:pt x="66" y="24"/>
                  </a:lnTo>
                  <a:lnTo>
                    <a:pt x="56" y="60"/>
                  </a:lnTo>
                  <a:lnTo>
                    <a:pt x="71" y="65"/>
                  </a:lnTo>
                  <a:lnTo>
                    <a:pt x="73" y="66"/>
                  </a:lnTo>
                  <a:lnTo>
                    <a:pt x="77" y="66"/>
                  </a:lnTo>
                  <a:lnTo>
                    <a:pt x="79" y="66"/>
                  </a:lnTo>
                  <a:lnTo>
                    <a:pt x="81" y="65"/>
                  </a:lnTo>
                  <a:lnTo>
                    <a:pt x="84" y="63"/>
                  </a:lnTo>
                  <a:lnTo>
                    <a:pt x="89" y="59"/>
                  </a:lnTo>
                  <a:lnTo>
                    <a:pt x="93" y="55"/>
                  </a:lnTo>
                  <a:lnTo>
                    <a:pt x="98" y="49"/>
                  </a:lnTo>
                  <a:lnTo>
                    <a:pt x="105" y="42"/>
                  </a:lnTo>
                  <a:lnTo>
                    <a:pt x="110" y="37"/>
                  </a:lnTo>
                  <a:lnTo>
                    <a:pt x="115" y="32"/>
                  </a:lnTo>
                  <a:lnTo>
                    <a:pt x="119" y="29"/>
                  </a:lnTo>
                  <a:lnTo>
                    <a:pt x="124" y="27"/>
                  </a:lnTo>
                  <a:lnTo>
                    <a:pt x="128" y="26"/>
                  </a:lnTo>
                  <a:lnTo>
                    <a:pt x="133" y="26"/>
                  </a:lnTo>
                  <a:lnTo>
                    <a:pt x="137" y="26"/>
                  </a:lnTo>
                  <a:lnTo>
                    <a:pt x="141" y="28"/>
                  </a:lnTo>
                  <a:lnTo>
                    <a:pt x="144" y="30"/>
                  </a:lnTo>
                  <a:lnTo>
                    <a:pt x="146" y="32"/>
                  </a:lnTo>
                  <a:lnTo>
                    <a:pt x="147" y="38"/>
                  </a:lnTo>
                  <a:lnTo>
                    <a:pt x="147" y="42"/>
                  </a:lnTo>
                  <a:lnTo>
                    <a:pt x="145" y="44"/>
                  </a:lnTo>
                  <a:lnTo>
                    <a:pt x="146" y="44"/>
                  </a:lnTo>
                  <a:lnTo>
                    <a:pt x="145" y="46"/>
                  </a:lnTo>
                  <a:lnTo>
                    <a:pt x="143" y="48"/>
                  </a:lnTo>
                  <a:lnTo>
                    <a:pt x="142" y="49"/>
                  </a:lnTo>
                  <a:lnTo>
                    <a:pt x="137" y="50"/>
                  </a:lnTo>
                  <a:lnTo>
                    <a:pt x="134" y="50"/>
                  </a:lnTo>
                  <a:lnTo>
                    <a:pt x="131" y="49"/>
                  </a:lnTo>
                  <a:lnTo>
                    <a:pt x="128" y="47"/>
                  </a:lnTo>
                  <a:lnTo>
                    <a:pt x="127" y="45"/>
                  </a:lnTo>
                  <a:lnTo>
                    <a:pt x="126" y="41"/>
                  </a:lnTo>
                  <a:lnTo>
                    <a:pt x="126" y="37"/>
                  </a:lnTo>
                  <a:lnTo>
                    <a:pt x="127" y="35"/>
                  </a:lnTo>
                  <a:lnTo>
                    <a:pt x="126" y="36"/>
                  </a:lnTo>
                  <a:lnTo>
                    <a:pt x="125" y="36"/>
                  </a:lnTo>
                  <a:lnTo>
                    <a:pt x="124" y="37"/>
                  </a:lnTo>
                  <a:lnTo>
                    <a:pt x="123" y="38"/>
                  </a:lnTo>
                  <a:lnTo>
                    <a:pt x="122" y="40"/>
                  </a:lnTo>
                  <a:lnTo>
                    <a:pt x="119" y="42"/>
                  </a:lnTo>
                  <a:lnTo>
                    <a:pt x="116" y="47"/>
                  </a:lnTo>
                  <a:lnTo>
                    <a:pt x="115" y="49"/>
                  </a:lnTo>
                  <a:lnTo>
                    <a:pt x="113" y="53"/>
                  </a:lnTo>
                  <a:lnTo>
                    <a:pt x="108" y="57"/>
                  </a:lnTo>
                  <a:lnTo>
                    <a:pt x="105" y="60"/>
                  </a:lnTo>
                  <a:lnTo>
                    <a:pt x="99" y="65"/>
                  </a:lnTo>
                  <a:lnTo>
                    <a:pt x="92" y="70"/>
                  </a:lnTo>
                  <a:lnTo>
                    <a:pt x="88" y="72"/>
                  </a:lnTo>
                  <a:lnTo>
                    <a:pt x="82" y="73"/>
                  </a:lnTo>
                  <a:lnTo>
                    <a:pt x="89" y="77"/>
                  </a:lnTo>
                  <a:lnTo>
                    <a:pt x="93" y="83"/>
                  </a:lnTo>
                  <a:lnTo>
                    <a:pt x="98" y="89"/>
                  </a:lnTo>
                  <a:lnTo>
                    <a:pt x="104" y="100"/>
                  </a:lnTo>
                  <a:lnTo>
                    <a:pt x="107" y="111"/>
                  </a:lnTo>
                  <a:lnTo>
                    <a:pt x="108" y="120"/>
                  </a:lnTo>
                  <a:lnTo>
                    <a:pt x="108" y="121"/>
                  </a:lnTo>
                  <a:lnTo>
                    <a:pt x="109" y="128"/>
                  </a:lnTo>
                  <a:lnTo>
                    <a:pt x="109" y="136"/>
                  </a:lnTo>
                  <a:lnTo>
                    <a:pt x="110" y="139"/>
                  </a:lnTo>
                  <a:lnTo>
                    <a:pt x="110" y="140"/>
                  </a:lnTo>
                  <a:lnTo>
                    <a:pt x="110" y="143"/>
                  </a:lnTo>
                  <a:lnTo>
                    <a:pt x="111" y="144"/>
                  </a:lnTo>
                  <a:lnTo>
                    <a:pt x="111" y="146"/>
                  </a:lnTo>
                  <a:lnTo>
                    <a:pt x="113" y="144"/>
                  </a:lnTo>
                  <a:lnTo>
                    <a:pt x="115" y="144"/>
                  </a:lnTo>
                  <a:lnTo>
                    <a:pt x="117" y="140"/>
                  </a:lnTo>
                  <a:lnTo>
                    <a:pt x="117" y="138"/>
                  </a:lnTo>
                  <a:lnTo>
                    <a:pt x="119" y="138"/>
                  </a:lnTo>
                  <a:lnTo>
                    <a:pt x="126" y="140"/>
                  </a:lnTo>
                  <a:lnTo>
                    <a:pt x="125" y="142"/>
                  </a:lnTo>
                  <a:lnTo>
                    <a:pt x="124" y="146"/>
                  </a:lnTo>
                  <a:lnTo>
                    <a:pt x="122" y="149"/>
                  </a:lnTo>
                  <a:lnTo>
                    <a:pt x="118" y="152"/>
                  </a:lnTo>
                  <a:lnTo>
                    <a:pt x="116" y="153"/>
                  </a:lnTo>
                  <a:lnTo>
                    <a:pt x="109" y="154"/>
                  </a:lnTo>
                  <a:lnTo>
                    <a:pt x="104" y="153"/>
                  </a:lnTo>
                  <a:lnTo>
                    <a:pt x="99" y="151"/>
                  </a:lnTo>
                  <a:lnTo>
                    <a:pt x="95" y="148"/>
                  </a:lnTo>
                  <a:lnTo>
                    <a:pt x="92" y="144"/>
                  </a:lnTo>
                  <a:lnTo>
                    <a:pt x="89" y="136"/>
                  </a:lnTo>
                  <a:lnTo>
                    <a:pt x="87" y="126"/>
                  </a:lnTo>
                  <a:lnTo>
                    <a:pt x="84" y="112"/>
                  </a:lnTo>
                  <a:lnTo>
                    <a:pt x="83" y="106"/>
                  </a:lnTo>
                  <a:lnTo>
                    <a:pt x="82" y="100"/>
                  </a:lnTo>
                  <a:lnTo>
                    <a:pt x="81" y="94"/>
                  </a:lnTo>
                  <a:lnTo>
                    <a:pt x="81" y="90"/>
                  </a:lnTo>
                  <a:lnTo>
                    <a:pt x="79" y="84"/>
                  </a:lnTo>
                  <a:lnTo>
                    <a:pt x="77" y="80"/>
                  </a:lnTo>
                  <a:lnTo>
                    <a:pt x="74" y="77"/>
                  </a:lnTo>
                  <a:lnTo>
                    <a:pt x="72" y="75"/>
                  </a:lnTo>
                  <a:lnTo>
                    <a:pt x="69" y="74"/>
                  </a:lnTo>
                  <a:lnTo>
                    <a:pt x="54" y="70"/>
                  </a:lnTo>
                  <a:lnTo>
                    <a:pt x="41" y="117"/>
                  </a:lnTo>
                  <a:lnTo>
                    <a:pt x="39" y="119"/>
                  </a:lnTo>
                  <a:lnTo>
                    <a:pt x="39" y="121"/>
                  </a:lnTo>
                  <a:lnTo>
                    <a:pt x="39" y="122"/>
                  </a:lnTo>
                  <a:lnTo>
                    <a:pt x="41" y="124"/>
                  </a:lnTo>
                  <a:lnTo>
                    <a:pt x="42" y="124"/>
                  </a:lnTo>
                  <a:lnTo>
                    <a:pt x="42" y="126"/>
                  </a:lnTo>
                  <a:lnTo>
                    <a:pt x="43" y="125"/>
                  </a:lnTo>
                  <a:lnTo>
                    <a:pt x="54" y="128"/>
                  </a:lnTo>
                  <a:lnTo>
                    <a:pt x="52" y="136"/>
                  </a:lnTo>
                  <a:lnTo>
                    <a:pt x="0" y="121"/>
                  </a:lnTo>
                  <a:lnTo>
                    <a:pt x="3" y="113"/>
                  </a:lnTo>
                  <a:lnTo>
                    <a:pt x="17" y="117"/>
                  </a:lnTo>
                  <a:lnTo>
                    <a:pt x="17" y="117"/>
                  </a:lnTo>
                  <a:lnTo>
                    <a:pt x="19" y="116"/>
                  </a:lnTo>
                  <a:lnTo>
                    <a:pt x="19" y="116"/>
                  </a:lnTo>
                  <a:lnTo>
                    <a:pt x="20" y="115"/>
                  </a:lnTo>
                  <a:lnTo>
                    <a:pt x="21" y="112"/>
                  </a:lnTo>
                  <a:lnTo>
                    <a:pt x="47" y="19"/>
                  </a:lnTo>
                  <a:lnTo>
                    <a:pt x="48" y="17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7" y="12"/>
                  </a:lnTo>
                  <a:lnTo>
                    <a:pt x="46" y="12"/>
                  </a:lnTo>
                  <a:lnTo>
                    <a:pt x="45" y="11"/>
                  </a:lnTo>
                  <a:lnTo>
                    <a:pt x="33" y="8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3069908" y="5389022"/>
              <a:ext cx="225708" cy="196584"/>
            </a:xfrm>
            <a:custGeom>
              <a:avLst/>
              <a:gdLst>
                <a:gd name="T0" fmla="*/ 58 w 154"/>
                <a:gd name="T1" fmla="*/ 33 h 135"/>
                <a:gd name="T2" fmla="*/ 42 w 154"/>
                <a:gd name="T3" fmla="*/ 37 h 135"/>
                <a:gd name="T4" fmla="*/ 28 w 154"/>
                <a:gd name="T5" fmla="*/ 48 h 135"/>
                <a:gd name="T6" fmla="*/ 21 w 154"/>
                <a:gd name="T7" fmla="*/ 73 h 135"/>
                <a:gd name="T8" fmla="*/ 21 w 154"/>
                <a:gd name="T9" fmla="*/ 77 h 135"/>
                <a:gd name="T10" fmla="*/ 27 w 154"/>
                <a:gd name="T11" fmla="*/ 92 h 135"/>
                <a:gd name="T12" fmla="*/ 46 w 154"/>
                <a:gd name="T13" fmla="*/ 108 h 135"/>
                <a:gd name="T14" fmla="*/ 62 w 154"/>
                <a:gd name="T15" fmla="*/ 109 h 135"/>
                <a:gd name="T16" fmla="*/ 71 w 154"/>
                <a:gd name="T17" fmla="*/ 108 h 135"/>
                <a:gd name="T18" fmla="*/ 59 w 154"/>
                <a:gd name="T19" fmla="*/ 33 h 135"/>
                <a:gd name="T20" fmla="*/ 82 w 154"/>
                <a:gd name="T21" fmla="*/ 28 h 135"/>
                <a:gd name="T22" fmla="*/ 78 w 154"/>
                <a:gd name="T23" fmla="*/ 28 h 135"/>
                <a:gd name="T24" fmla="*/ 95 w 154"/>
                <a:gd name="T25" fmla="*/ 104 h 135"/>
                <a:gd name="T26" fmla="*/ 100 w 154"/>
                <a:gd name="T27" fmla="*/ 102 h 135"/>
                <a:gd name="T28" fmla="*/ 119 w 154"/>
                <a:gd name="T29" fmla="*/ 93 h 135"/>
                <a:gd name="T30" fmla="*/ 130 w 154"/>
                <a:gd name="T31" fmla="*/ 72 h 135"/>
                <a:gd name="T32" fmla="*/ 130 w 154"/>
                <a:gd name="T33" fmla="*/ 56 h 135"/>
                <a:gd name="T34" fmla="*/ 129 w 154"/>
                <a:gd name="T35" fmla="*/ 53 h 135"/>
                <a:gd name="T36" fmla="*/ 113 w 154"/>
                <a:gd name="T37" fmla="*/ 31 h 135"/>
                <a:gd name="T38" fmla="*/ 95 w 154"/>
                <a:gd name="T39" fmla="*/ 26 h 135"/>
                <a:gd name="T40" fmla="*/ 92 w 154"/>
                <a:gd name="T41" fmla="*/ 9 h 135"/>
                <a:gd name="T42" fmla="*/ 77 w 154"/>
                <a:gd name="T43" fmla="*/ 12 h 135"/>
                <a:gd name="T44" fmla="*/ 76 w 154"/>
                <a:gd name="T45" fmla="*/ 13 h 135"/>
                <a:gd name="T46" fmla="*/ 76 w 154"/>
                <a:gd name="T47" fmla="*/ 18 h 135"/>
                <a:gd name="T48" fmla="*/ 81 w 154"/>
                <a:gd name="T49" fmla="*/ 19 h 135"/>
                <a:gd name="T50" fmla="*/ 105 w 154"/>
                <a:gd name="T51" fmla="*/ 16 h 135"/>
                <a:gd name="T52" fmla="*/ 134 w 154"/>
                <a:gd name="T53" fmla="*/ 24 h 135"/>
                <a:gd name="T54" fmla="*/ 149 w 154"/>
                <a:gd name="T55" fmla="*/ 42 h 135"/>
                <a:gd name="T56" fmla="*/ 154 w 154"/>
                <a:gd name="T57" fmla="*/ 66 h 135"/>
                <a:gd name="T58" fmla="*/ 144 w 154"/>
                <a:gd name="T59" fmla="*/ 90 h 135"/>
                <a:gd name="T60" fmla="*/ 121 w 154"/>
                <a:gd name="T61" fmla="*/ 106 h 135"/>
                <a:gd name="T62" fmla="*/ 99 w 154"/>
                <a:gd name="T63" fmla="*/ 111 h 135"/>
                <a:gd name="T64" fmla="*/ 95 w 154"/>
                <a:gd name="T65" fmla="*/ 113 h 135"/>
                <a:gd name="T66" fmla="*/ 96 w 154"/>
                <a:gd name="T67" fmla="*/ 117 h 135"/>
                <a:gd name="T68" fmla="*/ 98 w 154"/>
                <a:gd name="T69" fmla="*/ 118 h 135"/>
                <a:gd name="T70" fmla="*/ 112 w 154"/>
                <a:gd name="T71" fmla="*/ 116 h 135"/>
                <a:gd name="T72" fmla="*/ 62 w 154"/>
                <a:gd name="T73" fmla="*/ 135 h 135"/>
                <a:gd name="T74" fmla="*/ 72 w 154"/>
                <a:gd name="T75" fmla="*/ 124 h 135"/>
                <a:gd name="T76" fmla="*/ 74 w 154"/>
                <a:gd name="T77" fmla="*/ 124 h 135"/>
                <a:gd name="T78" fmla="*/ 75 w 154"/>
                <a:gd name="T79" fmla="*/ 120 h 135"/>
                <a:gd name="T80" fmla="*/ 75 w 154"/>
                <a:gd name="T81" fmla="*/ 117 h 135"/>
                <a:gd name="T82" fmla="*/ 71 w 154"/>
                <a:gd name="T83" fmla="*/ 117 h 135"/>
                <a:gd name="T84" fmla="*/ 48 w 154"/>
                <a:gd name="T85" fmla="*/ 120 h 135"/>
                <a:gd name="T86" fmla="*/ 21 w 154"/>
                <a:gd name="T87" fmla="*/ 114 h 135"/>
                <a:gd name="T88" fmla="*/ 3 w 154"/>
                <a:gd name="T89" fmla="*/ 96 h 135"/>
                <a:gd name="T90" fmla="*/ 0 w 154"/>
                <a:gd name="T91" fmla="*/ 65 h 135"/>
                <a:gd name="T92" fmla="*/ 16 w 154"/>
                <a:gd name="T93" fmla="*/ 38 h 135"/>
                <a:gd name="T94" fmla="*/ 48 w 154"/>
                <a:gd name="T95" fmla="*/ 26 h 135"/>
                <a:gd name="T96" fmla="*/ 57 w 154"/>
                <a:gd name="T97" fmla="*/ 24 h 135"/>
                <a:gd name="T98" fmla="*/ 56 w 154"/>
                <a:gd name="T99" fmla="*/ 19 h 135"/>
                <a:gd name="T100" fmla="*/ 55 w 154"/>
                <a:gd name="T101" fmla="*/ 17 h 135"/>
                <a:gd name="T102" fmla="*/ 39 w 154"/>
                <a:gd name="T103" fmla="*/ 19 h 135"/>
                <a:gd name="T104" fmla="*/ 90 w 154"/>
                <a:gd name="T105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4" h="135">
                  <a:moveTo>
                    <a:pt x="59" y="33"/>
                  </a:moveTo>
                  <a:lnTo>
                    <a:pt x="58" y="33"/>
                  </a:lnTo>
                  <a:lnTo>
                    <a:pt x="55" y="33"/>
                  </a:lnTo>
                  <a:lnTo>
                    <a:pt x="42" y="37"/>
                  </a:lnTo>
                  <a:lnTo>
                    <a:pt x="34" y="42"/>
                  </a:lnTo>
                  <a:lnTo>
                    <a:pt x="28" y="48"/>
                  </a:lnTo>
                  <a:lnTo>
                    <a:pt x="22" y="61"/>
                  </a:lnTo>
                  <a:lnTo>
                    <a:pt x="21" y="73"/>
                  </a:lnTo>
                  <a:lnTo>
                    <a:pt x="21" y="75"/>
                  </a:lnTo>
                  <a:lnTo>
                    <a:pt x="21" y="77"/>
                  </a:lnTo>
                  <a:lnTo>
                    <a:pt x="22" y="79"/>
                  </a:lnTo>
                  <a:lnTo>
                    <a:pt x="27" y="92"/>
                  </a:lnTo>
                  <a:lnTo>
                    <a:pt x="37" y="104"/>
                  </a:lnTo>
                  <a:lnTo>
                    <a:pt x="46" y="108"/>
                  </a:lnTo>
                  <a:lnTo>
                    <a:pt x="57" y="110"/>
                  </a:lnTo>
                  <a:lnTo>
                    <a:pt x="62" y="109"/>
                  </a:lnTo>
                  <a:lnTo>
                    <a:pt x="67" y="109"/>
                  </a:lnTo>
                  <a:lnTo>
                    <a:pt x="71" y="108"/>
                  </a:lnTo>
                  <a:lnTo>
                    <a:pt x="73" y="107"/>
                  </a:lnTo>
                  <a:lnTo>
                    <a:pt x="59" y="33"/>
                  </a:lnTo>
                  <a:close/>
                  <a:moveTo>
                    <a:pt x="95" y="26"/>
                  </a:moveTo>
                  <a:lnTo>
                    <a:pt x="82" y="28"/>
                  </a:lnTo>
                  <a:lnTo>
                    <a:pt x="80" y="28"/>
                  </a:lnTo>
                  <a:lnTo>
                    <a:pt x="78" y="28"/>
                  </a:lnTo>
                  <a:lnTo>
                    <a:pt x="93" y="104"/>
                  </a:lnTo>
                  <a:lnTo>
                    <a:pt x="95" y="104"/>
                  </a:lnTo>
                  <a:lnTo>
                    <a:pt x="98" y="102"/>
                  </a:lnTo>
                  <a:lnTo>
                    <a:pt x="100" y="102"/>
                  </a:lnTo>
                  <a:lnTo>
                    <a:pt x="110" y="99"/>
                  </a:lnTo>
                  <a:lnTo>
                    <a:pt x="119" y="93"/>
                  </a:lnTo>
                  <a:lnTo>
                    <a:pt x="126" y="86"/>
                  </a:lnTo>
                  <a:lnTo>
                    <a:pt x="130" y="72"/>
                  </a:lnTo>
                  <a:lnTo>
                    <a:pt x="130" y="57"/>
                  </a:lnTo>
                  <a:lnTo>
                    <a:pt x="130" y="56"/>
                  </a:lnTo>
                  <a:lnTo>
                    <a:pt x="129" y="55"/>
                  </a:lnTo>
                  <a:lnTo>
                    <a:pt x="129" y="53"/>
                  </a:lnTo>
                  <a:lnTo>
                    <a:pt x="123" y="42"/>
                  </a:lnTo>
                  <a:lnTo>
                    <a:pt x="113" y="31"/>
                  </a:lnTo>
                  <a:lnTo>
                    <a:pt x="105" y="28"/>
                  </a:lnTo>
                  <a:lnTo>
                    <a:pt x="95" y="26"/>
                  </a:lnTo>
                  <a:close/>
                  <a:moveTo>
                    <a:pt x="90" y="0"/>
                  </a:moveTo>
                  <a:lnTo>
                    <a:pt x="92" y="9"/>
                  </a:lnTo>
                  <a:lnTo>
                    <a:pt x="78" y="11"/>
                  </a:lnTo>
                  <a:lnTo>
                    <a:pt x="77" y="12"/>
                  </a:lnTo>
                  <a:lnTo>
                    <a:pt x="76" y="13"/>
                  </a:lnTo>
                  <a:lnTo>
                    <a:pt x="76" y="13"/>
                  </a:lnTo>
                  <a:lnTo>
                    <a:pt x="76" y="16"/>
                  </a:lnTo>
                  <a:lnTo>
                    <a:pt x="76" y="18"/>
                  </a:lnTo>
                  <a:lnTo>
                    <a:pt x="77" y="20"/>
                  </a:lnTo>
                  <a:lnTo>
                    <a:pt x="81" y="19"/>
                  </a:lnTo>
                  <a:lnTo>
                    <a:pt x="86" y="18"/>
                  </a:lnTo>
                  <a:lnTo>
                    <a:pt x="105" y="16"/>
                  </a:lnTo>
                  <a:lnTo>
                    <a:pt x="121" y="18"/>
                  </a:lnTo>
                  <a:lnTo>
                    <a:pt x="134" y="24"/>
                  </a:lnTo>
                  <a:lnTo>
                    <a:pt x="143" y="31"/>
                  </a:lnTo>
                  <a:lnTo>
                    <a:pt x="149" y="42"/>
                  </a:lnTo>
                  <a:lnTo>
                    <a:pt x="153" y="53"/>
                  </a:lnTo>
                  <a:lnTo>
                    <a:pt x="154" y="66"/>
                  </a:lnTo>
                  <a:lnTo>
                    <a:pt x="150" y="79"/>
                  </a:lnTo>
                  <a:lnTo>
                    <a:pt x="144" y="90"/>
                  </a:lnTo>
                  <a:lnTo>
                    <a:pt x="134" y="99"/>
                  </a:lnTo>
                  <a:lnTo>
                    <a:pt x="121" y="106"/>
                  </a:lnTo>
                  <a:lnTo>
                    <a:pt x="104" y="110"/>
                  </a:lnTo>
                  <a:lnTo>
                    <a:pt x="99" y="111"/>
                  </a:lnTo>
                  <a:lnTo>
                    <a:pt x="94" y="111"/>
                  </a:lnTo>
                  <a:lnTo>
                    <a:pt x="95" y="113"/>
                  </a:lnTo>
                  <a:lnTo>
                    <a:pt x="95" y="116"/>
                  </a:lnTo>
                  <a:lnTo>
                    <a:pt x="96" y="117"/>
                  </a:lnTo>
                  <a:lnTo>
                    <a:pt x="96" y="117"/>
                  </a:lnTo>
                  <a:lnTo>
                    <a:pt x="98" y="118"/>
                  </a:lnTo>
                  <a:lnTo>
                    <a:pt x="99" y="118"/>
                  </a:lnTo>
                  <a:lnTo>
                    <a:pt x="112" y="116"/>
                  </a:lnTo>
                  <a:lnTo>
                    <a:pt x="114" y="124"/>
                  </a:lnTo>
                  <a:lnTo>
                    <a:pt x="62" y="135"/>
                  </a:lnTo>
                  <a:lnTo>
                    <a:pt x="59" y="126"/>
                  </a:lnTo>
                  <a:lnTo>
                    <a:pt x="72" y="124"/>
                  </a:lnTo>
                  <a:lnTo>
                    <a:pt x="74" y="125"/>
                  </a:lnTo>
                  <a:lnTo>
                    <a:pt x="74" y="124"/>
                  </a:lnTo>
                  <a:lnTo>
                    <a:pt x="75" y="122"/>
                  </a:lnTo>
                  <a:lnTo>
                    <a:pt x="75" y="120"/>
                  </a:lnTo>
                  <a:lnTo>
                    <a:pt x="75" y="119"/>
                  </a:lnTo>
                  <a:lnTo>
                    <a:pt x="75" y="117"/>
                  </a:lnTo>
                  <a:lnTo>
                    <a:pt x="75" y="116"/>
                  </a:lnTo>
                  <a:lnTo>
                    <a:pt x="71" y="117"/>
                  </a:lnTo>
                  <a:lnTo>
                    <a:pt x="65" y="118"/>
                  </a:lnTo>
                  <a:lnTo>
                    <a:pt x="48" y="120"/>
                  </a:lnTo>
                  <a:lnTo>
                    <a:pt x="35" y="118"/>
                  </a:lnTo>
                  <a:lnTo>
                    <a:pt x="21" y="114"/>
                  </a:lnTo>
                  <a:lnTo>
                    <a:pt x="11" y="106"/>
                  </a:lnTo>
                  <a:lnTo>
                    <a:pt x="3" y="96"/>
                  </a:lnTo>
                  <a:lnTo>
                    <a:pt x="0" y="83"/>
                  </a:lnTo>
                  <a:lnTo>
                    <a:pt x="0" y="65"/>
                  </a:lnTo>
                  <a:lnTo>
                    <a:pt x="7" y="48"/>
                  </a:lnTo>
                  <a:lnTo>
                    <a:pt x="16" y="38"/>
                  </a:lnTo>
                  <a:lnTo>
                    <a:pt x="30" y="30"/>
                  </a:lnTo>
                  <a:lnTo>
                    <a:pt x="48" y="26"/>
                  </a:lnTo>
                  <a:lnTo>
                    <a:pt x="54" y="25"/>
                  </a:lnTo>
                  <a:lnTo>
                    <a:pt x="57" y="24"/>
                  </a:lnTo>
                  <a:lnTo>
                    <a:pt x="57" y="21"/>
                  </a:lnTo>
                  <a:lnTo>
                    <a:pt x="56" y="19"/>
                  </a:lnTo>
                  <a:lnTo>
                    <a:pt x="56" y="18"/>
                  </a:lnTo>
                  <a:lnTo>
                    <a:pt x="55" y="17"/>
                  </a:lnTo>
                  <a:lnTo>
                    <a:pt x="53" y="16"/>
                  </a:lnTo>
                  <a:lnTo>
                    <a:pt x="39" y="19"/>
                  </a:lnTo>
                  <a:lnTo>
                    <a:pt x="38" y="1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1766626" y="5075943"/>
              <a:ext cx="436854" cy="364045"/>
            </a:xfrm>
            <a:custGeom>
              <a:avLst/>
              <a:gdLst>
                <a:gd name="T0" fmla="*/ 112 w 298"/>
                <a:gd name="T1" fmla="*/ 39 h 250"/>
                <a:gd name="T2" fmla="*/ 100 w 298"/>
                <a:gd name="T3" fmla="*/ 29 h 250"/>
                <a:gd name="T4" fmla="*/ 97 w 298"/>
                <a:gd name="T5" fmla="*/ 32 h 250"/>
                <a:gd name="T6" fmla="*/ 144 w 298"/>
                <a:gd name="T7" fmla="*/ 68 h 250"/>
                <a:gd name="T8" fmla="*/ 145 w 298"/>
                <a:gd name="T9" fmla="*/ 65 h 250"/>
                <a:gd name="T10" fmla="*/ 133 w 298"/>
                <a:gd name="T11" fmla="*/ 53 h 250"/>
                <a:gd name="T12" fmla="*/ 228 w 298"/>
                <a:gd name="T13" fmla="*/ 102 h 250"/>
                <a:gd name="T14" fmla="*/ 213 w 298"/>
                <a:gd name="T15" fmla="*/ 102 h 250"/>
                <a:gd name="T16" fmla="*/ 209 w 298"/>
                <a:gd name="T17" fmla="*/ 103 h 250"/>
                <a:gd name="T18" fmla="*/ 206 w 298"/>
                <a:gd name="T19" fmla="*/ 107 h 250"/>
                <a:gd name="T20" fmla="*/ 260 w 298"/>
                <a:gd name="T21" fmla="*/ 132 h 250"/>
                <a:gd name="T22" fmla="*/ 259 w 298"/>
                <a:gd name="T23" fmla="*/ 128 h 250"/>
                <a:gd name="T24" fmla="*/ 251 w 298"/>
                <a:gd name="T25" fmla="*/ 113 h 250"/>
                <a:gd name="T26" fmla="*/ 282 w 298"/>
                <a:gd name="T27" fmla="*/ 139 h 250"/>
                <a:gd name="T28" fmla="*/ 278 w 298"/>
                <a:gd name="T29" fmla="*/ 141 h 250"/>
                <a:gd name="T30" fmla="*/ 232 w 298"/>
                <a:gd name="T31" fmla="*/ 231 h 250"/>
                <a:gd name="T32" fmla="*/ 232 w 298"/>
                <a:gd name="T33" fmla="*/ 235 h 250"/>
                <a:gd name="T34" fmla="*/ 245 w 298"/>
                <a:gd name="T35" fmla="*/ 242 h 250"/>
                <a:gd name="T36" fmla="*/ 197 w 298"/>
                <a:gd name="T37" fmla="*/ 218 h 250"/>
                <a:gd name="T38" fmla="*/ 209 w 298"/>
                <a:gd name="T39" fmla="*/ 224 h 250"/>
                <a:gd name="T40" fmla="*/ 214 w 298"/>
                <a:gd name="T41" fmla="*/ 223 h 250"/>
                <a:gd name="T42" fmla="*/ 162 w 298"/>
                <a:gd name="T43" fmla="*/ 194 h 250"/>
                <a:gd name="T44" fmla="*/ 161 w 298"/>
                <a:gd name="T45" fmla="*/ 197 h 250"/>
                <a:gd name="T46" fmla="*/ 171 w 298"/>
                <a:gd name="T47" fmla="*/ 214 h 250"/>
                <a:gd name="T48" fmla="*/ 139 w 298"/>
                <a:gd name="T49" fmla="*/ 188 h 250"/>
                <a:gd name="T50" fmla="*/ 143 w 298"/>
                <a:gd name="T51" fmla="*/ 187 h 250"/>
                <a:gd name="T52" fmla="*/ 189 w 298"/>
                <a:gd name="T53" fmla="*/ 98 h 250"/>
                <a:gd name="T54" fmla="*/ 190 w 298"/>
                <a:gd name="T55" fmla="*/ 94 h 250"/>
                <a:gd name="T56" fmla="*/ 177 w 298"/>
                <a:gd name="T57" fmla="*/ 85 h 250"/>
                <a:gd name="T58" fmla="*/ 163 w 298"/>
                <a:gd name="T59" fmla="*/ 77 h 250"/>
                <a:gd name="T60" fmla="*/ 160 w 298"/>
                <a:gd name="T61" fmla="*/ 80 h 250"/>
                <a:gd name="T62" fmla="*/ 100 w 298"/>
                <a:gd name="T63" fmla="*/ 163 h 250"/>
                <a:gd name="T64" fmla="*/ 101 w 298"/>
                <a:gd name="T65" fmla="*/ 165 h 250"/>
                <a:gd name="T66" fmla="*/ 112 w 298"/>
                <a:gd name="T67" fmla="*/ 174 h 250"/>
                <a:gd name="T68" fmla="*/ 70 w 298"/>
                <a:gd name="T69" fmla="*/ 142 h 250"/>
                <a:gd name="T70" fmla="*/ 80 w 298"/>
                <a:gd name="T71" fmla="*/ 150 h 250"/>
                <a:gd name="T72" fmla="*/ 83 w 298"/>
                <a:gd name="T73" fmla="*/ 150 h 250"/>
                <a:gd name="T74" fmla="*/ 135 w 298"/>
                <a:gd name="T75" fmla="*/ 80 h 250"/>
                <a:gd name="T76" fmla="*/ 37 w 298"/>
                <a:gd name="T77" fmla="*/ 116 h 250"/>
                <a:gd name="T78" fmla="*/ 38 w 298"/>
                <a:gd name="T79" fmla="*/ 119 h 250"/>
                <a:gd name="T80" fmla="*/ 0 w 298"/>
                <a:gd name="T81" fmla="*/ 103 h 250"/>
                <a:gd name="T82" fmla="*/ 18 w 298"/>
                <a:gd name="T83" fmla="*/ 105 h 250"/>
                <a:gd name="T84" fmla="*/ 19 w 298"/>
                <a:gd name="T85" fmla="*/ 103 h 250"/>
                <a:gd name="T86" fmla="*/ 80 w 298"/>
                <a:gd name="T87" fmla="*/ 22 h 250"/>
                <a:gd name="T88" fmla="*/ 81 w 298"/>
                <a:gd name="T89" fmla="*/ 17 h 250"/>
                <a:gd name="T90" fmla="*/ 70 w 298"/>
                <a:gd name="T91" fmla="*/ 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8" h="250">
                  <a:moveTo>
                    <a:pt x="74" y="0"/>
                  </a:moveTo>
                  <a:lnTo>
                    <a:pt x="118" y="32"/>
                  </a:lnTo>
                  <a:lnTo>
                    <a:pt x="112" y="39"/>
                  </a:lnTo>
                  <a:lnTo>
                    <a:pt x="101" y="31"/>
                  </a:lnTo>
                  <a:lnTo>
                    <a:pt x="100" y="29"/>
                  </a:lnTo>
                  <a:lnTo>
                    <a:pt x="100" y="29"/>
                  </a:lnTo>
                  <a:lnTo>
                    <a:pt x="99" y="31"/>
                  </a:lnTo>
                  <a:lnTo>
                    <a:pt x="98" y="31"/>
                  </a:lnTo>
                  <a:lnTo>
                    <a:pt x="97" y="32"/>
                  </a:lnTo>
                  <a:lnTo>
                    <a:pt x="96" y="34"/>
                  </a:lnTo>
                  <a:lnTo>
                    <a:pt x="47" y="101"/>
                  </a:lnTo>
                  <a:lnTo>
                    <a:pt x="144" y="68"/>
                  </a:lnTo>
                  <a:lnTo>
                    <a:pt x="144" y="67"/>
                  </a:lnTo>
                  <a:lnTo>
                    <a:pt x="145" y="66"/>
                  </a:lnTo>
                  <a:lnTo>
                    <a:pt x="145" y="65"/>
                  </a:lnTo>
                  <a:lnTo>
                    <a:pt x="144" y="62"/>
                  </a:lnTo>
                  <a:lnTo>
                    <a:pt x="144" y="61"/>
                  </a:lnTo>
                  <a:lnTo>
                    <a:pt x="133" y="53"/>
                  </a:lnTo>
                  <a:lnTo>
                    <a:pt x="138" y="47"/>
                  </a:lnTo>
                  <a:lnTo>
                    <a:pt x="182" y="78"/>
                  </a:lnTo>
                  <a:lnTo>
                    <a:pt x="228" y="102"/>
                  </a:lnTo>
                  <a:lnTo>
                    <a:pt x="224" y="110"/>
                  </a:lnTo>
                  <a:lnTo>
                    <a:pt x="214" y="104"/>
                  </a:lnTo>
                  <a:lnTo>
                    <a:pt x="213" y="102"/>
                  </a:lnTo>
                  <a:lnTo>
                    <a:pt x="211" y="103"/>
                  </a:lnTo>
                  <a:lnTo>
                    <a:pt x="210" y="103"/>
                  </a:lnTo>
                  <a:lnTo>
                    <a:pt x="209" y="103"/>
                  </a:lnTo>
                  <a:lnTo>
                    <a:pt x="209" y="104"/>
                  </a:lnTo>
                  <a:lnTo>
                    <a:pt x="208" y="105"/>
                  </a:lnTo>
                  <a:lnTo>
                    <a:pt x="206" y="107"/>
                  </a:lnTo>
                  <a:lnTo>
                    <a:pt x="169" y="181"/>
                  </a:lnTo>
                  <a:lnTo>
                    <a:pt x="260" y="133"/>
                  </a:lnTo>
                  <a:lnTo>
                    <a:pt x="260" y="132"/>
                  </a:lnTo>
                  <a:lnTo>
                    <a:pt x="260" y="131"/>
                  </a:lnTo>
                  <a:lnTo>
                    <a:pt x="260" y="129"/>
                  </a:lnTo>
                  <a:lnTo>
                    <a:pt x="259" y="128"/>
                  </a:lnTo>
                  <a:lnTo>
                    <a:pt x="257" y="127"/>
                  </a:lnTo>
                  <a:lnTo>
                    <a:pt x="246" y="121"/>
                  </a:lnTo>
                  <a:lnTo>
                    <a:pt x="251" y="113"/>
                  </a:lnTo>
                  <a:lnTo>
                    <a:pt x="298" y="138"/>
                  </a:lnTo>
                  <a:lnTo>
                    <a:pt x="295" y="146"/>
                  </a:lnTo>
                  <a:lnTo>
                    <a:pt x="282" y="139"/>
                  </a:lnTo>
                  <a:lnTo>
                    <a:pt x="281" y="139"/>
                  </a:lnTo>
                  <a:lnTo>
                    <a:pt x="280" y="139"/>
                  </a:lnTo>
                  <a:lnTo>
                    <a:pt x="278" y="141"/>
                  </a:lnTo>
                  <a:lnTo>
                    <a:pt x="277" y="142"/>
                  </a:lnTo>
                  <a:lnTo>
                    <a:pt x="233" y="229"/>
                  </a:lnTo>
                  <a:lnTo>
                    <a:pt x="232" y="231"/>
                  </a:lnTo>
                  <a:lnTo>
                    <a:pt x="232" y="232"/>
                  </a:lnTo>
                  <a:lnTo>
                    <a:pt x="232" y="233"/>
                  </a:lnTo>
                  <a:lnTo>
                    <a:pt x="232" y="235"/>
                  </a:lnTo>
                  <a:lnTo>
                    <a:pt x="233" y="236"/>
                  </a:lnTo>
                  <a:lnTo>
                    <a:pt x="234" y="237"/>
                  </a:lnTo>
                  <a:lnTo>
                    <a:pt x="245" y="242"/>
                  </a:lnTo>
                  <a:lnTo>
                    <a:pt x="241" y="250"/>
                  </a:lnTo>
                  <a:lnTo>
                    <a:pt x="193" y="226"/>
                  </a:lnTo>
                  <a:lnTo>
                    <a:pt x="197" y="218"/>
                  </a:lnTo>
                  <a:lnTo>
                    <a:pt x="208" y="223"/>
                  </a:lnTo>
                  <a:lnTo>
                    <a:pt x="209" y="226"/>
                  </a:lnTo>
                  <a:lnTo>
                    <a:pt x="209" y="224"/>
                  </a:lnTo>
                  <a:lnTo>
                    <a:pt x="211" y="224"/>
                  </a:lnTo>
                  <a:lnTo>
                    <a:pt x="211" y="224"/>
                  </a:lnTo>
                  <a:lnTo>
                    <a:pt x="214" y="223"/>
                  </a:lnTo>
                  <a:lnTo>
                    <a:pt x="215" y="220"/>
                  </a:lnTo>
                  <a:lnTo>
                    <a:pt x="252" y="147"/>
                  </a:lnTo>
                  <a:lnTo>
                    <a:pt x="162" y="194"/>
                  </a:lnTo>
                  <a:lnTo>
                    <a:pt x="161" y="196"/>
                  </a:lnTo>
                  <a:lnTo>
                    <a:pt x="161" y="197"/>
                  </a:lnTo>
                  <a:lnTo>
                    <a:pt x="161" y="197"/>
                  </a:lnTo>
                  <a:lnTo>
                    <a:pt x="162" y="200"/>
                  </a:lnTo>
                  <a:lnTo>
                    <a:pt x="174" y="206"/>
                  </a:lnTo>
                  <a:lnTo>
                    <a:pt x="171" y="214"/>
                  </a:lnTo>
                  <a:lnTo>
                    <a:pt x="123" y="190"/>
                  </a:lnTo>
                  <a:lnTo>
                    <a:pt x="127" y="182"/>
                  </a:lnTo>
                  <a:lnTo>
                    <a:pt x="139" y="188"/>
                  </a:lnTo>
                  <a:lnTo>
                    <a:pt x="141" y="188"/>
                  </a:lnTo>
                  <a:lnTo>
                    <a:pt x="142" y="188"/>
                  </a:lnTo>
                  <a:lnTo>
                    <a:pt x="143" y="187"/>
                  </a:lnTo>
                  <a:lnTo>
                    <a:pt x="143" y="186"/>
                  </a:lnTo>
                  <a:lnTo>
                    <a:pt x="144" y="184"/>
                  </a:lnTo>
                  <a:lnTo>
                    <a:pt x="189" y="98"/>
                  </a:lnTo>
                  <a:lnTo>
                    <a:pt x="189" y="95"/>
                  </a:lnTo>
                  <a:lnTo>
                    <a:pt x="190" y="94"/>
                  </a:lnTo>
                  <a:lnTo>
                    <a:pt x="190" y="94"/>
                  </a:lnTo>
                  <a:lnTo>
                    <a:pt x="189" y="92"/>
                  </a:lnTo>
                  <a:lnTo>
                    <a:pt x="189" y="92"/>
                  </a:lnTo>
                  <a:lnTo>
                    <a:pt x="177" y="85"/>
                  </a:lnTo>
                  <a:lnTo>
                    <a:pt x="177" y="85"/>
                  </a:lnTo>
                  <a:lnTo>
                    <a:pt x="165" y="77"/>
                  </a:lnTo>
                  <a:lnTo>
                    <a:pt x="163" y="77"/>
                  </a:lnTo>
                  <a:lnTo>
                    <a:pt x="162" y="77"/>
                  </a:lnTo>
                  <a:lnTo>
                    <a:pt x="161" y="78"/>
                  </a:lnTo>
                  <a:lnTo>
                    <a:pt x="160" y="80"/>
                  </a:lnTo>
                  <a:lnTo>
                    <a:pt x="102" y="159"/>
                  </a:lnTo>
                  <a:lnTo>
                    <a:pt x="101" y="161"/>
                  </a:lnTo>
                  <a:lnTo>
                    <a:pt x="100" y="163"/>
                  </a:lnTo>
                  <a:lnTo>
                    <a:pt x="100" y="163"/>
                  </a:lnTo>
                  <a:lnTo>
                    <a:pt x="101" y="165"/>
                  </a:lnTo>
                  <a:lnTo>
                    <a:pt x="101" y="165"/>
                  </a:lnTo>
                  <a:lnTo>
                    <a:pt x="101" y="168"/>
                  </a:lnTo>
                  <a:lnTo>
                    <a:pt x="102" y="167"/>
                  </a:lnTo>
                  <a:lnTo>
                    <a:pt x="112" y="174"/>
                  </a:lnTo>
                  <a:lnTo>
                    <a:pt x="108" y="181"/>
                  </a:lnTo>
                  <a:lnTo>
                    <a:pt x="64" y="149"/>
                  </a:lnTo>
                  <a:lnTo>
                    <a:pt x="70" y="142"/>
                  </a:lnTo>
                  <a:lnTo>
                    <a:pt x="79" y="149"/>
                  </a:lnTo>
                  <a:lnTo>
                    <a:pt x="80" y="151"/>
                  </a:lnTo>
                  <a:lnTo>
                    <a:pt x="80" y="150"/>
                  </a:lnTo>
                  <a:lnTo>
                    <a:pt x="83" y="152"/>
                  </a:lnTo>
                  <a:lnTo>
                    <a:pt x="83" y="150"/>
                  </a:lnTo>
                  <a:lnTo>
                    <a:pt x="83" y="150"/>
                  </a:lnTo>
                  <a:lnTo>
                    <a:pt x="84" y="149"/>
                  </a:lnTo>
                  <a:lnTo>
                    <a:pt x="87" y="147"/>
                  </a:lnTo>
                  <a:lnTo>
                    <a:pt x="135" y="80"/>
                  </a:lnTo>
                  <a:lnTo>
                    <a:pt x="37" y="113"/>
                  </a:lnTo>
                  <a:lnTo>
                    <a:pt x="37" y="115"/>
                  </a:lnTo>
                  <a:lnTo>
                    <a:pt x="37" y="116"/>
                  </a:lnTo>
                  <a:lnTo>
                    <a:pt x="37" y="116"/>
                  </a:lnTo>
                  <a:lnTo>
                    <a:pt x="37" y="119"/>
                  </a:lnTo>
                  <a:lnTo>
                    <a:pt x="38" y="119"/>
                  </a:lnTo>
                  <a:lnTo>
                    <a:pt x="48" y="127"/>
                  </a:lnTo>
                  <a:lnTo>
                    <a:pt x="44" y="134"/>
                  </a:lnTo>
                  <a:lnTo>
                    <a:pt x="0" y="103"/>
                  </a:lnTo>
                  <a:lnTo>
                    <a:pt x="6" y="95"/>
                  </a:lnTo>
                  <a:lnTo>
                    <a:pt x="17" y="104"/>
                  </a:lnTo>
                  <a:lnTo>
                    <a:pt x="18" y="105"/>
                  </a:lnTo>
                  <a:lnTo>
                    <a:pt x="18" y="105"/>
                  </a:lnTo>
                  <a:lnTo>
                    <a:pt x="19" y="104"/>
                  </a:lnTo>
                  <a:lnTo>
                    <a:pt x="19" y="103"/>
                  </a:lnTo>
                  <a:lnTo>
                    <a:pt x="21" y="103"/>
                  </a:lnTo>
                  <a:lnTo>
                    <a:pt x="22" y="101"/>
                  </a:lnTo>
                  <a:lnTo>
                    <a:pt x="80" y="22"/>
                  </a:lnTo>
                  <a:lnTo>
                    <a:pt x="81" y="20"/>
                  </a:lnTo>
                  <a:lnTo>
                    <a:pt x="81" y="18"/>
                  </a:lnTo>
                  <a:lnTo>
                    <a:pt x="81" y="17"/>
                  </a:lnTo>
                  <a:lnTo>
                    <a:pt x="81" y="16"/>
                  </a:lnTo>
                  <a:lnTo>
                    <a:pt x="81" y="15"/>
                  </a:lnTo>
                  <a:lnTo>
                    <a:pt x="70" y="7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8" name="Freeform 19"/>
            <p:cNvSpPr>
              <a:spLocks noEditPoints="1"/>
            </p:cNvSpPr>
            <p:nvPr/>
          </p:nvSpPr>
          <p:spPr bwMode="auto">
            <a:xfrm>
              <a:off x="2174356" y="5308932"/>
              <a:ext cx="182023" cy="189303"/>
            </a:xfrm>
            <a:custGeom>
              <a:avLst/>
              <a:gdLst>
                <a:gd name="T0" fmla="*/ 59 w 128"/>
                <a:gd name="T1" fmla="*/ 129 h 132"/>
                <a:gd name="T2" fmla="*/ 59 w 128"/>
                <a:gd name="T3" fmla="*/ 129 h 132"/>
                <a:gd name="T4" fmla="*/ 59 w 128"/>
                <a:gd name="T5" fmla="*/ 129 h 132"/>
                <a:gd name="T6" fmla="*/ 59 w 128"/>
                <a:gd name="T7" fmla="*/ 129 h 132"/>
                <a:gd name="T8" fmla="*/ 54 w 128"/>
                <a:gd name="T9" fmla="*/ 0 h 132"/>
                <a:gd name="T10" fmla="*/ 72 w 128"/>
                <a:gd name="T11" fmla="*/ 0 h 132"/>
                <a:gd name="T12" fmla="*/ 91 w 128"/>
                <a:gd name="T13" fmla="*/ 5 h 132"/>
                <a:gd name="T14" fmla="*/ 95 w 128"/>
                <a:gd name="T15" fmla="*/ 8 h 132"/>
                <a:gd name="T16" fmla="*/ 100 w 128"/>
                <a:gd name="T17" fmla="*/ 10 h 132"/>
                <a:gd name="T18" fmla="*/ 104 w 128"/>
                <a:gd name="T19" fmla="*/ 13 h 132"/>
                <a:gd name="T20" fmla="*/ 109 w 128"/>
                <a:gd name="T21" fmla="*/ 17 h 132"/>
                <a:gd name="T22" fmla="*/ 113 w 128"/>
                <a:gd name="T23" fmla="*/ 20 h 132"/>
                <a:gd name="T24" fmla="*/ 118 w 128"/>
                <a:gd name="T25" fmla="*/ 23 h 132"/>
                <a:gd name="T26" fmla="*/ 119 w 128"/>
                <a:gd name="T27" fmla="*/ 20 h 132"/>
                <a:gd name="T28" fmla="*/ 128 w 128"/>
                <a:gd name="T29" fmla="*/ 23 h 132"/>
                <a:gd name="T30" fmla="*/ 117 w 128"/>
                <a:gd name="T31" fmla="*/ 58 h 132"/>
                <a:gd name="T32" fmla="*/ 108 w 128"/>
                <a:gd name="T33" fmla="*/ 55 h 132"/>
                <a:gd name="T34" fmla="*/ 111 w 128"/>
                <a:gd name="T35" fmla="*/ 46 h 132"/>
                <a:gd name="T36" fmla="*/ 108 w 128"/>
                <a:gd name="T37" fmla="*/ 36 h 132"/>
                <a:gd name="T38" fmla="*/ 102 w 128"/>
                <a:gd name="T39" fmla="*/ 26 h 132"/>
                <a:gd name="T40" fmla="*/ 94 w 128"/>
                <a:gd name="T41" fmla="*/ 18 h 132"/>
                <a:gd name="T42" fmla="*/ 84 w 128"/>
                <a:gd name="T43" fmla="*/ 12 h 132"/>
                <a:gd name="T44" fmla="*/ 69 w 128"/>
                <a:gd name="T45" fmla="*/ 10 h 132"/>
                <a:gd name="T46" fmla="*/ 57 w 128"/>
                <a:gd name="T47" fmla="*/ 13 h 132"/>
                <a:gd name="T48" fmla="*/ 46 w 128"/>
                <a:gd name="T49" fmla="*/ 22 h 132"/>
                <a:gd name="T50" fmla="*/ 36 w 128"/>
                <a:gd name="T51" fmla="*/ 32 h 132"/>
                <a:gd name="T52" fmla="*/ 30 w 128"/>
                <a:gd name="T53" fmla="*/ 43 h 132"/>
                <a:gd name="T54" fmla="*/ 28 w 128"/>
                <a:gd name="T55" fmla="*/ 47 h 132"/>
                <a:gd name="T56" fmla="*/ 25 w 128"/>
                <a:gd name="T57" fmla="*/ 52 h 132"/>
                <a:gd name="T58" fmla="*/ 21 w 128"/>
                <a:gd name="T59" fmla="*/ 67 h 132"/>
                <a:gd name="T60" fmla="*/ 20 w 128"/>
                <a:gd name="T61" fmla="*/ 82 h 132"/>
                <a:gd name="T62" fmla="*/ 23 w 128"/>
                <a:gd name="T63" fmla="*/ 94 h 132"/>
                <a:gd name="T64" fmla="*/ 30 w 128"/>
                <a:gd name="T65" fmla="*/ 106 h 132"/>
                <a:gd name="T66" fmla="*/ 38 w 128"/>
                <a:gd name="T67" fmla="*/ 114 h 132"/>
                <a:gd name="T68" fmla="*/ 48 w 128"/>
                <a:gd name="T69" fmla="*/ 119 h 132"/>
                <a:gd name="T70" fmla="*/ 59 w 128"/>
                <a:gd name="T71" fmla="*/ 121 h 132"/>
                <a:gd name="T72" fmla="*/ 70 w 128"/>
                <a:gd name="T73" fmla="*/ 120 h 132"/>
                <a:gd name="T74" fmla="*/ 83 w 128"/>
                <a:gd name="T75" fmla="*/ 116 h 132"/>
                <a:gd name="T76" fmla="*/ 95 w 128"/>
                <a:gd name="T77" fmla="*/ 106 h 132"/>
                <a:gd name="T78" fmla="*/ 96 w 128"/>
                <a:gd name="T79" fmla="*/ 105 h 132"/>
                <a:gd name="T80" fmla="*/ 102 w 128"/>
                <a:gd name="T81" fmla="*/ 111 h 132"/>
                <a:gd name="T82" fmla="*/ 101 w 128"/>
                <a:gd name="T83" fmla="*/ 112 h 132"/>
                <a:gd name="T84" fmla="*/ 90 w 128"/>
                <a:gd name="T85" fmla="*/ 121 h 132"/>
                <a:gd name="T86" fmla="*/ 79 w 128"/>
                <a:gd name="T87" fmla="*/ 127 h 132"/>
                <a:gd name="T88" fmla="*/ 69 w 128"/>
                <a:gd name="T89" fmla="*/ 130 h 132"/>
                <a:gd name="T90" fmla="*/ 59 w 128"/>
                <a:gd name="T91" fmla="*/ 132 h 132"/>
                <a:gd name="T92" fmla="*/ 59 w 128"/>
                <a:gd name="T93" fmla="*/ 132 h 132"/>
                <a:gd name="T94" fmla="*/ 54 w 128"/>
                <a:gd name="T95" fmla="*/ 130 h 132"/>
                <a:gd name="T96" fmla="*/ 48 w 128"/>
                <a:gd name="T97" fmla="*/ 129 h 132"/>
                <a:gd name="T98" fmla="*/ 43 w 128"/>
                <a:gd name="T99" fmla="*/ 128 h 132"/>
                <a:gd name="T100" fmla="*/ 39 w 128"/>
                <a:gd name="T101" fmla="*/ 127 h 132"/>
                <a:gd name="T102" fmla="*/ 22 w 128"/>
                <a:gd name="T103" fmla="*/ 117 h 132"/>
                <a:gd name="T104" fmla="*/ 10 w 128"/>
                <a:gd name="T105" fmla="*/ 106 h 132"/>
                <a:gd name="T106" fmla="*/ 3 w 128"/>
                <a:gd name="T107" fmla="*/ 91 h 132"/>
                <a:gd name="T108" fmla="*/ 0 w 128"/>
                <a:gd name="T109" fmla="*/ 66 h 132"/>
                <a:gd name="T110" fmla="*/ 4 w 128"/>
                <a:gd name="T111" fmla="*/ 43 h 132"/>
                <a:gd name="T112" fmla="*/ 6 w 128"/>
                <a:gd name="T113" fmla="*/ 39 h 132"/>
                <a:gd name="T114" fmla="*/ 7 w 128"/>
                <a:gd name="T115" fmla="*/ 37 h 132"/>
                <a:gd name="T116" fmla="*/ 15 w 128"/>
                <a:gd name="T117" fmla="*/ 23 h 132"/>
                <a:gd name="T118" fmla="*/ 27 w 128"/>
                <a:gd name="T119" fmla="*/ 13 h 132"/>
                <a:gd name="T120" fmla="*/ 39 w 128"/>
                <a:gd name="T121" fmla="*/ 5 h 132"/>
                <a:gd name="T122" fmla="*/ 54 w 128"/>
                <a:gd name="T12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8" h="132">
                  <a:moveTo>
                    <a:pt x="59" y="129"/>
                  </a:moveTo>
                  <a:lnTo>
                    <a:pt x="59" y="129"/>
                  </a:lnTo>
                  <a:lnTo>
                    <a:pt x="59" y="129"/>
                  </a:lnTo>
                  <a:lnTo>
                    <a:pt x="59" y="129"/>
                  </a:lnTo>
                  <a:close/>
                  <a:moveTo>
                    <a:pt x="54" y="0"/>
                  </a:moveTo>
                  <a:lnTo>
                    <a:pt x="72" y="0"/>
                  </a:lnTo>
                  <a:lnTo>
                    <a:pt x="91" y="5"/>
                  </a:lnTo>
                  <a:lnTo>
                    <a:pt x="95" y="8"/>
                  </a:lnTo>
                  <a:lnTo>
                    <a:pt x="100" y="10"/>
                  </a:lnTo>
                  <a:lnTo>
                    <a:pt x="104" y="13"/>
                  </a:lnTo>
                  <a:lnTo>
                    <a:pt x="109" y="17"/>
                  </a:lnTo>
                  <a:lnTo>
                    <a:pt x="113" y="20"/>
                  </a:lnTo>
                  <a:lnTo>
                    <a:pt x="118" y="23"/>
                  </a:lnTo>
                  <a:lnTo>
                    <a:pt x="119" y="20"/>
                  </a:lnTo>
                  <a:lnTo>
                    <a:pt x="128" y="23"/>
                  </a:lnTo>
                  <a:lnTo>
                    <a:pt x="117" y="58"/>
                  </a:lnTo>
                  <a:lnTo>
                    <a:pt x="108" y="55"/>
                  </a:lnTo>
                  <a:lnTo>
                    <a:pt x="111" y="46"/>
                  </a:lnTo>
                  <a:lnTo>
                    <a:pt x="108" y="36"/>
                  </a:lnTo>
                  <a:lnTo>
                    <a:pt x="102" y="26"/>
                  </a:lnTo>
                  <a:lnTo>
                    <a:pt x="94" y="18"/>
                  </a:lnTo>
                  <a:lnTo>
                    <a:pt x="84" y="12"/>
                  </a:lnTo>
                  <a:lnTo>
                    <a:pt x="69" y="10"/>
                  </a:lnTo>
                  <a:lnTo>
                    <a:pt x="57" y="13"/>
                  </a:lnTo>
                  <a:lnTo>
                    <a:pt x="46" y="22"/>
                  </a:lnTo>
                  <a:lnTo>
                    <a:pt x="36" y="32"/>
                  </a:lnTo>
                  <a:lnTo>
                    <a:pt x="30" y="43"/>
                  </a:lnTo>
                  <a:lnTo>
                    <a:pt x="28" y="47"/>
                  </a:lnTo>
                  <a:lnTo>
                    <a:pt x="25" y="52"/>
                  </a:lnTo>
                  <a:lnTo>
                    <a:pt x="21" y="67"/>
                  </a:lnTo>
                  <a:lnTo>
                    <a:pt x="20" y="82"/>
                  </a:lnTo>
                  <a:lnTo>
                    <a:pt x="23" y="94"/>
                  </a:lnTo>
                  <a:lnTo>
                    <a:pt x="30" y="106"/>
                  </a:lnTo>
                  <a:lnTo>
                    <a:pt x="38" y="114"/>
                  </a:lnTo>
                  <a:lnTo>
                    <a:pt x="48" y="119"/>
                  </a:lnTo>
                  <a:lnTo>
                    <a:pt x="59" y="121"/>
                  </a:lnTo>
                  <a:lnTo>
                    <a:pt x="70" y="120"/>
                  </a:lnTo>
                  <a:lnTo>
                    <a:pt x="83" y="116"/>
                  </a:lnTo>
                  <a:lnTo>
                    <a:pt x="95" y="106"/>
                  </a:lnTo>
                  <a:lnTo>
                    <a:pt x="96" y="105"/>
                  </a:lnTo>
                  <a:lnTo>
                    <a:pt x="102" y="111"/>
                  </a:lnTo>
                  <a:lnTo>
                    <a:pt x="101" y="112"/>
                  </a:lnTo>
                  <a:lnTo>
                    <a:pt x="90" y="121"/>
                  </a:lnTo>
                  <a:lnTo>
                    <a:pt x="79" y="127"/>
                  </a:lnTo>
                  <a:lnTo>
                    <a:pt x="69" y="130"/>
                  </a:lnTo>
                  <a:lnTo>
                    <a:pt x="59" y="132"/>
                  </a:lnTo>
                  <a:lnTo>
                    <a:pt x="59" y="132"/>
                  </a:lnTo>
                  <a:lnTo>
                    <a:pt x="54" y="130"/>
                  </a:lnTo>
                  <a:lnTo>
                    <a:pt x="48" y="129"/>
                  </a:lnTo>
                  <a:lnTo>
                    <a:pt x="43" y="128"/>
                  </a:lnTo>
                  <a:lnTo>
                    <a:pt x="39" y="127"/>
                  </a:lnTo>
                  <a:lnTo>
                    <a:pt x="22" y="117"/>
                  </a:lnTo>
                  <a:lnTo>
                    <a:pt x="10" y="106"/>
                  </a:lnTo>
                  <a:lnTo>
                    <a:pt x="3" y="91"/>
                  </a:lnTo>
                  <a:lnTo>
                    <a:pt x="0" y="66"/>
                  </a:lnTo>
                  <a:lnTo>
                    <a:pt x="4" y="43"/>
                  </a:lnTo>
                  <a:lnTo>
                    <a:pt x="6" y="39"/>
                  </a:lnTo>
                  <a:lnTo>
                    <a:pt x="7" y="37"/>
                  </a:lnTo>
                  <a:lnTo>
                    <a:pt x="15" y="23"/>
                  </a:lnTo>
                  <a:lnTo>
                    <a:pt x="27" y="13"/>
                  </a:lnTo>
                  <a:lnTo>
                    <a:pt x="39" y="5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3463077" y="5257965"/>
              <a:ext cx="218427" cy="276674"/>
            </a:xfrm>
            <a:custGeom>
              <a:avLst/>
              <a:gdLst>
                <a:gd name="T0" fmla="*/ 40 w 151"/>
                <a:gd name="T1" fmla="*/ 118 h 190"/>
                <a:gd name="T2" fmla="*/ 40 w 151"/>
                <a:gd name="T3" fmla="*/ 118 h 190"/>
                <a:gd name="T4" fmla="*/ 53 w 151"/>
                <a:gd name="T5" fmla="*/ 25 h 190"/>
                <a:gd name="T6" fmla="*/ 50 w 151"/>
                <a:gd name="T7" fmla="*/ 25 h 190"/>
                <a:gd name="T8" fmla="*/ 33 w 151"/>
                <a:gd name="T9" fmla="*/ 34 h 190"/>
                <a:gd name="T10" fmla="*/ 32 w 151"/>
                <a:gd name="T11" fmla="*/ 37 h 190"/>
                <a:gd name="T12" fmla="*/ 32 w 151"/>
                <a:gd name="T13" fmla="*/ 44 h 190"/>
                <a:gd name="T14" fmla="*/ 35 w 151"/>
                <a:gd name="T15" fmla="*/ 53 h 190"/>
                <a:gd name="T16" fmla="*/ 38 w 151"/>
                <a:gd name="T17" fmla="*/ 65 h 190"/>
                <a:gd name="T18" fmla="*/ 42 w 151"/>
                <a:gd name="T19" fmla="*/ 86 h 190"/>
                <a:gd name="T20" fmla="*/ 47 w 151"/>
                <a:gd name="T21" fmla="*/ 123 h 190"/>
                <a:gd name="T22" fmla="*/ 50 w 151"/>
                <a:gd name="T23" fmla="*/ 142 h 190"/>
                <a:gd name="T24" fmla="*/ 53 w 151"/>
                <a:gd name="T25" fmla="*/ 144 h 190"/>
                <a:gd name="T26" fmla="*/ 56 w 151"/>
                <a:gd name="T27" fmla="*/ 143 h 190"/>
                <a:gd name="T28" fmla="*/ 58 w 151"/>
                <a:gd name="T29" fmla="*/ 142 h 190"/>
                <a:gd name="T30" fmla="*/ 99 w 151"/>
                <a:gd name="T31" fmla="*/ 123 h 190"/>
                <a:gd name="T32" fmla="*/ 100 w 151"/>
                <a:gd name="T33" fmla="*/ 120 h 190"/>
                <a:gd name="T34" fmla="*/ 99 w 151"/>
                <a:gd name="T35" fmla="*/ 117 h 190"/>
                <a:gd name="T36" fmla="*/ 56 w 151"/>
                <a:gd name="T37" fmla="*/ 27 h 190"/>
                <a:gd name="T38" fmla="*/ 55 w 151"/>
                <a:gd name="T39" fmla="*/ 25 h 190"/>
                <a:gd name="T40" fmla="*/ 54 w 151"/>
                <a:gd name="T41" fmla="*/ 23 h 190"/>
                <a:gd name="T42" fmla="*/ 85 w 151"/>
                <a:gd name="T43" fmla="*/ 0 h 190"/>
                <a:gd name="T44" fmla="*/ 76 w 151"/>
                <a:gd name="T45" fmla="*/ 14 h 190"/>
                <a:gd name="T46" fmla="*/ 75 w 151"/>
                <a:gd name="T47" fmla="*/ 16 h 190"/>
                <a:gd name="T48" fmla="*/ 75 w 151"/>
                <a:gd name="T49" fmla="*/ 18 h 190"/>
                <a:gd name="T50" fmla="*/ 117 w 151"/>
                <a:gd name="T51" fmla="*/ 108 h 190"/>
                <a:gd name="T52" fmla="*/ 119 w 151"/>
                <a:gd name="T53" fmla="*/ 111 h 190"/>
                <a:gd name="T54" fmla="*/ 121 w 151"/>
                <a:gd name="T55" fmla="*/ 113 h 190"/>
                <a:gd name="T56" fmla="*/ 135 w 151"/>
                <a:gd name="T57" fmla="*/ 107 h 190"/>
                <a:gd name="T58" fmla="*/ 144 w 151"/>
                <a:gd name="T59" fmla="*/ 143 h 190"/>
                <a:gd name="T60" fmla="*/ 138 w 151"/>
                <a:gd name="T61" fmla="*/ 132 h 190"/>
                <a:gd name="T62" fmla="*/ 132 w 151"/>
                <a:gd name="T63" fmla="*/ 130 h 190"/>
                <a:gd name="T64" fmla="*/ 127 w 151"/>
                <a:gd name="T65" fmla="*/ 130 h 190"/>
                <a:gd name="T66" fmla="*/ 98 w 151"/>
                <a:gd name="T67" fmla="*/ 133 h 190"/>
                <a:gd name="T68" fmla="*/ 93 w 151"/>
                <a:gd name="T69" fmla="*/ 135 h 190"/>
                <a:gd name="T70" fmla="*/ 71 w 151"/>
                <a:gd name="T71" fmla="*/ 146 h 190"/>
                <a:gd name="T72" fmla="*/ 58 w 151"/>
                <a:gd name="T73" fmla="*/ 155 h 190"/>
                <a:gd name="T74" fmla="*/ 49 w 151"/>
                <a:gd name="T75" fmla="*/ 167 h 190"/>
                <a:gd name="T76" fmla="*/ 45 w 151"/>
                <a:gd name="T77" fmla="*/ 173 h 190"/>
                <a:gd name="T78" fmla="*/ 46 w 151"/>
                <a:gd name="T79" fmla="*/ 180 h 190"/>
                <a:gd name="T80" fmla="*/ 40 w 151"/>
                <a:gd name="T81" fmla="*/ 190 h 190"/>
                <a:gd name="T82" fmla="*/ 30 w 151"/>
                <a:gd name="T83" fmla="*/ 158 h 190"/>
                <a:gd name="T84" fmla="*/ 37 w 151"/>
                <a:gd name="T85" fmla="*/ 152 h 190"/>
                <a:gd name="T86" fmla="*/ 39 w 151"/>
                <a:gd name="T87" fmla="*/ 144 h 190"/>
                <a:gd name="T88" fmla="*/ 38 w 151"/>
                <a:gd name="T89" fmla="*/ 120 h 190"/>
                <a:gd name="T90" fmla="*/ 36 w 151"/>
                <a:gd name="T91" fmla="*/ 104 h 190"/>
                <a:gd name="T92" fmla="*/ 33 w 151"/>
                <a:gd name="T93" fmla="*/ 90 h 190"/>
                <a:gd name="T94" fmla="*/ 32 w 151"/>
                <a:gd name="T95" fmla="*/ 83 h 190"/>
                <a:gd name="T96" fmla="*/ 27 w 151"/>
                <a:gd name="T97" fmla="*/ 56 h 190"/>
                <a:gd name="T98" fmla="*/ 24 w 151"/>
                <a:gd name="T99" fmla="*/ 50 h 190"/>
                <a:gd name="T100" fmla="*/ 22 w 151"/>
                <a:gd name="T101" fmla="*/ 45 h 190"/>
                <a:gd name="T102" fmla="*/ 19 w 151"/>
                <a:gd name="T103" fmla="*/ 42 h 190"/>
                <a:gd name="T104" fmla="*/ 13 w 151"/>
                <a:gd name="T105" fmla="*/ 43 h 190"/>
                <a:gd name="T106" fmla="*/ 3 w 151"/>
                <a:gd name="T107" fmla="*/ 47 h 190"/>
                <a:gd name="T108" fmla="*/ 85 w 151"/>
                <a:gd name="T10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1" h="190">
                  <a:moveTo>
                    <a:pt x="40" y="118"/>
                  </a:moveTo>
                  <a:lnTo>
                    <a:pt x="40" y="118"/>
                  </a:lnTo>
                  <a:lnTo>
                    <a:pt x="40" y="118"/>
                  </a:lnTo>
                  <a:lnTo>
                    <a:pt x="40" y="118"/>
                  </a:lnTo>
                  <a:close/>
                  <a:moveTo>
                    <a:pt x="54" y="23"/>
                  </a:moveTo>
                  <a:lnTo>
                    <a:pt x="53" y="25"/>
                  </a:lnTo>
                  <a:lnTo>
                    <a:pt x="51" y="23"/>
                  </a:lnTo>
                  <a:lnTo>
                    <a:pt x="50" y="25"/>
                  </a:lnTo>
                  <a:lnTo>
                    <a:pt x="37" y="32"/>
                  </a:lnTo>
                  <a:lnTo>
                    <a:pt x="33" y="34"/>
                  </a:lnTo>
                  <a:lnTo>
                    <a:pt x="32" y="35"/>
                  </a:lnTo>
                  <a:lnTo>
                    <a:pt x="32" y="37"/>
                  </a:lnTo>
                  <a:lnTo>
                    <a:pt x="32" y="41"/>
                  </a:lnTo>
                  <a:lnTo>
                    <a:pt x="32" y="44"/>
                  </a:lnTo>
                  <a:lnTo>
                    <a:pt x="33" y="48"/>
                  </a:lnTo>
                  <a:lnTo>
                    <a:pt x="35" y="53"/>
                  </a:lnTo>
                  <a:lnTo>
                    <a:pt x="36" y="57"/>
                  </a:lnTo>
                  <a:lnTo>
                    <a:pt x="38" y="65"/>
                  </a:lnTo>
                  <a:lnTo>
                    <a:pt x="39" y="72"/>
                  </a:lnTo>
                  <a:lnTo>
                    <a:pt x="42" y="86"/>
                  </a:lnTo>
                  <a:lnTo>
                    <a:pt x="46" y="107"/>
                  </a:lnTo>
                  <a:lnTo>
                    <a:pt x="47" y="123"/>
                  </a:lnTo>
                  <a:lnTo>
                    <a:pt x="49" y="134"/>
                  </a:lnTo>
                  <a:lnTo>
                    <a:pt x="50" y="142"/>
                  </a:lnTo>
                  <a:lnTo>
                    <a:pt x="51" y="143"/>
                  </a:lnTo>
                  <a:lnTo>
                    <a:pt x="53" y="144"/>
                  </a:lnTo>
                  <a:lnTo>
                    <a:pt x="55" y="143"/>
                  </a:lnTo>
                  <a:lnTo>
                    <a:pt x="56" y="143"/>
                  </a:lnTo>
                  <a:lnTo>
                    <a:pt x="58" y="144"/>
                  </a:lnTo>
                  <a:lnTo>
                    <a:pt x="58" y="142"/>
                  </a:lnTo>
                  <a:lnTo>
                    <a:pt x="99" y="124"/>
                  </a:lnTo>
                  <a:lnTo>
                    <a:pt x="99" y="123"/>
                  </a:lnTo>
                  <a:lnTo>
                    <a:pt x="100" y="122"/>
                  </a:lnTo>
                  <a:lnTo>
                    <a:pt x="100" y="120"/>
                  </a:lnTo>
                  <a:lnTo>
                    <a:pt x="100" y="119"/>
                  </a:lnTo>
                  <a:lnTo>
                    <a:pt x="99" y="117"/>
                  </a:lnTo>
                  <a:lnTo>
                    <a:pt x="57" y="28"/>
                  </a:lnTo>
                  <a:lnTo>
                    <a:pt x="56" y="27"/>
                  </a:lnTo>
                  <a:lnTo>
                    <a:pt x="56" y="26"/>
                  </a:lnTo>
                  <a:lnTo>
                    <a:pt x="55" y="25"/>
                  </a:lnTo>
                  <a:lnTo>
                    <a:pt x="54" y="25"/>
                  </a:lnTo>
                  <a:lnTo>
                    <a:pt x="54" y="23"/>
                  </a:lnTo>
                  <a:lnTo>
                    <a:pt x="54" y="23"/>
                  </a:lnTo>
                  <a:close/>
                  <a:moveTo>
                    <a:pt x="85" y="0"/>
                  </a:moveTo>
                  <a:lnTo>
                    <a:pt x="89" y="8"/>
                  </a:lnTo>
                  <a:lnTo>
                    <a:pt x="76" y="14"/>
                  </a:lnTo>
                  <a:lnTo>
                    <a:pt x="75" y="15"/>
                  </a:lnTo>
                  <a:lnTo>
                    <a:pt x="75" y="16"/>
                  </a:lnTo>
                  <a:lnTo>
                    <a:pt x="75" y="16"/>
                  </a:lnTo>
                  <a:lnTo>
                    <a:pt x="75" y="18"/>
                  </a:lnTo>
                  <a:lnTo>
                    <a:pt x="76" y="20"/>
                  </a:lnTo>
                  <a:lnTo>
                    <a:pt x="117" y="108"/>
                  </a:lnTo>
                  <a:lnTo>
                    <a:pt x="118" y="110"/>
                  </a:lnTo>
                  <a:lnTo>
                    <a:pt x="119" y="111"/>
                  </a:lnTo>
                  <a:lnTo>
                    <a:pt x="119" y="111"/>
                  </a:lnTo>
                  <a:lnTo>
                    <a:pt x="121" y="113"/>
                  </a:lnTo>
                  <a:lnTo>
                    <a:pt x="123" y="111"/>
                  </a:lnTo>
                  <a:lnTo>
                    <a:pt x="135" y="107"/>
                  </a:lnTo>
                  <a:lnTo>
                    <a:pt x="151" y="139"/>
                  </a:lnTo>
                  <a:lnTo>
                    <a:pt x="144" y="143"/>
                  </a:lnTo>
                  <a:lnTo>
                    <a:pt x="139" y="134"/>
                  </a:lnTo>
                  <a:lnTo>
                    <a:pt x="138" y="132"/>
                  </a:lnTo>
                  <a:lnTo>
                    <a:pt x="136" y="131"/>
                  </a:lnTo>
                  <a:lnTo>
                    <a:pt x="132" y="130"/>
                  </a:lnTo>
                  <a:lnTo>
                    <a:pt x="129" y="130"/>
                  </a:lnTo>
                  <a:lnTo>
                    <a:pt x="127" y="130"/>
                  </a:lnTo>
                  <a:lnTo>
                    <a:pt x="103" y="132"/>
                  </a:lnTo>
                  <a:lnTo>
                    <a:pt x="98" y="133"/>
                  </a:lnTo>
                  <a:lnTo>
                    <a:pt x="95" y="135"/>
                  </a:lnTo>
                  <a:lnTo>
                    <a:pt x="93" y="135"/>
                  </a:lnTo>
                  <a:lnTo>
                    <a:pt x="76" y="143"/>
                  </a:lnTo>
                  <a:lnTo>
                    <a:pt x="71" y="146"/>
                  </a:lnTo>
                  <a:lnTo>
                    <a:pt x="64" y="151"/>
                  </a:lnTo>
                  <a:lnTo>
                    <a:pt x="58" y="155"/>
                  </a:lnTo>
                  <a:lnTo>
                    <a:pt x="54" y="161"/>
                  </a:lnTo>
                  <a:lnTo>
                    <a:pt x="49" y="167"/>
                  </a:lnTo>
                  <a:lnTo>
                    <a:pt x="47" y="170"/>
                  </a:lnTo>
                  <a:lnTo>
                    <a:pt x="45" y="173"/>
                  </a:lnTo>
                  <a:lnTo>
                    <a:pt x="45" y="177"/>
                  </a:lnTo>
                  <a:lnTo>
                    <a:pt x="46" y="180"/>
                  </a:lnTo>
                  <a:lnTo>
                    <a:pt x="49" y="187"/>
                  </a:lnTo>
                  <a:lnTo>
                    <a:pt x="40" y="190"/>
                  </a:lnTo>
                  <a:lnTo>
                    <a:pt x="29" y="159"/>
                  </a:lnTo>
                  <a:lnTo>
                    <a:pt x="30" y="158"/>
                  </a:lnTo>
                  <a:lnTo>
                    <a:pt x="33" y="155"/>
                  </a:lnTo>
                  <a:lnTo>
                    <a:pt x="37" y="152"/>
                  </a:lnTo>
                  <a:lnTo>
                    <a:pt x="38" y="148"/>
                  </a:lnTo>
                  <a:lnTo>
                    <a:pt x="39" y="144"/>
                  </a:lnTo>
                  <a:lnTo>
                    <a:pt x="39" y="133"/>
                  </a:lnTo>
                  <a:lnTo>
                    <a:pt x="38" y="120"/>
                  </a:lnTo>
                  <a:lnTo>
                    <a:pt x="38" y="119"/>
                  </a:lnTo>
                  <a:lnTo>
                    <a:pt x="36" y="104"/>
                  </a:lnTo>
                  <a:lnTo>
                    <a:pt x="35" y="97"/>
                  </a:lnTo>
                  <a:lnTo>
                    <a:pt x="33" y="90"/>
                  </a:lnTo>
                  <a:lnTo>
                    <a:pt x="32" y="87"/>
                  </a:lnTo>
                  <a:lnTo>
                    <a:pt x="32" y="83"/>
                  </a:lnTo>
                  <a:lnTo>
                    <a:pt x="28" y="62"/>
                  </a:lnTo>
                  <a:lnTo>
                    <a:pt x="27" y="56"/>
                  </a:lnTo>
                  <a:lnTo>
                    <a:pt x="26" y="53"/>
                  </a:lnTo>
                  <a:lnTo>
                    <a:pt x="24" y="50"/>
                  </a:lnTo>
                  <a:lnTo>
                    <a:pt x="23" y="48"/>
                  </a:lnTo>
                  <a:lnTo>
                    <a:pt x="22" y="45"/>
                  </a:lnTo>
                  <a:lnTo>
                    <a:pt x="20" y="43"/>
                  </a:lnTo>
                  <a:lnTo>
                    <a:pt x="19" y="42"/>
                  </a:lnTo>
                  <a:lnTo>
                    <a:pt x="15" y="42"/>
                  </a:lnTo>
                  <a:lnTo>
                    <a:pt x="13" y="43"/>
                  </a:lnTo>
                  <a:lnTo>
                    <a:pt x="12" y="44"/>
                  </a:lnTo>
                  <a:lnTo>
                    <a:pt x="3" y="47"/>
                  </a:lnTo>
                  <a:lnTo>
                    <a:pt x="0" y="39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3594133" y="5185156"/>
              <a:ext cx="218427" cy="232989"/>
            </a:xfrm>
            <a:custGeom>
              <a:avLst/>
              <a:gdLst>
                <a:gd name="T0" fmla="*/ 100 w 151"/>
                <a:gd name="T1" fmla="*/ 25 h 160"/>
                <a:gd name="T2" fmla="*/ 88 w 151"/>
                <a:gd name="T3" fmla="*/ 21 h 160"/>
                <a:gd name="T4" fmla="*/ 76 w 151"/>
                <a:gd name="T5" fmla="*/ 22 h 160"/>
                <a:gd name="T6" fmla="*/ 49 w 151"/>
                <a:gd name="T7" fmla="*/ 33 h 160"/>
                <a:gd name="T8" fmla="*/ 38 w 151"/>
                <a:gd name="T9" fmla="*/ 40 h 160"/>
                <a:gd name="T10" fmla="*/ 38 w 151"/>
                <a:gd name="T11" fmla="*/ 41 h 160"/>
                <a:gd name="T12" fmla="*/ 39 w 151"/>
                <a:gd name="T13" fmla="*/ 45 h 160"/>
                <a:gd name="T14" fmla="*/ 65 w 151"/>
                <a:gd name="T15" fmla="*/ 78 h 160"/>
                <a:gd name="T16" fmla="*/ 81 w 151"/>
                <a:gd name="T17" fmla="*/ 67 h 160"/>
                <a:gd name="T18" fmla="*/ 85 w 151"/>
                <a:gd name="T19" fmla="*/ 62 h 160"/>
                <a:gd name="T20" fmla="*/ 86 w 151"/>
                <a:gd name="T21" fmla="*/ 58 h 160"/>
                <a:gd name="T22" fmla="*/ 83 w 151"/>
                <a:gd name="T23" fmla="*/ 50 h 160"/>
                <a:gd name="T24" fmla="*/ 110 w 151"/>
                <a:gd name="T25" fmla="*/ 78 h 160"/>
                <a:gd name="T26" fmla="*/ 99 w 151"/>
                <a:gd name="T27" fmla="*/ 77 h 160"/>
                <a:gd name="T28" fmla="*/ 98 w 151"/>
                <a:gd name="T29" fmla="*/ 75 h 160"/>
                <a:gd name="T30" fmla="*/ 93 w 151"/>
                <a:gd name="T31" fmla="*/ 74 h 160"/>
                <a:gd name="T32" fmla="*/ 86 w 151"/>
                <a:gd name="T33" fmla="*/ 76 h 160"/>
                <a:gd name="T34" fmla="*/ 70 w 151"/>
                <a:gd name="T35" fmla="*/ 85 h 160"/>
                <a:gd name="T36" fmla="*/ 89 w 151"/>
                <a:gd name="T37" fmla="*/ 129 h 160"/>
                <a:gd name="T38" fmla="*/ 92 w 151"/>
                <a:gd name="T39" fmla="*/ 132 h 160"/>
                <a:gd name="T40" fmla="*/ 94 w 151"/>
                <a:gd name="T41" fmla="*/ 132 h 160"/>
                <a:gd name="T42" fmla="*/ 99 w 151"/>
                <a:gd name="T43" fmla="*/ 130 h 160"/>
                <a:gd name="T44" fmla="*/ 107 w 151"/>
                <a:gd name="T45" fmla="*/ 124 h 160"/>
                <a:gd name="T46" fmla="*/ 117 w 151"/>
                <a:gd name="T47" fmla="*/ 117 h 160"/>
                <a:gd name="T48" fmla="*/ 131 w 151"/>
                <a:gd name="T49" fmla="*/ 102 h 160"/>
                <a:gd name="T50" fmla="*/ 136 w 151"/>
                <a:gd name="T51" fmla="*/ 93 h 160"/>
                <a:gd name="T52" fmla="*/ 133 w 151"/>
                <a:gd name="T53" fmla="*/ 84 h 160"/>
                <a:gd name="T54" fmla="*/ 151 w 151"/>
                <a:gd name="T55" fmla="*/ 108 h 160"/>
                <a:gd name="T56" fmla="*/ 61 w 151"/>
                <a:gd name="T57" fmla="*/ 153 h 160"/>
                <a:gd name="T58" fmla="*/ 73 w 151"/>
                <a:gd name="T59" fmla="*/ 144 h 160"/>
                <a:gd name="T60" fmla="*/ 73 w 151"/>
                <a:gd name="T61" fmla="*/ 143 h 160"/>
                <a:gd name="T62" fmla="*/ 72 w 151"/>
                <a:gd name="T63" fmla="*/ 139 h 160"/>
                <a:gd name="T64" fmla="*/ 20 w 151"/>
                <a:gd name="T65" fmla="*/ 54 h 160"/>
                <a:gd name="T66" fmla="*/ 19 w 151"/>
                <a:gd name="T67" fmla="*/ 52 h 160"/>
                <a:gd name="T68" fmla="*/ 17 w 151"/>
                <a:gd name="T69" fmla="*/ 51 h 160"/>
                <a:gd name="T70" fmla="*/ 15 w 151"/>
                <a:gd name="T71" fmla="*/ 51 h 160"/>
                <a:gd name="T72" fmla="*/ 4 w 151"/>
                <a:gd name="T73" fmla="*/ 59 h 160"/>
                <a:gd name="T74" fmla="*/ 85 w 151"/>
                <a:gd name="T7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1" h="160">
                  <a:moveTo>
                    <a:pt x="85" y="0"/>
                  </a:moveTo>
                  <a:lnTo>
                    <a:pt x="100" y="25"/>
                  </a:lnTo>
                  <a:lnTo>
                    <a:pt x="93" y="30"/>
                  </a:lnTo>
                  <a:lnTo>
                    <a:pt x="88" y="21"/>
                  </a:lnTo>
                  <a:lnTo>
                    <a:pt x="85" y="21"/>
                  </a:lnTo>
                  <a:lnTo>
                    <a:pt x="76" y="22"/>
                  </a:lnTo>
                  <a:lnTo>
                    <a:pt x="67" y="24"/>
                  </a:lnTo>
                  <a:lnTo>
                    <a:pt x="49" y="33"/>
                  </a:lnTo>
                  <a:lnTo>
                    <a:pt x="40" y="38"/>
                  </a:lnTo>
                  <a:lnTo>
                    <a:pt x="38" y="40"/>
                  </a:lnTo>
                  <a:lnTo>
                    <a:pt x="38" y="40"/>
                  </a:lnTo>
                  <a:lnTo>
                    <a:pt x="38" y="41"/>
                  </a:lnTo>
                  <a:lnTo>
                    <a:pt x="38" y="43"/>
                  </a:lnTo>
                  <a:lnTo>
                    <a:pt x="39" y="45"/>
                  </a:lnTo>
                  <a:lnTo>
                    <a:pt x="61" y="80"/>
                  </a:lnTo>
                  <a:lnTo>
                    <a:pt x="65" y="78"/>
                  </a:lnTo>
                  <a:lnTo>
                    <a:pt x="75" y="71"/>
                  </a:lnTo>
                  <a:lnTo>
                    <a:pt x="81" y="67"/>
                  </a:lnTo>
                  <a:lnTo>
                    <a:pt x="84" y="63"/>
                  </a:lnTo>
                  <a:lnTo>
                    <a:pt x="85" y="62"/>
                  </a:lnTo>
                  <a:lnTo>
                    <a:pt x="86" y="59"/>
                  </a:lnTo>
                  <a:lnTo>
                    <a:pt x="86" y="58"/>
                  </a:lnTo>
                  <a:lnTo>
                    <a:pt x="86" y="56"/>
                  </a:lnTo>
                  <a:lnTo>
                    <a:pt x="83" y="50"/>
                  </a:lnTo>
                  <a:lnTo>
                    <a:pt x="91" y="45"/>
                  </a:lnTo>
                  <a:lnTo>
                    <a:pt x="110" y="78"/>
                  </a:lnTo>
                  <a:lnTo>
                    <a:pt x="102" y="83"/>
                  </a:lnTo>
                  <a:lnTo>
                    <a:pt x="99" y="77"/>
                  </a:lnTo>
                  <a:lnTo>
                    <a:pt x="99" y="76"/>
                  </a:lnTo>
                  <a:lnTo>
                    <a:pt x="98" y="75"/>
                  </a:lnTo>
                  <a:lnTo>
                    <a:pt x="95" y="75"/>
                  </a:lnTo>
                  <a:lnTo>
                    <a:pt x="93" y="74"/>
                  </a:lnTo>
                  <a:lnTo>
                    <a:pt x="91" y="75"/>
                  </a:lnTo>
                  <a:lnTo>
                    <a:pt x="86" y="76"/>
                  </a:lnTo>
                  <a:lnTo>
                    <a:pt x="80" y="79"/>
                  </a:lnTo>
                  <a:lnTo>
                    <a:pt x="70" y="85"/>
                  </a:lnTo>
                  <a:lnTo>
                    <a:pt x="65" y="88"/>
                  </a:lnTo>
                  <a:lnTo>
                    <a:pt x="89" y="129"/>
                  </a:lnTo>
                  <a:lnTo>
                    <a:pt x="91" y="131"/>
                  </a:lnTo>
                  <a:lnTo>
                    <a:pt x="92" y="132"/>
                  </a:lnTo>
                  <a:lnTo>
                    <a:pt x="92" y="132"/>
                  </a:lnTo>
                  <a:lnTo>
                    <a:pt x="94" y="132"/>
                  </a:lnTo>
                  <a:lnTo>
                    <a:pt x="95" y="132"/>
                  </a:lnTo>
                  <a:lnTo>
                    <a:pt x="99" y="130"/>
                  </a:lnTo>
                  <a:lnTo>
                    <a:pt x="102" y="128"/>
                  </a:lnTo>
                  <a:lnTo>
                    <a:pt x="107" y="124"/>
                  </a:lnTo>
                  <a:lnTo>
                    <a:pt x="112" y="121"/>
                  </a:lnTo>
                  <a:lnTo>
                    <a:pt x="117" y="117"/>
                  </a:lnTo>
                  <a:lnTo>
                    <a:pt x="125" y="110"/>
                  </a:lnTo>
                  <a:lnTo>
                    <a:pt x="131" y="102"/>
                  </a:lnTo>
                  <a:lnTo>
                    <a:pt x="135" y="97"/>
                  </a:lnTo>
                  <a:lnTo>
                    <a:pt x="136" y="93"/>
                  </a:lnTo>
                  <a:lnTo>
                    <a:pt x="136" y="89"/>
                  </a:lnTo>
                  <a:lnTo>
                    <a:pt x="133" y="84"/>
                  </a:lnTo>
                  <a:lnTo>
                    <a:pt x="140" y="79"/>
                  </a:lnTo>
                  <a:lnTo>
                    <a:pt x="151" y="108"/>
                  </a:lnTo>
                  <a:lnTo>
                    <a:pt x="65" y="160"/>
                  </a:lnTo>
                  <a:lnTo>
                    <a:pt x="61" y="153"/>
                  </a:lnTo>
                  <a:lnTo>
                    <a:pt x="73" y="146"/>
                  </a:lnTo>
                  <a:lnTo>
                    <a:pt x="73" y="144"/>
                  </a:lnTo>
                  <a:lnTo>
                    <a:pt x="73" y="143"/>
                  </a:lnTo>
                  <a:lnTo>
                    <a:pt x="73" y="143"/>
                  </a:lnTo>
                  <a:lnTo>
                    <a:pt x="73" y="141"/>
                  </a:lnTo>
                  <a:lnTo>
                    <a:pt x="72" y="139"/>
                  </a:lnTo>
                  <a:lnTo>
                    <a:pt x="22" y="56"/>
                  </a:lnTo>
                  <a:lnTo>
                    <a:pt x="20" y="54"/>
                  </a:lnTo>
                  <a:lnTo>
                    <a:pt x="20" y="53"/>
                  </a:lnTo>
                  <a:lnTo>
                    <a:pt x="19" y="52"/>
                  </a:lnTo>
                  <a:lnTo>
                    <a:pt x="18" y="51"/>
                  </a:lnTo>
                  <a:lnTo>
                    <a:pt x="17" y="51"/>
                  </a:lnTo>
                  <a:lnTo>
                    <a:pt x="17" y="52"/>
                  </a:lnTo>
                  <a:lnTo>
                    <a:pt x="15" y="51"/>
                  </a:lnTo>
                  <a:lnTo>
                    <a:pt x="15" y="53"/>
                  </a:lnTo>
                  <a:lnTo>
                    <a:pt x="4" y="59"/>
                  </a:lnTo>
                  <a:lnTo>
                    <a:pt x="0" y="52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3987302" y="4850235"/>
              <a:ext cx="298517" cy="254832"/>
            </a:xfrm>
            <a:custGeom>
              <a:avLst/>
              <a:gdLst>
                <a:gd name="T0" fmla="*/ 92 w 202"/>
                <a:gd name="T1" fmla="*/ 5 h 177"/>
                <a:gd name="T2" fmla="*/ 82 w 202"/>
                <a:gd name="T3" fmla="*/ 16 h 177"/>
                <a:gd name="T4" fmla="*/ 82 w 202"/>
                <a:gd name="T5" fmla="*/ 19 h 177"/>
                <a:gd name="T6" fmla="*/ 85 w 202"/>
                <a:gd name="T7" fmla="*/ 22 h 177"/>
                <a:gd name="T8" fmla="*/ 158 w 202"/>
                <a:gd name="T9" fmla="*/ 90 h 177"/>
                <a:gd name="T10" fmla="*/ 163 w 202"/>
                <a:gd name="T11" fmla="*/ 90 h 177"/>
                <a:gd name="T12" fmla="*/ 169 w 202"/>
                <a:gd name="T13" fmla="*/ 86 h 177"/>
                <a:gd name="T14" fmla="*/ 176 w 202"/>
                <a:gd name="T15" fmla="*/ 78 h 177"/>
                <a:gd name="T16" fmla="*/ 202 w 202"/>
                <a:gd name="T17" fmla="*/ 100 h 177"/>
                <a:gd name="T18" fmla="*/ 187 w 202"/>
                <a:gd name="T19" fmla="*/ 99 h 177"/>
                <a:gd name="T20" fmla="*/ 180 w 202"/>
                <a:gd name="T21" fmla="*/ 99 h 177"/>
                <a:gd name="T22" fmla="*/ 170 w 202"/>
                <a:gd name="T23" fmla="*/ 102 h 177"/>
                <a:gd name="T24" fmla="*/ 148 w 202"/>
                <a:gd name="T25" fmla="*/ 118 h 177"/>
                <a:gd name="T26" fmla="*/ 86 w 202"/>
                <a:gd name="T27" fmla="*/ 172 h 177"/>
                <a:gd name="T28" fmla="*/ 95 w 202"/>
                <a:gd name="T29" fmla="*/ 161 h 177"/>
                <a:gd name="T30" fmla="*/ 95 w 202"/>
                <a:gd name="T31" fmla="*/ 158 h 177"/>
                <a:gd name="T32" fmla="*/ 93 w 202"/>
                <a:gd name="T33" fmla="*/ 155 h 177"/>
                <a:gd name="T34" fmla="*/ 20 w 202"/>
                <a:gd name="T35" fmla="*/ 87 h 177"/>
                <a:gd name="T36" fmla="*/ 18 w 202"/>
                <a:gd name="T37" fmla="*/ 86 h 177"/>
                <a:gd name="T38" fmla="*/ 17 w 202"/>
                <a:gd name="T39" fmla="*/ 86 h 177"/>
                <a:gd name="T40" fmla="*/ 15 w 202"/>
                <a:gd name="T41" fmla="*/ 88 h 177"/>
                <a:gd name="T42" fmla="*/ 0 w 202"/>
                <a:gd name="T43" fmla="*/ 91 h 177"/>
                <a:gd name="T44" fmla="*/ 43 w 202"/>
                <a:gd name="T45" fmla="*/ 58 h 177"/>
                <a:gd name="T46" fmla="*/ 34 w 202"/>
                <a:gd name="T47" fmla="*/ 69 h 177"/>
                <a:gd name="T48" fmla="*/ 34 w 202"/>
                <a:gd name="T49" fmla="*/ 72 h 177"/>
                <a:gd name="T50" fmla="*/ 36 w 202"/>
                <a:gd name="T51" fmla="*/ 74 h 177"/>
                <a:gd name="T52" fmla="*/ 109 w 202"/>
                <a:gd name="T53" fmla="*/ 141 h 177"/>
                <a:gd name="T54" fmla="*/ 111 w 202"/>
                <a:gd name="T55" fmla="*/ 143 h 177"/>
                <a:gd name="T56" fmla="*/ 112 w 202"/>
                <a:gd name="T57" fmla="*/ 143 h 177"/>
                <a:gd name="T58" fmla="*/ 115 w 202"/>
                <a:gd name="T59" fmla="*/ 140 h 177"/>
                <a:gd name="T60" fmla="*/ 146 w 202"/>
                <a:gd name="T61" fmla="*/ 109 h 177"/>
                <a:gd name="T62" fmla="*/ 145 w 202"/>
                <a:gd name="T63" fmla="*/ 108 h 177"/>
                <a:gd name="T64" fmla="*/ 144 w 202"/>
                <a:gd name="T65" fmla="*/ 104 h 177"/>
                <a:gd name="T66" fmla="*/ 72 w 202"/>
                <a:gd name="T67" fmla="*/ 37 h 177"/>
                <a:gd name="T68" fmla="*/ 69 w 202"/>
                <a:gd name="T69" fmla="*/ 34 h 177"/>
                <a:gd name="T70" fmla="*/ 66 w 202"/>
                <a:gd name="T71" fmla="*/ 34 h 177"/>
                <a:gd name="T72" fmla="*/ 62 w 202"/>
                <a:gd name="T73" fmla="*/ 34 h 177"/>
                <a:gd name="T74" fmla="*/ 55 w 202"/>
                <a:gd name="T75" fmla="*/ 45 h 177"/>
                <a:gd name="T76" fmla="*/ 85 w 202"/>
                <a:gd name="T7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2" h="177">
                  <a:moveTo>
                    <a:pt x="85" y="0"/>
                  </a:moveTo>
                  <a:lnTo>
                    <a:pt x="92" y="5"/>
                  </a:lnTo>
                  <a:lnTo>
                    <a:pt x="83" y="15"/>
                  </a:lnTo>
                  <a:lnTo>
                    <a:pt x="82" y="16"/>
                  </a:lnTo>
                  <a:lnTo>
                    <a:pt x="82" y="18"/>
                  </a:lnTo>
                  <a:lnTo>
                    <a:pt x="82" y="19"/>
                  </a:lnTo>
                  <a:lnTo>
                    <a:pt x="83" y="20"/>
                  </a:lnTo>
                  <a:lnTo>
                    <a:pt x="85" y="22"/>
                  </a:lnTo>
                  <a:lnTo>
                    <a:pt x="156" y="87"/>
                  </a:lnTo>
                  <a:lnTo>
                    <a:pt x="158" y="90"/>
                  </a:lnTo>
                  <a:lnTo>
                    <a:pt x="161" y="91"/>
                  </a:lnTo>
                  <a:lnTo>
                    <a:pt x="163" y="90"/>
                  </a:lnTo>
                  <a:lnTo>
                    <a:pt x="166" y="88"/>
                  </a:lnTo>
                  <a:lnTo>
                    <a:pt x="169" y="86"/>
                  </a:lnTo>
                  <a:lnTo>
                    <a:pt x="173" y="83"/>
                  </a:lnTo>
                  <a:lnTo>
                    <a:pt x="176" y="78"/>
                  </a:lnTo>
                  <a:lnTo>
                    <a:pt x="178" y="77"/>
                  </a:lnTo>
                  <a:lnTo>
                    <a:pt x="202" y="100"/>
                  </a:lnTo>
                  <a:lnTo>
                    <a:pt x="197" y="105"/>
                  </a:lnTo>
                  <a:lnTo>
                    <a:pt x="187" y="99"/>
                  </a:lnTo>
                  <a:lnTo>
                    <a:pt x="183" y="98"/>
                  </a:lnTo>
                  <a:lnTo>
                    <a:pt x="180" y="99"/>
                  </a:lnTo>
                  <a:lnTo>
                    <a:pt x="174" y="100"/>
                  </a:lnTo>
                  <a:lnTo>
                    <a:pt x="170" y="102"/>
                  </a:lnTo>
                  <a:lnTo>
                    <a:pt x="158" y="109"/>
                  </a:lnTo>
                  <a:lnTo>
                    <a:pt x="148" y="118"/>
                  </a:lnTo>
                  <a:lnTo>
                    <a:pt x="93" y="177"/>
                  </a:lnTo>
                  <a:lnTo>
                    <a:pt x="86" y="172"/>
                  </a:lnTo>
                  <a:lnTo>
                    <a:pt x="95" y="162"/>
                  </a:lnTo>
                  <a:lnTo>
                    <a:pt x="95" y="161"/>
                  </a:lnTo>
                  <a:lnTo>
                    <a:pt x="95" y="158"/>
                  </a:lnTo>
                  <a:lnTo>
                    <a:pt x="95" y="158"/>
                  </a:lnTo>
                  <a:lnTo>
                    <a:pt x="95" y="157"/>
                  </a:lnTo>
                  <a:lnTo>
                    <a:pt x="93" y="155"/>
                  </a:lnTo>
                  <a:lnTo>
                    <a:pt x="22" y="88"/>
                  </a:lnTo>
                  <a:lnTo>
                    <a:pt x="20" y="87"/>
                  </a:lnTo>
                  <a:lnTo>
                    <a:pt x="19" y="86"/>
                  </a:lnTo>
                  <a:lnTo>
                    <a:pt x="18" y="86"/>
                  </a:lnTo>
                  <a:lnTo>
                    <a:pt x="18" y="86"/>
                  </a:lnTo>
                  <a:lnTo>
                    <a:pt x="17" y="86"/>
                  </a:lnTo>
                  <a:lnTo>
                    <a:pt x="16" y="87"/>
                  </a:lnTo>
                  <a:lnTo>
                    <a:pt x="15" y="88"/>
                  </a:lnTo>
                  <a:lnTo>
                    <a:pt x="7" y="98"/>
                  </a:lnTo>
                  <a:lnTo>
                    <a:pt x="0" y="91"/>
                  </a:lnTo>
                  <a:lnTo>
                    <a:pt x="37" y="51"/>
                  </a:lnTo>
                  <a:lnTo>
                    <a:pt x="43" y="58"/>
                  </a:lnTo>
                  <a:lnTo>
                    <a:pt x="34" y="68"/>
                  </a:lnTo>
                  <a:lnTo>
                    <a:pt x="34" y="69"/>
                  </a:lnTo>
                  <a:lnTo>
                    <a:pt x="34" y="70"/>
                  </a:lnTo>
                  <a:lnTo>
                    <a:pt x="34" y="72"/>
                  </a:lnTo>
                  <a:lnTo>
                    <a:pt x="35" y="73"/>
                  </a:lnTo>
                  <a:lnTo>
                    <a:pt x="36" y="74"/>
                  </a:lnTo>
                  <a:lnTo>
                    <a:pt x="107" y="140"/>
                  </a:lnTo>
                  <a:lnTo>
                    <a:pt x="109" y="141"/>
                  </a:lnTo>
                  <a:lnTo>
                    <a:pt x="110" y="143"/>
                  </a:lnTo>
                  <a:lnTo>
                    <a:pt x="111" y="143"/>
                  </a:lnTo>
                  <a:lnTo>
                    <a:pt x="111" y="143"/>
                  </a:lnTo>
                  <a:lnTo>
                    <a:pt x="112" y="143"/>
                  </a:lnTo>
                  <a:lnTo>
                    <a:pt x="113" y="143"/>
                  </a:lnTo>
                  <a:lnTo>
                    <a:pt x="115" y="140"/>
                  </a:lnTo>
                  <a:lnTo>
                    <a:pt x="144" y="110"/>
                  </a:lnTo>
                  <a:lnTo>
                    <a:pt x="146" y="109"/>
                  </a:lnTo>
                  <a:lnTo>
                    <a:pt x="145" y="109"/>
                  </a:lnTo>
                  <a:lnTo>
                    <a:pt x="145" y="108"/>
                  </a:lnTo>
                  <a:lnTo>
                    <a:pt x="145" y="107"/>
                  </a:lnTo>
                  <a:lnTo>
                    <a:pt x="144" y="104"/>
                  </a:lnTo>
                  <a:lnTo>
                    <a:pt x="143" y="102"/>
                  </a:lnTo>
                  <a:lnTo>
                    <a:pt x="72" y="37"/>
                  </a:lnTo>
                  <a:lnTo>
                    <a:pt x="70" y="34"/>
                  </a:lnTo>
                  <a:lnTo>
                    <a:pt x="69" y="34"/>
                  </a:lnTo>
                  <a:lnTo>
                    <a:pt x="67" y="33"/>
                  </a:lnTo>
                  <a:lnTo>
                    <a:pt x="66" y="34"/>
                  </a:lnTo>
                  <a:lnTo>
                    <a:pt x="65" y="34"/>
                  </a:lnTo>
                  <a:lnTo>
                    <a:pt x="62" y="34"/>
                  </a:lnTo>
                  <a:lnTo>
                    <a:pt x="64" y="36"/>
                  </a:lnTo>
                  <a:lnTo>
                    <a:pt x="55" y="45"/>
                  </a:lnTo>
                  <a:lnTo>
                    <a:pt x="49" y="39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2" name="Freeform 23"/>
            <p:cNvSpPr>
              <a:spLocks noEditPoints="1"/>
            </p:cNvSpPr>
            <p:nvPr/>
          </p:nvSpPr>
          <p:spPr bwMode="auto">
            <a:xfrm>
              <a:off x="3739751" y="5112347"/>
              <a:ext cx="167461" cy="211146"/>
            </a:xfrm>
            <a:custGeom>
              <a:avLst/>
              <a:gdLst>
                <a:gd name="T0" fmla="*/ 58 w 115"/>
                <a:gd name="T1" fmla="*/ 15 h 148"/>
                <a:gd name="T2" fmla="*/ 42 w 115"/>
                <a:gd name="T3" fmla="*/ 24 h 148"/>
                <a:gd name="T4" fmla="*/ 38 w 115"/>
                <a:gd name="T5" fmla="*/ 30 h 148"/>
                <a:gd name="T6" fmla="*/ 68 w 115"/>
                <a:gd name="T7" fmla="*/ 79 h 148"/>
                <a:gd name="T8" fmla="*/ 77 w 115"/>
                <a:gd name="T9" fmla="*/ 74 h 148"/>
                <a:gd name="T10" fmla="*/ 91 w 115"/>
                <a:gd name="T11" fmla="*/ 62 h 148"/>
                <a:gd name="T12" fmla="*/ 93 w 115"/>
                <a:gd name="T13" fmla="*/ 40 h 148"/>
                <a:gd name="T14" fmla="*/ 79 w 115"/>
                <a:gd name="T15" fmla="*/ 20 h 148"/>
                <a:gd name="T16" fmla="*/ 77 w 115"/>
                <a:gd name="T17" fmla="*/ 0 h 148"/>
                <a:gd name="T18" fmla="*/ 90 w 115"/>
                <a:gd name="T19" fmla="*/ 2 h 148"/>
                <a:gd name="T20" fmla="*/ 106 w 115"/>
                <a:gd name="T21" fmla="*/ 17 h 148"/>
                <a:gd name="T22" fmla="*/ 113 w 115"/>
                <a:gd name="T23" fmla="*/ 37 h 148"/>
                <a:gd name="T24" fmla="*/ 102 w 115"/>
                <a:gd name="T25" fmla="*/ 65 h 148"/>
                <a:gd name="T26" fmla="*/ 83 w 115"/>
                <a:gd name="T27" fmla="*/ 81 h 148"/>
                <a:gd name="T28" fmla="*/ 78 w 115"/>
                <a:gd name="T29" fmla="*/ 84 h 148"/>
                <a:gd name="T30" fmla="*/ 74 w 115"/>
                <a:gd name="T31" fmla="*/ 86 h 148"/>
                <a:gd name="T32" fmla="*/ 95 w 115"/>
                <a:gd name="T33" fmla="*/ 117 h 148"/>
                <a:gd name="T34" fmla="*/ 97 w 115"/>
                <a:gd name="T35" fmla="*/ 118 h 148"/>
                <a:gd name="T36" fmla="*/ 100 w 115"/>
                <a:gd name="T37" fmla="*/ 118 h 148"/>
                <a:gd name="T38" fmla="*/ 102 w 115"/>
                <a:gd name="T39" fmla="*/ 119 h 148"/>
                <a:gd name="T40" fmla="*/ 111 w 115"/>
                <a:gd name="T41" fmla="*/ 110 h 148"/>
                <a:gd name="T42" fmla="*/ 72 w 115"/>
                <a:gd name="T43" fmla="*/ 148 h 148"/>
                <a:gd name="T44" fmla="*/ 78 w 115"/>
                <a:gd name="T45" fmla="*/ 133 h 148"/>
                <a:gd name="T46" fmla="*/ 79 w 115"/>
                <a:gd name="T47" fmla="*/ 130 h 148"/>
                <a:gd name="T48" fmla="*/ 78 w 115"/>
                <a:gd name="T49" fmla="*/ 128 h 148"/>
                <a:gd name="T50" fmla="*/ 22 w 115"/>
                <a:gd name="T51" fmla="*/ 46 h 148"/>
                <a:gd name="T52" fmla="*/ 19 w 115"/>
                <a:gd name="T53" fmla="*/ 44 h 148"/>
                <a:gd name="T54" fmla="*/ 15 w 115"/>
                <a:gd name="T55" fmla="*/ 41 h 148"/>
                <a:gd name="T56" fmla="*/ 13 w 115"/>
                <a:gd name="T57" fmla="*/ 42 h 148"/>
                <a:gd name="T58" fmla="*/ 4 w 115"/>
                <a:gd name="T59" fmla="*/ 51 h 148"/>
                <a:gd name="T60" fmla="*/ 27 w 115"/>
                <a:gd name="T61" fmla="*/ 24 h 148"/>
                <a:gd name="T62" fmla="*/ 30 w 115"/>
                <a:gd name="T63" fmla="*/ 22 h 148"/>
                <a:gd name="T64" fmla="*/ 38 w 115"/>
                <a:gd name="T65" fmla="*/ 17 h 148"/>
                <a:gd name="T66" fmla="*/ 42 w 115"/>
                <a:gd name="T67" fmla="*/ 13 h 148"/>
                <a:gd name="T68" fmla="*/ 77 w 115"/>
                <a:gd name="T6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5" h="148">
                  <a:moveTo>
                    <a:pt x="68" y="15"/>
                  </a:moveTo>
                  <a:lnTo>
                    <a:pt x="58" y="15"/>
                  </a:lnTo>
                  <a:lnTo>
                    <a:pt x="47" y="21"/>
                  </a:lnTo>
                  <a:lnTo>
                    <a:pt x="42" y="24"/>
                  </a:lnTo>
                  <a:lnTo>
                    <a:pt x="40" y="27"/>
                  </a:lnTo>
                  <a:lnTo>
                    <a:pt x="38" y="30"/>
                  </a:lnTo>
                  <a:lnTo>
                    <a:pt x="37" y="32"/>
                  </a:lnTo>
                  <a:lnTo>
                    <a:pt x="68" y="79"/>
                  </a:lnTo>
                  <a:lnTo>
                    <a:pt x="74" y="76"/>
                  </a:lnTo>
                  <a:lnTo>
                    <a:pt x="77" y="74"/>
                  </a:lnTo>
                  <a:lnTo>
                    <a:pt x="82" y="71"/>
                  </a:lnTo>
                  <a:lnTo>
                    <a:pt x="91" y="62"/>
                  </a:lnTo>
                  <a:lnTo>
                    <a:pt x="94" y="51"/>
                  </a:lnTo>
                  <a:lnTo>
                    <a:pt x="93" y="40"/>
                  </a:lnTo>
                  <a:lnTo>
                    <a:pt x="87" y="29"/>
                  </a:lnTo>
                  <a:lnTo>
                    <a:pt x="79" y="20"/>
                  </a:lnTo>
                  <a:lnTo>
                    <a:pt x="68" y="15"/>
                  </a:lnTo>
                  <a:close/>
                  <a:moveTo>
                    <a:pt x="77" y="0"/>
                  </a:moveTo>
                  <a:lnTo>
                    <a:pt x="79" y="0"/>
                  </a:lnTo>
                  <a:lnTo>
                    <a:pt x="90" y="2"/>
                  </a:lnTo>
                  <a:lnTo>
                    <a:pt x="99" y="8"/>
                  </a:lnTo>
                  <a:lnTo>
                    <a:pt x="106" y="17"/>
                  </a:lnTo>
                  <a:lnTo>
                    <a:pt x="112" y="27"/>
                  </a:lnTo>
                  <a:lnTo>
                    <a:pt x="113" y="37"/>
                  </a:lnTo>
                  <a:lnTo>
                    <a:pt x="111" y="48"/>
                  </a:lnTo>
                  <a:lnTo>
                    <a:pt x="102" y="65"/>
                  </a:lnTo>
                  <a:lnTo>
                    <a:pt x="86" y="79"/>
                  </a:lnTo>
                  <a:lnTo>
                    <a:pt x="83" y="81"/>
                  </a:lnTo>
                  <a:lnTo>
                    <a:pt x="81" y="82"/>
                  </a:lnTo>
                  <a:lnTo>
                    <a:pt x="78" y="84"/>
                  </a:lnTo>
                  <a:lnTo>
                    <a:pt x="75" y="85"/>
                  </a:lnTo>
                  <a:lnTo>
                    <a:pt x="74" y="86"/>
                  </a:lnTo>
                  <a:lnTo>
                    <a:pt x="94" y="115"/>
                  </a:lnTo>
                  <a:lnTo>
                    <a:pt x="95" y="117"/>
                  </a:lnTo>
                  <a:lnTo>
                    <a:pt x="96" y="118"/>
                  </a:lnTo>
                  <a:lnTo>
                    <a:pt x="97" y="118"/>
                  </a:lnTo>
                  <a:lnTo>
                    <a:pt x="100" y="119"/>
                  </a:lnTo>
                  <a:lnTo>
                    <a:pt x="100" y="118"/>
                  </a:lnTo>
                  <a:lnTo>
                    <a:pt x="102" y="119"/>
                  </a:lnTo>
                  <a:lnTo>
                    <a:pt x="102" y="119"/>
                  </a:lnTo>
                  <a:lnTo>
                    <a:pt x="101" y="117"/>
                  </a:lnTo>
                  <a:lnTo>
                    <a:pt x="111" y="110"/>
                  </a:lnTo>
                  <a:lnTo>
                    <a:pt x="115" y="117"/>
                  </a:lnTo>
                  <a:lnTo>
                    <a:pt x="72" y="148"/>
                  </a:lnTo>
                  <a:lnTo>
                    <a:pt x="67" y="140"/>
                  </a:lnTo>
                  <a:lnTo>
                    <a:pt x="78" y="133"/>
                  </a:lnTo>
                  <a:lnTo>
                    <a:pt x="78" y="131"/>
                  </a:lnTo>
                  <a:lnTo>
                    <a:pt x="79" y="130"/>
                  </a:lnTo>
                  <a:lnTo>
                    <a:pt x="79" y="129"/>
                  </a:lnTo>
                  <a:lnTo>
                    <a:pt x="78" y="128"/>
                  </a:lnTo>
                  <a:lnTo>
                    <a:pt x="77" y="126"/>
                  </a:lnTo>
                  <a:lnTo>
                    <a:pt x="22" y="46"/>
                  </a:lnTo>
                  <a:lnTo>
                    <a:pt x="20" y="45"/>
                  </a:lnTo>
                  <a:lnTo>
                    <a:pt x="19" y="44"/>
                  </a:lnTo>
                  <a:lnTo>
                    <a:pt x="19" y="44"/>
                  </a:lnTo>
                  <a:lnTo>
                    <a:pt x="15" y="41"/>
                  </a:lnTo>
                  <a:lnTo>
                    <a:pt x="16" y="44"/>
                  </a:lnTo>
                  <a:lnTo>
                    <a:pt x="13" y="42"/>
                  </a:lnTo>
                  <a:lnTo>
                    <a:pt x="14" y="44"/>
                  </a:lnTo>
                  <a:lnTo>
                    <a:pt x="4" y="51"/>
                  </a:lnTo>
                  <a:lnTo>
                    <a:pt x="0" y="44"/>
                  </a:lnTo>
                  <a:lnTo>
                    <a:pt x="27" y="24"/>
                  </a:lnTo>
                  <a:lnTo>
                    <a:pt x="29" y="23"/>
                  </a:lnTo>
                  <a:lnTo>
                    <a:pt x="30" y="22"/>
                  </a:lnTo>
                  <a:lnTo>
                    <a:pt x="33" y="20"/>
                  </a:lnTo>
                  <a:lnTo>
                    <a:pt x="38" y="17"/>
                  </a:lnTo>
                  <a:lnTo>
                    <a:pt x="40" y="15"/>
                  </a:lnTo>
                  <a:lnTo>
                    <a:pt x="42" y="13"/>
                  </a:lnTo>
                  <a:lnTo>
                    <a:pt x="60" y="3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3" name="Freeform 24"/>
            <p:cNvSpPr>
              <a:spLocks noEditPoints="1"/>
            </p:cNvSpPr>
            <p:nvPr/>
          </p:nvSpPr>
          <p:spPr bwMode="auto">
            <a:xfrm>
              <a:off x="4256696" y="4544437"/>
              <a:ext cx="218427" cy="240270"/>
            </a:xfrm>
            <a:custGeom>
              <a:avLst/>
              <a:gdLst>
                <a:gd name="T0" fmla="*/ 68 w 150"/>
                <a:gd name="T1" fmla="*/ 82 h 163"/>
                <a:gd name="T2" fmla="*/ 68 w 150"/>
                <a:gd name="T3" fmla="*/ 82 h 163"/>
                <a:gd name="T4" fmla="*/ 30 w 150"/>
                <a:gd name="T5" fmla="*/ 39 h 163"/>
                <a:gd name="T6" fmla="*/ 25 w 150"/>
                <a:gd name="T7" fmla="*/ 42 h 163"/>
                <a:gd name="T8" fmla="*/ 18 w 150"/>
                <a:gd name="T9" fmla="*/ 50 h 163"/>
                <a:gd name="T10" fmla="*/ 13 w 150"/>
                <a:gd name="T11" fmla="*/ 61 h 163"/>
                <a:gd name="T12" fmla="*/ 14 w 150"/>
                <a:gd name="T13" fmla="*/ 73 h 163"/>
                <a:gd name="T14" fmla="*/ 18 w 150"/>
                <a:gd name="T15" fmla="*/ 82 h 163"/>
                <a:gd name="T16" fmla="*/ 26 w 150"/>
                <a:gd name="T17" fmla="*/ 88 h 163"/>
                <a:gd name="T18" fmla="*/ 36 w 150"/>
                <a:gd name="T19" fmla="*/ 92 h 163"/>
                <a:gd name="T20" fmla="*/ 46 w 150"/>
                <a:gd name="T21" fmla="*/ 92 h 163"/>
                <a:gd name="T22" fmla="*/ 57 w 150"/>
                <a:gd name="T23" fmla="*/ 87 h 163"/>
                <a:gd name="T24" fmla="*/ 64 w 150"/>
                <a:gd name="T25" fmla="*/ 77 h 163"/>
                <a:gd name="T26" fmla="*/ 67 w 150"/>
                <a:gd name="T27" fmla="*/ 74 h 163"/>
                <a:gd name="T28" fmla="*/ 70 w 150"/>
                <a:gd name="T29" fmla="*/ 65 h 163"/>
                <a:gd name="T30" fmla="*/ 72 w 150"/>
                <a:gd name="T31" fmla="*/ 61 h 163"/>
                <a:gd name="T32" fmla="*/ 32 w 150"/>
                <a:gd name="T33" fmla="*/ 37 h 163"/>
                <a:gd name="T34" fmla="*/ 49 w 150"/>
                <a:gd name="T35" fmla="*/ 4 h 163"/>
                <a:gd name="T36" fmla="*/ 42 w 150"/>
                <a:gd name="T37" fmla="*/ 16 h 163"/>
                <a:gd name="T38" fmla="*/ 42 w 150"/>
                <a:gd name="T39" fmla="*/ 19 h 163"/>
                <a:gd name="T40" fmla="*/ 45 w 150"/>
                <a:gd name="T41" fmla="*/ 21 h 163"/>
                <a:gd name="T42" fmla="*/ 131 w 150"/>
                <a:gd name="T43" fmla="*/ 70 h 163"/>
                <a:gd name="T44" fmla="*/ 133 w 150"/>
                <a:gd name="T45" fmla="*/ 72 h 163"/>
                <a:gd name="T46" fmla="*/ 136 w 150"/>
                <a:gd name="T47" fmla="*/ 70 h 163"/>
                <a:gd name="T48" fmla="*/ 136 w 150"/>
                <a:gd name="T49" fmla="*/ 68 h 163"/>
                <a:gd name="T50" fmla="*/ 150 w 150"/>
                <a:gd name="T51" fmla="*/ 63 h 163"/>
                <a:gd name="T52" fmla="*/ 116 w 150"/>
                <a:gd name="T53" fmla="*/ 105 h 163"/>
                <a:gd name="T54" fmla="*/ 123 w 150"/>
                <a:gd name="T55" fmla="*/ 92 h 163"/>
                <a:gd name="T56" fmla="*/ 122 w 150"/>
                <a:gd name="T57" fmla="*/ 90 h 163"/>
                <a:gd name="T58" fmla="*/ 120 w 150"/>
                <a:gd name="T59" fmla="*/ 87 h 163"/>
                <a:gd name="T60" fmla="*/ 76 w 150"/>
                <a:gd name="T61" fmla="*/ 76 h 163"/>
                <a:gd name="T62" fmla="*/ 77 w 150"/>
                <a:gd name="T63" fmla="*/ 90 h 163"/>
                <a:gd name="T64" fmla="*/ 82 w 150"/>
                <a:gd name="T65" fmla="*/ 101 h 163"/>
                <a:gd name="T66" fmla="*/ 87 w 150"/>
                <a:gd name="T67" fmla="*/ 109 h 163"/>
                <a:gd name="T68" fmla="*/ 93 w 150"/>
                <a:gd name="T69" fmla="*/ 117 h 163"/>
                <a:gd name="T70" fmla="*/ 103 w 150"/>
                <a:gd name="T71" fmla="*/ 145 h 163"/>
                <a:gd name="T72" fmla="*/ 98 w 150"/>
                <a:gd name="T73" fmla="*/ 157 h 163"/>
                <a:gd name="T74" fmla="*/ 91 w 150"/>
                <a:gd name="T75" fmla="*/ 162 h 163"/>
                <a:gd name="T76" fmla="*/ 86 w 150"/>
                <a:gd name="T77" fmla="*/ 163 h 163"/>
                <a:gd name="T78" fmla="*/ 78 w 150"/>
                <a:gd name="T79" fmla="*/ 161 h 163"/>
                <a:gd name="T80" fmla="*/ 79 w 150"/>
                <a:gd name="T81" fmla="*/ 150 h 163"/>
                <a:gd name="T82" fmla="*/ 84 w 150"/>
                <a:gd name="T83" fmla="*/ 154 h 163"/>
                <a:gd name="T84" fmla="*/ 87 w 150"/>
                <a:gd name="T85" fmla="*/ 154 h 163"/>
                <a:gd name="T86" fmla="*/ 88 w 150"/>
                <a:gd name="T87" fmla="*/ 153 h 163"/>
                <a:gd name="T88" fmla="*/ 87 w 150"/>
                <a:gd name="T89" fmla="*/ 148 h 163"/>
                <a:gd name="T90" fmla="*/ 86 w 150"/>
                <a:gd name="T91" fmla="*/ 146 h 163"/>
                <a:gd name="T92" fmla="*/ 81 w 150"/>
                <a:gd name="T93" fmla="*/ 136 h 163"/>
                <a:gd name="T94" fmla="*/ 78 w 150"/>
                <a:gd name="T95" fmla="*/ 136 h 163"/>
                <a:gd name="T96" fmla="*/ 67 w 150"/>
                <a:gd name="T97" fmla="*/ 113 h 163"/>
                <a:gd name="T98" fmla="*/ 64 w 150"/>
                <a:gd name="T99" fmla="*/ 92 h 163"/>
                <a:gd name="T100" fmla="*/ 44 w 150"/>
                <a:gd name="T101" fmla="*/ 109 h 163"/>
                <a:gd name="T102" fmla="*/ 16 w 150"/>
                <a:gd name="T103" fmla="*/ 108 h 163"/>
                <a:gd name="T104" fmla="*/ 8 w 150"/>
                <a:gd name="T105" fmla="*/ 102 h 163"/>
                <a:gd name="T106" fmla="*/ 0 w 150"/>
                <a:gd name="T107" fmla="*/ 81 h 163"/>
                <a:gd name="T108" fmla="*/ 5 w 150"/>
                <a:gd name="T109" fmla="*/ 59 h 163"/>
                <a:gd name="T110" fmla="*/ 14 w 150"/>
                <a:gd name="T111" fmla="*/ 41 h 163"/>
                <a:gd name="T112" fmla="*/ 17 w 150"/>
                <a:gd name="T113" fmla="*/ 37 h 163"/>
                <a:gd name="T114" fmla="*/ 24 w 150"/>
                <a:gd name="T115" fmla="*/ 29 h 163"/>
                <a:gd name="T116" fmla="*/ 28 w 150"/>
                <a:gd name="T117" fmla="*/ 2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0" h="163">
                  <a:moveTo>
                    <a:pt x="68" y="82"/>
                  </a:moveTo>
                  <a:lnTo>
                    <a:pt x="68" y="82"/>
                  </a:lnTo>
                  <a:lnTo>
                    <a:pt x="68" y="82"/>
                  </a:lnTo>
                  <a:lnTo>
                    <a:pt x="68" y="82"/>
                  </a:lnTo>
                  <a:close/>
                  <a:moveTo>
                    <a:pt x="32" y="37"/>
                  </a:moveTo>
                  <a:lnTo>
                    <a:pt x="30" y="39"/>
                  </a:lnTo>
                  <a:lnTo>
                    <a:pt x="27" y="40"/>
                  </a:lnTo>
                  <a:lnTo>
                    <a:pt x="25" y="42"/>
                  </a:lnTo>
                  <a:lnTo>
                    <a:pt x="23" y="45"/>
                  </a:lnTo>
                  <a:lnTo>
                    <a:pt x="18" y="50"/>
                  </a:lnTo>
                  <a:lnTo>
                    <a:pt x="15" y="57"/>
                  </a:lnTo>
                  <a:lnTo>
                    <a:pt x="13" y="61"/>
                  </a:lnTo>
                  <a:lnTo>
                    <a:pt x="13" y="67"/>
                  </a:lnTo>
                  <a:lnTo>
                    <a:pt x="14" y="73"/>
                  </a:lnTo>
                  <a:lnTo>
                    <a:pt x="16" y="77"/>
                  </a:lnTo>
                  <a:lnTo>
                    <a:pt x="18" y="82"/>
                  </a:lnTo>
                  <a:lnTo>
                    <a:pt x="22" y="85"/>
                  </a:lnTo>
                  <a:lnTo>
                    <a:pt x="26" y="88"/>
                  </a:lnTo>
                  <a:lnTo>
                    <a:pt x="32" y="91"/>
                  </a:lnTo>
                  <a:lnTo>
                    <a:pt x="36" y="92"/>
                  </a:lnTo>
                  <a:lnTo>
                    <a:pt x="42" y="93"/>
                  </a:lnTo>
                  <a:lnTo>
                    <a:pt x="46" y="92"/>
                  </a:lnTo>
                  <a:lnTo>
                    <a:pt x="52" y="91"/>
                  </a:lnTo>
                  <a:lnTo>
                    <a:pt x="57" y="87"/>
                  </a:lnTo>
                  <a:lnTo>
                    <a:pt x="60" y="83"/>
                  </a:lnTo>
                  <a:lnTo>
                    <a:pt x="64" y="77"/>
                  </a:lnTo>
                  <a:lnTo>
                    <a:pt x="66" y="76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0" y="65"/>
                  </a:lnTo>
                  <a:lnTo>
                    <a:pt x="71" y="64"/>
                  </a:lnTo>
                  <a:lnTo>
                    <a:pt x="72" y="61"/>
                  </a:lnTo>
                  <a:lnTo>
                    <a:pt x="72" y="60"/>
                  </a:lnTo>
                  <a:lnTo>
                    <a:pt x="32" y="37"/>
                  </a:lnTo>
                  <a:close/>
                  <a:moveTo>
                    <a:pt x="41" y="0"/>
                  </a:moveTo>
                  <a:lnTo>
                    <a:pt x="49" y="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2" y="19"/>
                  </a:lnTo>
                  <a:lnTo>
                    <a:pt x="42" y="19"/>
                  </a:lnTo>
                  <a:lnTo>
                    <a:pt x="43" y="20"/>
                  </a:lnTo>
                  <a:lnTo>
                    <a:pt x="45" y="21"/>
                  </a:lnTo>
                  <a:lnTo>
                    <a:pt x="130" y="69"/>
                  </a:lnTo>
                  <a:lnTo>
                    <a:pt x="131" y="70"/>
                  </a:lnTo>
                  <a:lnTo>
                    <a:pt x="132" y="72"/>
                  </a:lnTo>
                  <a:lnTo>
                    <a:pt x="133" y="72"/>
                  </a:lnTo>
                  <a:lnTo>
                    <a:pt x="135" y="70"/>
                  </a:lnTo>
                  <a:lnTo>
                    <a:pt x="136" y="70"/>
                  </a:lnTo>
                  <a:lnTo>
                    <a:pt x="139" y="70"/>
                  </a:lnTo>
                  <a:lnTo>
                    <a:pt x="136" y="68"/>
                  </a:lnTo>
                  <a:lnTo>
                    <a:pt x="143" y="58"/>
                  </a:lnTo>
                  <a:lnTo>
                    <a:pt x="150" y="63"/>
                  </a:lnTo>
                  <a:lnTo>
                    <a:pt x="124" y="109"/>
                  </a:lnTo>
                  <a:lnTo>
                    <a:pt x="116" y="105"/>
                  </a:lnTo>
                  <a:lnTo>
                    <a:pt x="123" y="93"/>
                  </a:lnTo>
                  <a:lnTo>
                    <a:pt x="123" y="92"/>
                  </a:lnTo>
                  <a:lnTo>
                    <a:pt x="123" y="90"/>
                  </a:lnTo>
                  <a:lnTo>
                    <a:pt x="122" y="90"/>
                  </a:lnTo>
                  <a:lnTo>
                    <a:pt x="121" y="88"/>
                  </a:lnTo>
                  <a:lnTo>
                    <a:pt x="120" y="87"/>
                  </a:lnTo>
                  <a:lnTo>
                    <a:pt x="80" y="65"/>
                  </a:lnTo>
                  <a:lnTo>
                    <a:pt x="76" y="76"/>
                  </a:lnTo>
                  <a:lnTo>
                    <a:pt x="76" y="85"/>
                  </a:lnTo>
                  <a:lnTo>
                    <a:pt x="77" y="90"/>
                  </a:lnTo>
                  <a:lnTo>
                    <a:pt x="79" y="95"/>
                  </a:lnTo>
                  <a:lnTo>
                    <a:pt x="82" y="101"/>
                  </a:lnTo>
                  <a:lnTo>
                    <a:pt x="85" y="105"/>
                  </a:lnTo>
                  <a:lnTo>
                    <a:pt x="87" y="109"/>
                  </a:lnTo>
                  <a:lnTo>
                    <a:pt x="90" y="113"/>
                  </a:lnTo>
                  <a:lnTo>
                    <a:pt x="93" y="117"/>
                  </a:lnTo>
                  <a:lnTo>
                    <a:pt x="102" y="135"/>
                  </a:lnTo>
                  <a:lnTo>
                    <a:pt x="103" y="145"/>
                  </a:lnTo>
                  <a:lnTo>
                    <a:pt x="100" y="154"/>
                  </a:lnTo>
                  <a:lnTo>
                    <a:pt x="98" y="157"/>
                  </a:lnTo>
                  <a:lnTo>
                    <a:pt x="95" y="161"/>
                  </a:lnTo>
                  <a:lnTo>
                    <a:pt x="91" y="162"/>
                  </a:lnTo>
                  <a:lnTo>
                    <a:pt x="89" y="163"/>
                  </a:lnTo>
                  <a:lnTo>
                    <a:pt x="86" y="163"/>
                  </a:lnTo>
                  <a:lnTo>
                    <a:pt x="82" y="163"/>
                  </a:lnTo>
                  <a:lnTo>
                    <a:pt x="78" y="161"/>
                  </a:lnTo>
                  <a:lnTo>
                    <a:pt x="75" y="158"/>
                  </a:lnTo>
                  <a:lnTo>
                    <a:pt x="79" y="150"/>
                  </a:lnTo>
                  <a:lnTo>
                    <a:pt x="80" y="153"/>
                  </a:lnTo>
                  <a:lnTo>
                    <a:pt x="84" y="154"/>
                  </a:lnTo>
                  <a:lnTo>
                    <a:pt x="86" y="154"/>
                  </a:lnTo>
                  <a:lnTo>
                    <a:pt x="87" y="154"/>
                  </a:lnTo>
                  <a:lnTo>
                    <a:pt x="88" y="153"/>
                  </a:lnTo>
                  <a:lnTo>
                    <a:pt x="88" y="153"/>
                  </a:lnTo>
                  <a:lnTo>
                    <a:pt x="88" y="152"/>
                  </a:lnTo>
                  <a:lnTo>
                    <a:pt x="87" y="148"/>
                  </a:lnTo>
                  <a:lnTo>
                    <a:pt x="86" y="147"/>
                  </a:lnTo>
                  <a:lnTo>
                    <a:pt x="86" y="146"/>
                  </a:lnTo>
                  <a:lnTo>
                    <a:pt x="80" y="138"/>
                  </a:lnTo>
                  <a:lnTo>
                    <a:pt x="81" y="136"/>
                  </a:lnTo>
                  <a:lnTo>
                    <a:pt x="79" y="137"/>
                  </a:lnTo>
                  <a:lnTo>
                    <a:pt x="78" y="136"/>
                  </a:lnTo>
                  <a:lnTo>
                    <a:pt x="72" y="124"/>
                  </a:lnTo>
                  <a:lnTo>
                    <a:pt x="67" y="113"/>
                  </a:lnTo>
                  <a:lnTo>
                    <a:pt x="64" y="103"/>
                  </a:lnTo>
                  <a:lnTo>
                    <a:pt x="64" y="92"/>
                  </a:lnTo>
                  <a:lnTo>
                    <a:pt x="55" y="101"/>
                  </a:lnTo>
                  <a:lnTo>
                    <a:pt x="44" y="109"/>
                  </a:lnTo>
                  <a:lnTo>
                    <a:pt x="31" y="112"/>
                  </a:lnTo>
                  <a:lnTo>
                    <a:pt x="16" y="108"/>
                  </a:lnTo>
                  <a:lnTo>
                    <a:pt x="12" y="105"/>
                  </a:lnTo>
                  <a:lnTo>
                    <a:pt x="8" y="102"/>
                  </a:lnTo>
                  <a:lnTo>
                    <a:pt x="3" y="93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5" y="59"/>
                  </a:lnTo>
                  <a:lnTo>
                    <a:pt x="12" y="46"/>
                  </a:lnTo>
                  <a:lnTo>
                    <a:pt x="14" y="41"/>
                  </a:lnTo>
                  <a:lnTo>
                    <a:pt x="16" y="39"/>
                  </a:lnTo>
                  <a:lnTo>
                    <a:pt x="17" y="37"/>
                  </a:lnTo>
                  <a:lnTo>
                    <a:pt x="19" y="33"/>
                  </a:lnTo>
                  <a:lnTo>
                    <a:pt x="24" y="29"/>
                  </a:lnTo>
                  <a:lnTo>
                    <a:pt x="26" y="24"/>
                  </a:lnTo>
                  <a:lnTo>
                    <a:pt x="28" y="2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4" name="Freeform 25"/>
            <p:cNvSpPr>
              <a:spLocks/>
            </p:cNvSpPr>
            <p:nvPr/>
          </p:nvSpPr>
          <p:spPr bwMode="auto">
            <a:xfrm>
              <a:off x="4118359" y="4690055"/>
              <a:ext cx="262113" cy="262112"/>
            </a:xfrm>
            <a:custGeom>
              <a:avLst/>
              <a:gdLst>
                <a:gd name="T0" fmla="*/ 87 w 182"/>
                <a:gd name="T1" fmla="*/ 6 h 183"/>
                <a:gd name="T2" fmla="*/ 78 w 182"/>
                <a:gd name="T3" fmla="*/ 18 h 183"/>
                <a:gd name="T4" fmla="*/ 79 w 182"/>
                <a:gd name="T5" fmla="*/ 21 h 183"/>
                <a:gd name="T6" fmla="*/ 81 w 182"/>
                <a:gd name="T7" fmla="*/ 23 h 183"/>
                <a:gd name="T8" fmla="*/ 161 w 182"/>
                <a:gd name="T9" fmla="*/ 83 h 183"/>
                <a:gd name="T10" fmla="*/ 164 w 182"/>
                <a:gd name="T11" fmla="*/ 84 h 183"/>
                <a:gd name="T12" fmla="*/ 166 w 182"/>
                <a:gd name="T13" fmla="*/ 83 h 183"/>
                <a:gd name="T14" fmla="*/ 182 w 182"/>
                <a:gd name="T15" fmla="*/ 77 h 183"/>
                <a:gd name="T16" fmla="*/ 142 w 182"/>
                <a:gd name="T17" fmla="*/ 114 h 183"/>
                <a:gd name="T18" fmla="*/ 150 w 182"/>
                <a:gd name="T19" fmla="*/ 102 h 183"/>
                <a:gd name="T20" fmla="*/ 150 w 182"/>
                <a:gd name="T21" fmla="*/ 101 h 183"/>
                <a:gd name="T22" fmla="*/ 147 w 182"/>
                <a:gd name="T23" fmla="*/ 97 h 183"/>
                <a:gd name="T24" fmla="*/ 112 w 182"/>
                <a:gd name="T25" fmla="*/ 146 h 183"/>
                <a:gd name="T26" fmla="*/ 116 w 182"/>
                <a:gd name="T27" fmla="*/ 147 h 183"/>
                <a:gd name="T28" fmla="*/ 119 w 182"/>
                <a:gd name="T29" fmla="*/ 146 h 183"/>
                <a:gd name="T30" fmla="*/ 133 w 182"/>
                <a:gd name="T31" fmla="*/ 140 h 183"/>
                <a:gd name="T32" fmla="*/ 94 w 182"/>
                <a:gd name="T33" fmla="*/ 177 h 183"/>
                <a:gd name="T34" fmla="*/ 103 w 182"/>
                <a:gd name="T35" fmla="*/ 166 h 183"/>
                <a:gd name="T36" fmla="*/ 103 w 182"/>
                <a:gd name="T37" fmla="*/ 164 h 183"/>
                <a:gd name="T38" fmla="*/ 99 w 182"/>
                <a:gd name="T39" fmla="*/ 160 h 183"/>
                <a:gd name="T40" fmla="*/ 21 w 182"/>
                <a:gd name="T41" fmla="*/ 101 h 183"/>
                <a:gd name="T42" fmla="*/ 18 w 182"/>
                <a:gd name="T43" fmla="*/ 101 h 183"/>
                <a:gd name="T44" fmla="*/ 15 w 182"/>
                <a:gd name="T45" fmla="*/ 101 h 183"/>
                <a:gd name="T46" fmla="*/ 7 w 182"/>
                <a:gd name="T47" fmla="*/ 112 h 183"/>
                <a:gd name="T48" fmla="*/ 32 w 182"/>
                <a:gd name="T49" fmla="*/ 64 h 183"/>
                <a:gd name="T50" fmla="*/ 31 w 182"/>
                <a:gd name="T51" fmla="*/ 80 h 183"/>
                <a:gd name="T52" fmla="*/ 31 w 182"/>
                <a:gd name="T53" fmla="*/ 83 h 183"/>
                <a:gd name="T54" fmla="*/ 34 w 182"/>
                <a:gd name="T55" fmla="*/ 86 h 183"/>
                <a:gd name="T56" fmla="*/ 68 w 182"/>
                <a:gd name="T57" fmla="*/ 38 h 183"/>
                <a:gd name="T58" fmla="*/ 63 w 182"/>
                <a:gd name="T59" fmla="*/ 38 h 183"/>
                <a:gd name="T60" fmla="*/ 54 w 182"/>
                <a:gd name="T61" fmla="*/ 49 h 183"/>
                <a:gd name="T62" fmla="*/ 80 w 182"/>
                <a:gd name="T63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" h="183">
                  <a:moveTo>
                    <a:pt x="80" y="0"/>
                  </a:moveTo>
                  <a:lnTo>
                    <a:pt x="87" y="6"/>
                  </a:lnTo>
                  <a:lnTo>
                    <a:pt x="79" y="17"/>
                  </a:lnTo>
                  <a:lnTo>
                    <a:pt x="78" y="18"/>
                  </a:lnTo>
                  <a:lnTo>
                    <a:pt x="79" y="20"/>
                  </a:lnTo>
                  <a:lnTo>
                    <a:pt x="79" y="21"/>
                  </a:lnTo>
                  <a:lnTo>
                    <a:pt x="80" y="22"/>
                  </a:lnTo>
                  <a:lnTo>
                    <a:pt x="81" y="23"/>
                  </a:lnTo>
                  <a:lnTo>
                    <a:pt x="159" y="82"/>
                  </a:lnTo>
                  <a:lnTo>
                    <a:pt x="161" y="83"/>
                  </a:lnTo>
                  <a:lnTo>
                    <a:pt x="162" y="84"/>
                  </a:lnTo>
                  <a:lnTo>
                    <a:pt x="164" y="84"/>
                  </a:lnTo>
                  <a:lnTo>
                    <a:pt x="165" y="83"/>
                  </a:lnTo>
                  <a:lnTo>
                    <a:pt x="166" y="83"/>
                  </a:lnTo>
                  <a:lnTo>
                    <a:pt x="174" y="71"/>
                  </a:lnTo>
                  <a:lnTo>
                    <a:pt x="182" y="77"/>
                  </a:lnTo>
                  <a:lnTo>
                    <a:pt x="149" y="120"/>
                  </a:lnTo>
                  <a:lnTo>
                    <a:pt x="142" y="114"/>
                  </a:lnTo>
                  <a:lnTo>
                    <a:pt x="150" y="103"/>
                  </a:lnTo>
                  <a:lnTo>
                    <a:pt x="150" y="102"/>
                  </a:lnTo>
                  <a:lnTo>
                    <a:pt x="150" y="101"/>
                  </a:lnTo>
                  <a:lnTo>
                    <a:pt x="150" y="101"/>
                  </a:lnTo>
                  <a:lnTo>
                    <a:pt x="149" y="100"/>
                  </a:lnTo>
                  <a:lnTo>
                    <a:pt x="147" y="97"/>
                  </a:lnTo>
                  <a:lnTo>
                    <a:pt x="81" y="48"/>
                  </a:lnTo>
                  <a:lnTo>
                    <a:pt x="112" y="146"/>
                  </a:lnTo>
                  <a:lnTo>
                    <a:pt x="114" y="147"/>
                  </a:lnTo>
                  <a:lnTo>
                    <a:pt x="116" y="147"/>
                  </a:lnTo>
                  <a:lnTo>
                    <a:pt x="117" y="146"/>
                  </a:lnTo>
                  <a:lnTo>
                    <a:pt x="119" y="146"/>
                  </a:lnTo>
                  <a:lnTo>
                    <a:pt x="126" y="134"/>
                  </a:lnTo>
                  <a:lnTo>
                    <a:pt x="133" y="140"/>
                  </a:lnTo>
                  <a:lnTo>
                    <a:pt x="102" y="183"/>
                  </a:lnTo>
                  <a:lnTo>
                    <a:pt x="94" y="177"/>
                  </a:lnTo>
                  <a:lnTo>
                    <a:pt x="103" y="167"/>
                  </a:lnTo>
                  <a:lnTo>
                    <a:pt x="103" y="166"/>
                  </a:lnTo>
                  <a:lnTo>
                    <a:pt x="103" y="164"/>
                  </a:lnTo>
                  <a:lnTo>
                    <a:pt x="103" y="164"/>
                  </a:lnTo>
                  <a:lnTo>
                    <a:pt x="102" y="163"/>
                  </a:lnTo>
                  <a:lnTo>
                    <a:pt x="99" y="160"/>
                  </a:lnTo>
                  <a:lnTo>
                    <a:pt x="22" y="102"/>
                  </a:lnTo>
                  <a:lnTo>
                    <a:pt x="21" y="101"/>
                  </a:lnTo>
                  <a:lnTo>
                    <a:pt x="18" y="101"/>
                  </a:lnTo>
                  <a:lnTo>
                    <a:pt x="18" y="101"/>
                  </a:lnTo>
                  <a:lnTo>
                    <a:pt x="16" y="101"/>
                  </a:lnTo>
                  <a:lnTo>
                    <a:pt x="15" y="101"/>
                  </a:lnTo>
                  <a:lnTo>
                    <a:pt x="14" y="103"/>
                  </a:lnTo>
                  <a:lnTo>
                    <a:pt x="7" y="112"/>
                  </a:lnTo>
                  <a:lnTo>
                    <a:pt x="0" y="106"/>
                  </a:lnTo>
                  <a:lnTo>
                    <a:pt x="32" y="64"/>
                  </a:lnTo>
                  <a:lnTo>
                    <a:pt x="40" y="69"/>
                  </a:lnTo>
                  <a:lnTo>
                    <a:pt x="31" y="80"/>
                  </a:lnTo>
                  <a:lnTo>
                    <a:pt x="31" y="82"/>
                  </a:lnTo>
                  <a:lnTo>
                    <a:pt x="31" y="83"/>
                  </a:lnTo>
                  <a:lnTo>
                    <a:pt x="32" y="84"/>
                  </a:lnTo>
                  <a:lnTo>
                    <a:pt x="34" y="86"/>
                  </a:lnTo>
                  <a:lnTo>
                    <a:pt x="99" y="136"/>
                  </a:lnTo>
                  <a:lnTo>
                    <a:pt x="68" y="38"/>
                  </a:lnTo>
                  <a:lnTo>
                    <a:pt x="66" y="36"/>
                  </a:lnTo>
                  <a:lnTo>
                    <a:pt x="63" y="38"/>
                  </a:lnTo>
                  <a:lnTo>
                    <a:pt x="62" y="39"/>
                  </a:lnTo>
                  <a:lnTo>
                    <a:pt x="54" y="49"/>
                  </a:lnTo>
                  <a:lnTo>
                    <a:pt x="48" y="43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5" name="Freeform 26"/>
            <p:cNvSpPr>
              <a:spLocks noEditPoints="1"/>
            </p:cNvSpPr>
            <p:nvPr/>
          </p:nvSpPr>
          <p:spPr bwMode="auto">
            <a:xfrm>
              <a:off x="3921774" y="5024976"/>
              <a:ext cx="189304" cy="203865"/>
            </a:xfrm>
            <a:custGeom>
              <a:avLst/>
              <a:gdLst>
                <a:gd name="T0" fmla="*/ 18 w 132"/>
                <a:gd name="T1" fmla="*/ 27 h 140"/>
                <a:gd name="T2" fmla="*/ 33 w 132"/>
                <a:gd name="T3" fmla="*/ 70 h 140"/>
                <a:gd name="T4" fmla="*/ 57 w 132"/>
                <a:gd name="T5" fmla="*/ 50 h 140"/>
                <a:gd name="T6" fmla="*/ 18 w 132"/>
                <a:gd name="T7" fmla="*/ 27 h 140"/>
                <a:gd name="T8" fmla="*/ 8 w 132"/>
                <a:gd name="T9" fmla="*/ 0 h 140"/>
                <a:gd name="T10" fmla="*/ 110 w 132"/>
                <a:gd name="T11" fmla="*/ 58 h 140"/>
                <a:gd name="T12" fmla="*/ 112 w 132"/>
                <a:gd name="T13" fmla="*/ 59 h 140"/>
                <a:gd name="T14" fmla="*/ 114 w 132"/>
                <a:gd name="T15" fmla="*/ 59 h 140"/>
                <a:gd name="T16" fmla="*/ 117 w 132"/>
                <a:gd name="T17" fmla="*/ 59 h 140"/>
                <a:gd name="T18" fmla="*/ 120 w 132"/>
                <a:gd name="T19" fmla="*/ 59 h 140"/>
                <a:gd name="T20" fmla="*/ 122 w 132"/>
                <a:gd name="T21" fmla="*/ 57 h 140"/>
                <a:gd name="T22" fmla="*/ 127 w 132"/>
                <a:gd name="T23" fmla="*/ 53 h 140"/>
                <a:gd name="T24" fmla="*/ 132 w 132"/>
                <a:gd name="T25" fmla="*/ 60 h 140"/>
                <a:gd name="T26" fmla="*/ 95 w 132"/>
                <a:gd name="T27" fmla="*/ 92 h 140"/>
                <a:gd name="T28" fmla="*/ 90 w 132"/>
                <a:gd name="T29" fmla="*/ 85 h 140"/>
                <a:gd name="T30" fmla="*/ 98 w 132"/>
                <a:gd name="T31" fmla="*/ 78 h 140"/>
                <a:gd name="T32" fmla="*/ 99 w 132"/>
                <a:gd name="T33" fmla="*/ 76 h 140"/>
                <a:gd name="T34" fmla="*/ 99 w 132"/>
                <a:gd name="T35" fmla="*/ 75 h 140"/>
                <a:gd name="T36" fmla="*/ 99 w 132"/>
                <a:gd name="T37" fmla="*/ 74 h 140"/>
                <a:gd name="T38" fmla="*/ 96 w 132"/>
                <a:gd name="T39" fmla="*/ 72 h 140"/>
                <a:gd name="T40" fmla="*/ 94 w 132"/>
                <a:gd name="T41" fmla="*/ 71 h 140"/>
                <a:gd name="T42" fmla="*/ 91 w 132"/>
                <a:gd name="T43" fmla="*/ 69 h 140"/>
                <a:gd name="T44" fmla="*/ 87 w 132"/>
                <a:gd name="T45" fmla="*/ 67 h 140"/>
                <a:gd name="T46" fmla="*/ 65 w 132"/>
                <a:gd name="T47" fmla="*/ 54 h 140"/>
                <a:gd name="T48" fmla="*/ 37 w 132"/>
                <a:gd name="T49" fmla="*/ 79 h 140"/>
                <a:gd name="T50" fmla="*/ 46 w 132"/>
                <a:gd name="T51" fmla="*/ 102 h 140"/>
                <a:gd name="T52" fmla="*/ 48 w 132"/>
                <a:gd name="T53" fmla="*/ 107 h 140"/>
                <a:gd name="T54" fmla="*/ 50 w 132"/>
                <a:gd name="T55" fmla="*/ 111 h 140"/>
                <a:gd name="T56" fmla="*/ 53 w 132"/>
                <a:gd name="T57" fmla="*/ 113 h 140"/>
                <a:gd name="T58" fmla="*/ 55 w 132"/>
                <a:gd name="T59" fmla="*/ 114 h 140"/>
                <a:gd name="T60" fmla="*/ 64 w 132"/>
                <a:gd name="T61" fmla="*/ 107 h 140"/>
                <a:gd name="T62" fmla="*/ 69 w 132"/>
                <a:gd name="T63" fmla="*/ 114 h 140"/>
                <a:gd name="T64" fmla="*/ 39 w 132"/>
                <a:gd name="T65" fmla="*/ 140 h 140"/>
                <a:gd name="T66" fmla="*/ 33 w 132"/>
                <a:gd name="T67" fmla="*/ 134 h 140"/>
                <a:gd name="T68" fmla="*/ 38 w 132"/>
                <a:gd name="T69" fmla="*/ 130 h 140"/>
                <a:gd name="T70" fmla="*/ 39 w 132"/>
                <a:gd name="T71" fmla="*/ 130 h 140"/>
                <a:gd name="T72" fmla="*/ 39 w 132"/>
                <a:gd name="T73" fmla="*/ 129 h 140"/>
                <a:gd name="T74" fmla="*/ 39 w 132"/>
                <a:gd name="T75" fmla="*/ 127 h 140"/>
                <a:gd name="T76" fmla="*/ 40 w 132"/>
                <a:gd name="T77" fmla="*/ 124 h 140"/>
                <a:gd name="T78" fmla="*/ 39 w 132"/>
                <a:gd name="T79" fmla="*/ 121 h 140"/>
                <a:gd name="T80" fmla="*/ 38 w 132"/>
                <a:gd name="T81" fmla="*/ 115 h 140"/>
                <a:gd name="T82" fmla="*/ 37 w 132"/>
                <a:gd name="T83" fmla="*/ 110 h 140"/>
                <a:gd name="T84" fmla="*/ 35 w 132"/>
                <a:gd name="T85" fmla="*/ 104 h 140"/>
                <a:gd name="T86" fmla="*/ 32 w 132"/>
                <a:gd name="T87" fmla="*/ 95 h 140"/>
                <a:gd name="T88" fmla="*/ 28 w 132"/>
                <a:gd name="T89" fmla="*/ 84 h 140"/>
                <a:gd name="T90" fmla="*/ 24 w 132"/>
                <a:gd name="T91" fmla="*/ 71 h 140"/>
                <a:gd name="T92" fmla="*/ 18 w 132"/>
                <a:gd name="T93" fmla="*/ 54 h 140"/>
                <a:gd name="T94" fmla="*/ 10 w 132"/>
                <a:gd name="T95" fmla="*/ 34 h 140"/>
                <a:gd name="T96" fmla="*/ 1 w 132"/>
                <a:gd name="T97" fmla="*/ 8 h 140"/>
                <a:gd name="T98" fmla="*/ 0 w 132"/>
                <a:gd name="T99" fmla="*/ 7 h 140"/>
                <a:gd name="T100" fmla="*/ 8 w 132"/>
                <a:gd name="T10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2" h="140">
                  <a:moveTo>
                    <a:pt x="18" y="27"/>
                  </a:moveTo>
                  <a:lnTo>
                    <a:pt x="33" y="70"/>
                  </a:lnTo>
                  <a:lnTo>
                    <a:pt x="57" y="50"/>
                  </a:lnTo>
                  <a:lnTo>
                    <a:pt x="18" y="27"/>
                  </a:lnTo>
                  <a:close/>
                  <a:moveTo>
                    <a:pt x="8" y="0"/>
                  </a:moveTo>
                  <a:lnTo>
                    <a:pt x="110" y="58"/>
                  </a:lnTo>
                  <a:lnTo>
                    <a:pt x="112" y="59"/>
                  </a:lnTo>
                  <a:lnTo>
                    <a:pt x="114" y="59"/>
                  </a:lnTo>
                  <a:lnTo>
                    <a:pt x="117" y="59"/>
                  </a:lnTo>
                  <a:lnTo>
                    <a:pt x="120" y="59"/>
                  </a:lnTo>
                  <a:lnTo>
                    <a:pt x="122" y="57"/>
                  </a:lnTo>
                  <a:lnTo>
                    <a:pt x="127" y="53"/>
                  </a:lnTo>
                  <a:lnTo>
                    <a:pt x="132" y="60"/>
                  </a:lnTo>
                  <a:lnTo>
                    <a:pt x="95" y="92"/>
                  </a:lnTo>
                  <a:lnTo>
                    <a:pt x="90" y="85"/>
                  </a:lnTo>
                  <a:lnTo>
                    <a:pt x="98" y="78"/>
                  </a:lnTo>
                  <a:lnTo>
                    <a:pt x="99" y="76"/>
                  </a:lnTo>
                  <a:lnTo>
                    <a:pt x="99" y="75"/>
                  </a:lnTo>
                  <a:lnTo>
                    <a:pt x="99" y="74"/>
                  </a:lnTo>
                  <a:lnTo>
                    <a:pt x="96" y="72"/>
                  </a:lnTo>
                  <a:lnTo>
                    <a:pt x="94" y="71"/>
                  </a:lnTo>
                  <a:lnTo>
                    <a:pt x="91" y="69"/>
                  </a:lnTo>
                  <a:lnTo>
                    <a:pt x="87" y="67"/>
                  </a:lnTo>
                  <a:lnTo>
                    <a:pt x="65" y="54"/>
                  </a:lnTo>
                  <a:lnTo>
                    <a:pt x="37" y="79"/>
                  </a:lnTo>
                  <a:lnTo>
                    <a:pt x="46" y="102"/>
                  </a:lnTo>
                  <a:lnTo>
                    <a:pt x="48" y="107"/>
                  </a:lnTo>
                  <a:lnTo>
                    <a:pt x="50" y="111"/>
                  </a:lnTo>
                  <a:lnTo>
                    <a:pt x="53" y="113"/>
                  </a:lnTo>
                  <a:lnTo>
                    <a:pt x="55" y="114"/>
                  </a:lnTo>
                  <a:lnTo>
                    <a:pt x="64" y="107"/>
                  </a:lnTo>
                  <a:lnTo>
                    <a:pt x="69" y="114"/>
                  </a:lnTo>
                  <a:lnTo>
                    <a:pt x="39" y="140"/>
                  </a:lnTo>
                  <a:lnTo>
                    <a:pt x="33" y="134"/>
                  </a:lnTo>
                  <a:lnTo>
                    <a:pt x="38" y="130"/>
                  </a:lnTo>
                  <a:lnTo>
                    <a:pt x="39" y="130"/>
                  </a:lnTo>
                  <a:lnTo>
                    <a:pt x="39" y="129"/>
                  </a:lnTo>
                  <a:lnTo>
                    <a:pt x="39" y="127"/>
                  </a:lnTo>
                  <a:lnTo>
                    <a:pt x="40" y="124"/>
                  </a:lnTo>
                  <a:lnTo>
                    <a:pt x="39" y="121"/>
                  </a:lnTo>
                  <a:lnTo>
                    <a:pt x="38" y="115"/>
                  </a:lnTo>
                  <a:lnTo>
                    <a:pt x="37" y="110"/>
                  </a:lnTo>
                  <a:lnTo>
                    <a:pt x="35" y="104"/>
                  </a:lnTo>
                  <a:lnTo>
                    <a:pt x="32" y="95"/>
                  </a:lnTo>
                  <a:lnTo>
                    <a:pt x="28" y="84"/>
                  </a:lnTo>
                  <a:lnTo>
                    <a:pt x="24" y="71"/>
                  </a:lnTo>
                  <a:lnTo>
                    <a:pt x="18" y="54"/>
                  </a:lnTo>
                  <a:lnTo>
                    <a:pt x="10" y="34"/>
                  </a:lnTo>
                  <a:lnTo>
                    <a:pt x="1" y="8"/>
                  </a:lnTo>
                  <a:lnTo>
                    <a:pt x="0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2531121" y="1996122"/>
              <a:ext cx="218427" cy="203865"/>
            </a:xfrm>
            <a:custGeom>
              <a:avLst/>
              <a:gdLst>
                <a:gd name="T0" fmla="*/ 133 w 147"/>
                <a:gd name="T1" fmla="*/ 9 h 141"/>
                <a:gd name="T2" fmla="*/ 117 w 147"/>
                <a:gd name="T3" fmla="*/ 12 h 141"/>
                <a:gd name="T4" fmla="*/ 117 w 147"/>
                <a:gd name="T5" fmla="*/ 14 h 141"/>
                <a:gd name="T6" fmla="*/ 128 w 147"/>
                <a:gd name="T7" fmla="*/ 112 h 141"/>
                <a:gd name="T8" fmla="*/ 129 w 147"/>
                <a:gd name="T9" fmla="*/ 117 h 141"/>
                <a:gd name="T10" fmla="*/ 132 w 147"/>
                <a:gd name="T11" fmla="*/ 118 h 141"/>
                <a:gd name="T12" fmla="*/ 134 w 147"/>
                <a:gd name="T13" fmla="*/ 118 h 141"/>
                <a:gd name="T14" fmla="*/ 147 w 147"/>
                <a:gd name="T15" fmla="*/ 126 h 141"/>
                <a:gd name="T16" fmla="*/ 92 w 147"/>
                <a:gd name="T17" fmla="*/ 123 h 141"/>
                <a:gd name="T18" fmla="*/ 107 w 147"/>
                <a:gd name="T19" fmla="*/ 123 h 141"/>
                <a:gd name="T20" fmla="*/ 107 w 147"/>
                <a:gd name="T21" fmla="*/ 121 h 141"/>
                <a:gd name="T22" fmla="*/ 109 w 147"/>
                <a:gd name="T23" fmla="*/ 119 h 141"/>
                <a:gd name="T24" fmla="*/ 109 w 147"/>
                <a:gd name="T25" fmla="*/ 115 h 141"/>
                <a:gd name="T26" fmla="*/ 45 w 147"/>
                <a:gd name="T27" fmla="*/ 76 h 141"/>
                <a:gd name="T28" fmla="*/ 51 w 147"/>
                <a:gd name="T29" fmla="*/ 124 h 141"/>
                <a:gd name="T30" fmla="*/ 52 w 147"/>
                <a:gd name="T31" fmla="*/ 127 h 141"/>
                <a:gd name="T32" fmla="*/ 54 w 147"/>
                <a:gd name="T33" fmla="*/ 128 h 141"/>
                <a:gd name="T34" fmla="*/ 56 w 147"/>
                <a:gd name="T35" fmla="*/ 128 h 141"/>
                <a:gd name="T36" fmla="*/ 69 w 147"/>
                <a:gd name="T37" fmla="*/ 135 h 141"/>
                <a:gd name="T38" fmla="*/ 15 w 147"/>
                <a:gd name="T39" fmla="*/ 132 h 141"/>
                <a:gd name="T40" fmla="*/ 29 w 147"/>
                <a:gd name="T41" fmla="*/ 132 h 141"/>
                <a:gd name="T42" fmla="*/ 29 w 147"/>
                <a:gd name="T43" fmla="*/ 130 h 141"/>
                <a:gd name="T44" fmla="*/ 31 w 147"/>
                <a:gd name="T45" fmla="*/ 129 h 141"/>
                <a:gd name="T46" fmla="*/ 31 w 147"/>
                <a:gd name="T47" fmla="*/ 124 h 141"/>
                <a:gd name="T48" fmla="*/ 18 w 147"/>
                <a:gd name="T49" fmla="*/ 25 h 141"/>
                <a:gd name="T50" fmla="*/ 17 w 147"/>
                <a:gd name="T51" fmla="*/ 24 h 141"/>
                <a:gd name="T52" fmla="*/ 15 w 147"/>
                <a:gd name="T53" fmla="*/ 23 h 141"/>
                <a:gd name="T54" fmla="*/ 14 w 147"/>
                <a:gd name="T55" fmla="*/ 23 h 141"/>
                <a:gd name="T56" fmla="*/ 0 w 147"/>
                <a:gd name="T57" fmla="*/ 15 h 141"/>
                <a:gd name="T58" fmla="*/ 54 w 147"/>
                <a:gd name="T59" fmla="*/ 18 h 141"/>
                <a:gd name="T60" fmla="*/ 41 w 147"/>
                <a:gd name="T61" fmla="*/ 20 h 141"/>
                <a:gd name="T62" fmla="*/ 38 w 147"/>
                <a:gd name="T63" fmla="*/ 22 h 141"/>
                <a:gd name="T64" fmla="*/ 38 w 147"/>
                <a:gd name="T65" fmla="*/ 25 h 141"/>
                <a:gd name="T66" fmla="*/ 102 w 147"/>
                <a:gd name="T67" fmla="*/ 60 h 141"/>
                <a:gd name="T68" fmla="*/ 97 w 147"/>
                <a:gd name="T69" fmla="*/ 16 h 141"/>
                <a:gd name="T70" fmla="*/ 96 w 147"/>
                <a:gd name="T71" fmla="*/ 14 h 141"/>
                <a:gd name="T72" fmla="*/ 93 w 147"/>
                <a:gd name="T73" fmla="*/ 13 h 141"/>
                <a:gd name="T74" fmla="*/ 91 w 147"/>
                <a:gd name="T75" fmla="*/ 13 h 141"/>
                <a:gd name="T76" fmla="*/ 79 w 147"/>
                <a:gd name="T77" fmla="*/ 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7" h="141">
                  <a:moveTo>
                    <a:pt x="132" y="0"/>
                  </a:moveTo>
                  <a:lnTo>
                    <a:pt x="133" y="9"/>
                  </a:lnTo>
                  <a:lnTo>
                    <a:pt x="119" y="10"/>
                  </a:lnTo>
                  <a:lnTo>
                    <a:pt x="117" y="12"/>
                  </a:lnTo>
                  <a:lnTo>
                    <a:pt x="117" y="12"/>
                  </a:lnTo>
                  <a:lnTo>
                    <a:pt x="117" y="14"/>
                  </a:lnTo>
                  <a:lnTo>
                    <a:pt x="117" y="16"/>
                  </a:lnTo>
                  <a:lnTo>
                    <a:pt x="128" y="112"/>
                  </a:lnTo>
                  <a:lnTo>
                    <a:pt x="129" y="115"/>
                  </a:lnTo>
                  <a:lnTo>
                    <a:pt x="129" y="117"/>
                  </a:lnTo>
                  <a:lnTo>
                    <a:pt x="131" y="117"/>
                  </a:lnTo>
                  <a:lnTo>
                    <a:pt x="132" y="118"/>
                  </a:lnTo>
                  <a:lnTo>
                    <a:pt x="133" y="118"/>
                  </a:lnTo>
                  <a:lnTo>
                    <a:pt x="134" y="118"/>
                  </a:lnTo>
                  <a:lnTo>
                    <a:pt x="146" y="117"/>
                  </a:lnTo>
                  <a:lnTo>
                    <a:pt x="147" y="126"/>
                  </a:lnTo>
                  <a:lnTo>
                    <a:pt x="93" y="131"/>
                  </a:lnTo>
                  <a:lnTo>
                    <a:pt x="92" y="123"/>
                  </a:lnTo>
                  <a:lnTo>
                    <a:pt x="105" y="121"/>
                  </a:lnTo>
                  <a:lnTo>
                    <a:pt x="107" y="123"/>
                  </a:lnTo>
                  <a:lnTo>
                    <a:pt x="107" y="121"/>
                  </a:lnTo>
                  <a:lnTo>
                    <a:pt x="107" y="121"/>
                  </a:lnTo>
                  <a:lnTo>
                    <a:pt x="108" y="120"/>
                  </a:lnTo>
                  <a:lnTo>
                    <a:pt x="109" y="119"/>
                  </a:lnTo>
                  <a:lnTo>
                    <a:pt x="109" y="118"/>
                  </a:lnTo>
                  <a:lnTo>
                    <a:pt x="109" y="115"/>
                  </a:lnTo>
                  <a:lnTo>
                    <a:pt x="104" y="68"/>
                  </a:lnTo>
                  <a:lnTo>
                    <a:pt x="45" y="76"/>
                  </a:lnTo>
                  <a:lnTo>
                    <a:pt x="51" y="122"/>
                  </a:lnTo>
                  <a:lnTo>
                    <a:pt x="51" y="124"/>
                  </a:lnTo>
                  <a:lnTo>
                    <a:pt x="52" y="126"/>
                  </a:lnTo>
                  <a:lnTo>
                    <a:pt x="52" y="127"/>
                  </a:lnTo>
                  <a:lnTo>
                    <a:pt x="53" y="128"/>
                  </a:lnTo>
                  <a:lnTo>
                    <a:pt x="54" y="128"/>
                  </a:lnTo>
                  <a:lnTo>
                    <a:pt x="56" y="129"/>
                  </a:lnTo>
                  <a:lnTo>
                    <a:pt x="56" y="128"/>
                  </a:lnTo>
                  <a:lnTo>
                    <a:pt x="68" y="126"/>
                  </a:lnTo>
                  <a:lnTo>
                    <a:pt x="69" y="135"/>
                  </a:lnTo>
                  <a:lnTo>
                    <a:pt x="16" y="141"/>
                  </a:lnTo>
                  <a:lnTo>
                    <a:pt x="15" y="132"/>
                  </a:lnTo>
                  <a:lnTo>
                    <a:pt x="27" y="131"/>
                  </a:lnTo>
                  <a:lnTo>
                    <a:pt x="29" y="132"/>
                  </a:lnTo>
                  <a:lnTo>
                    <a:pt x="28" y="131"/>
                  </a:lnTo>
                  <a:lnTo>
                    <a:pt x="29" y="130"/>
                  </a:lnTo>
                  <a:lnTo>
                    <a:pt x="31" y="129"/>
                  </a:lnTo>
                  <a:lnTo>
                    <a:pt x="31" y="129"/>
                  </a:lnTo>
                  <a:lnTo>
                    <a:pt x="31" y="127"/>
                  </a:lnTo>
                  <a:lnTo>
                    <a:pt x="31" y="124"/>
                  </a:lnTo>
                  <a:lnTo>
                    <a:pt x="19" y="29"/>
                  </a:lnTo>
                  <a:lnTo>
                    <a:pt x="18" y="25"/>
                  </a:lnTo>
                  <a:lnTo>
                    <a:pt x="18" y="24"/>
                  </a:lnTo>
                  <a:lnTo>
                    <a:pt x="17" y="24"/>
                  </a:lnTo>
                  <a:lnTo>
                    <a:pt x="16" y="23"/>
                  </a:lnTo>
                  <a:lnTo>
                    <a:pt x="15" y="23"/>
                  </a:lnTo>
                  <a:lnTo>
                    <a:pt x="14" y="21"/>
                  </a:lnTo>
                  <a:lnTo>
                    <a:pt x="14" y="23"/>
                  </a:lnTo>
                  <a:lnTo>
                    <a:pt x="1" y="24"/>
                  </a:lnTo>
                  <a:lnTo>
                    <a:pt x="0" y="15"/>
                  </a:lnTo>
                  <a:lnTo>
                    <a:pt x="54" y="10"/>
                  </a:lnTo>
                  <a:lnTo>
                    <a:pt x="54" y="18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0" y="21"/>
                  </a:lnTo>
                  <a:lnTo>
                    <a:pt x="38" y="22"/>
                  </a:lnTo>
                  <a:lnTo>
                    <a:pt x="38" y="23"/>
                  </a:lnTo>
                  <a:lnTo>
                    <a:pt x="38" y="25"/>
                  </a:lnTo>
                  <a:lnTo>
                    <a:pt x="44" y="67"/>
                  </a:lnTo>
                  <a:lnTo>
                    <a:pt x="102" y="60"/>
                  </a:lnTo>
                  <a:lnTo>
                    <a:pt x="97" y="19"/>
                  </a:lnTo>
                  <a:lnTo>
                    <a:pt x="97" y="16"/>
                  </a:lnTo>
                  <a:lnTo>
                    <a:pt x="96" y="15"/>
                  </a:lnTo>
                  <a:lnTo>
                    <a:pt x="96" y="14"/>
                  </a:lnTo>
                  <a:lnTo>
                    <a:pt x="95" y="13"/>
                  </a:lnTo>
                  <a:lnTo>
                    <a:pt x="93" y="13"/>
                  </a:lnTo>
                  <a:lnTo>
                    <a:pt x="91" y="12"/>
                  </a:lnTo>
                  <a:lnTo>
                    <a:pt x="91" y="13"/>
                  </a:lnTo>
                  <a:lnTo>
                    <a:pt x="80" y="15"/>
                  </a:lnTo>
                  <a:lnTo>
                    <a:pt x="79" y="6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7" name="Freeform 28"/>
            <p:cNvSpPr>
              <a:spLocks noEditPoints="1"/>
            </p:cNvSpPr>
            <p:nvPr/>
          </p:nvSpPr>
          <p:spPr bwMode="auto">
            <a:xfrm>
              <a:off x="2771391" y="1988841"/>
              <a:ext cx="196584" cy="189303"/>
            </a:xfrm>
            <a:custGeom>
              <a:avLst/>
              <a:gdLst>
                <a:gd name="T0" fmla="*/ 67 w 132"/>
                <a:gd name="T1" fmla="*/ 129 h 131"/>
                <a:gd name="T2" fmla="*/ 67 w 132"/>
                <a:gd name="T3" fmla="*/ 129 h 131"/>
                <a:gd name="T4" fmla="*/ 66 w 132"/>
                <a:gd name="T5" fmla="*/ 8 h 131"/>
                <a:gd name="T6" fmla="*/ 43 w 132"/>
                <a:gd name="T7" fmla="*/ 16 h 131"/>
                <a:gd name="T8" fmla="*/ 28 w 132"/>
                <a:gd name="T9" fmla="*/ 37 h 131"/>
                <a:gd name="T10" fmla="*/ 24 w 132"/>
                <a:gd name="T11" fmla="*/ 65 h 131"/>
                <a:gd name="T12" fmla="*/ 25 w 132"/>
                <a:gd name="T13" fmla="*/ 79 h 131"/>
                <a:gd name="T14" fmla="*/ 39 w 132"/>
                <a:gd name="T15" fmla="*/ 109 h 131"/>
                <a:gd name="T16" fmla="*/ 55 w 132"/>
                <a:gd name="T17" fmla="*/ 120 h 131"/>
                <a:gd name="T18" fmla="*/ 79 w 132"/>
                <a:gd name="T19" fmla="*/ 120 h 131"/>
                <a:gd name="T20" fmla="*/ 96 w 132"/>
                <a:gd name="T21" fmla="*/ 108 h 131"/>
                <a:gd name="T22" fmla="*/ 108 w 132"/>
                <a:gd name="T23" fmla="*/ 78 h 131"/>
                <a:gd name="T24" fmla="*/ 109 w 132"/>
                <a:gd name="T25" fmla="*/ 64 h 131"/>
                <a:gd name="T26" fmla="*/ 104 w 132"/>
                <a:gd name="T27" fmla="*/ 36 h 131"/>
                <a:gd name="T28" fmla="*/ 88 w 132"/>
                <a:gd name="T29" fmla="*/ 15 h 131"/>
                <a:gd name="T30" fmla="*/ 67 w 132"/>
                <a:gd name="T31" fmla="*/ 8 h 131"/>
                <a:gd name="T32" fmla="*/ 67 w 132"/>
                <a:gd name="T33" fmla="*/ 7 h 131"/>
                <a:gd name="T34" fmla="*/ 79 w 132"/>
                <a:gd name="T35" fmla="*/ 0 h 131"/>
                <a:gd name="T36" fmla="*/ 95 w 132"/>
                <a:gd name="T37" fmla="*/ 6 h 131"/>
                <a:gd name="T38" fmla="*/ 106 w 132"/>
                <a:gd name="T39" fmla="*/ 11 h 131"/>
                <a:gd name="T40" fmla="*/ 118 w 132"/>
                <a:gd name="T41" fmla="*/ 24 h 131"/>
                <a:gd name="T42" fmla="*/ 126 w 132"/>
                <a:gd name="T43" fmla="*/ 38 h 131"/>
                <a:gd name="T44" fmla="*/ 131 w 132"/>
                <a:gd name="T45" fmla="*/ 52 h 131"/>
                <a:gd name="T46" fmla="*/ 132 w 132"/>
                <a:gd name="T47" fmla="*/ 64 h 131"/>
                <a:gd name="T48" fmla="*/ 125 w 132"/>
                <a:gd name="T49" fmla="*/ 96 h 131"/>
                <a:gd name="T50" fmla="*/ 107 w 132"/>
                <a:gd name="T51" fmla="*/ 118 h 131"/>
                <a:gd name="T52" fmla="*/ 89 w 132"/>
                <a:gd name="T53" fmla="*/ 127 h 131"/>
                <a:gd name="T54" fmla="*/ 67 w 132"/>
                <a:gd name="T55" fmla="*/ 131 h 131"/>
                <a:gd name="T56" fmla="*/ 54 w 132"/>
                <a:gd name="T57" fmla="*/ 131 h 131"/>
                <a:gd name="T58" fmla="*/ 37 w 132"/>
                <a:gd name="T59" fmla="*/ 125 h 131"/>
                <a:gd name="T60" fmla="*/ 32 w 132"/>
                <a:gd name="T61" fmla="*/ 123 h 131"/>
                <a:gd name="T62" fmla="*/ 17 w 132"/>
                <a:gd name="T63" fmla="*/ 110 h 131"/>
                <a:gd name="T64" fmla="*/ 3 w 132"/>
                <a:gd name="T65" fmla="*/ 83 h 131"/>
                <a:gd name="T66" fmla="*/ 0 w 132"/>
                <a:gd name="T67" fmla="*/ 61 h 131"/>
                <a:gd name="T68" fmla="*/ 3 w 132"/>
                <a:gd name="T69" fmla="*/ 47 h 131"/>
                <a:gd name="T70" fmla="*/ 8 w 132"/>
                <a:gd name="T71" fmla="*/ 33 h 131"/>
                <a:gd name="T72" fmla="*/ 18 w 132"/>
                <a:gd name="T73" fmla="*/ 19 h 131"/>
                <a:gd name="T74" fmla="*/ 27 w 132"/>
                <a:gd name="T75" fmla="*/ 11 h 131"/>
                <a:gd name="T76" fmla="*/ 30 w 132"/>
                <a:gd name="T77" fmla="*/ 10 h 131"/>
                <a:gd name="T78" fmla="*/ 40 w 132"/>
                <a:gd name="T79" fmla="*/ 5 h 131"/>
                <a:gd name="T80" fmla="*/ 51 w 132"/>
                <a:gd name="T81" fmla="*/ 1 h 131"/>
                <a:gd name="T82" fmla="*/ 66 w 132"/>
                <a:gd name="T8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2" h="131">
                  <a:moveTo>
                    <a:pt x="67" y="129"/>
                  </a:moveTo>
                  <a:lnTo>
                    <a:pt x="67" y="129"/>
                  </a:lnTo>
                  <a:lnTo>
                    <a:pt x="67" y="129"/>
                  </a:lnTo>
                  <a:lnTo>
                    <a:pt x="67" y="129"/>
                  </a:lnTo>
                  <a:close/>
                  <a:moveTo>
                    <a:pt x="67" y="7"/>
                  </a:moveTo>
                  <a:lnTo>
                    <a:pt x="66" y="8"/>
                  </a:lnTo>
                  <a:lnTo>
                    <a:pt x="53" y="10"/>
                  </a:lnTo>
                  <a:lnTo>
                    <a:pt x="43" y="16"/>
                  </a:lnTo>
                  <a:lnTo>
                    <a:pt x="34" y="25"/>
                  </a:lnTo>
                  <a:lnTo>
                    <a:pt x="28" y="37"/>
                  </a:lnTo>
                  <a:lnTo>
                    <a:pt x="25" y="51"/>
                  </a:lnTo>
                  <a:lnTo>
                    <a:pt x="24" y="65"/>
                  </a:lnTo>
                  <a:lnTo>
                    <a:pt x="24" y="72"/>
                  </a:lnTo>
                  <a:lnTo>
                    <a:pt x="25" y="79"/>
                  </a:lnTo>
                  <a:lnTo>
                    <a:pt x="30" y="95"/>
                  </a:lnTo>
                  <a:lnTo>
                    <a:pt x="39" y="109"/>
                  </a:lnTo>
                  <a:lnTo>
                    <a:pt x="45" y="117"/>
                  </a:lnTo>
                  <a:lnTo>
                    <a:pt x="55" y="120"/>
                  </a:lnTo>
                  <a:lnTo>
                    <a:pt x="67" y="123"/>
                  </a:lnTo>
                  <a:lnTo>
                    <a:pt x="79" y="120"/>
                  </a:lnTo>
                  <a:lnTo>
                    <a:pt x="89" y="116"/>
                  </a:lnTo>
                  <a:lnTo>
                    <a:pt x="96" y="108"/>
                  </a:lnTo>
                  <a:lnTo>
                    <a:pt x="104" y="93"/>
                  </a:lnTo>
                  <a:lnTo>
                    <a:pt x="108" y="78"/>
                  </a:lnTo>
                  <a:lnTo>
                    <a:pt x="109" y="71"/>
                  </a:lnTo>
                  <a:lnTo>
                    <a:pt x="109" y="64"/>
                  </a:lnTo>
                  <a:lnTo>
                    <a:pt x="107" y="50"/>
                  </a:lnTo>
                  <a:lnTo>
                    <a:pt x="104" y="36"/>
                  </a:lnTo>
                  <a:lnTo>
                    <a:pt x="97" y="24"/>
                  </a:lnTo>
                  <a:lnTo>
                    <a:pt x="88" y="15"/>
                  </a:lnTo>
                  <a:lnTo>
                    <a:pt x="78" y="10"/>
                  </a:lnTo>
                  <a:lnTo>
                    <a:pt x="67" y="8"/>
                  </a:lnTo>
                  <a:lnTo>
                    <a:pt x="67" y="7"/>
                  </a:lnTo>
                  <a:lnTo>
                    <a:pt x="67" y="7"/>
                  </a:lnTo>
                  <a:close/>
                  <a:moveTo>
                    <a:pt x="67" y="0"/>
                  </a:moveTo>
                  <a:lnTo>
                    <a:pt x="79" y="0"/>
                  </a:lnTo>
                  <a:lnTo>
                    <a:pt x="89" y="2"/>
                  </a:lnTo>
                  <a:lnTo>
                    <a:pt x="95" y="6"/>
                  </a:lnTo>
                  <a:lnTo>
                    <a:pt x="100" y="8"/>
                  </a:lnTo>
                  <a:lnTo>
                    <a:pt x="106" y="11"/>
                  </a:lnTo>
                  <a:lnTo>
                    <a:pt x="113" y="17"/>
                  </a:lnTo>
                  <a:lnTo>
                    <a:pt x="118" y="24"/>
                  </a:lnTo>
                  <a:lnTo>
                    <a:pt x="123" y="30"/>
                  </a:lnTo>
                  <a:lnTo>
                    <a:pt x="126" y="38"/>
                  </a:lnTo>
                  <a:lnTo>
                    <a:pt x="129" y="45"/>
                  </a:lnTo>
                  <a:lnTo>
                    <a:pt x="131" y="52"/>
                  </a:lnTo>
                  <a:lnTo>
                    <a:pt x="132" y="57"/>
                  </a:lnTo>
                  <a:lnTo>
                    <a:pt x="132" y="64"/>
                  </a:lnTo>
                  <a:lnTo>
                    <a:pt x="131" y="81"/>
                  </a:lnTo>
                  <a:lnTo>
                    <a:pt x="125" y="96"/>
                  </a:lnTo>
                  <a:lnTo>
                    <a:pt x="117" y="108"/>
                  </a:lnTo>
                  <a:lnTo>
                    <a:pt x="107" y="118"/>
                  </a:lnTo>
                  <a:lnTo>
                    <a:pt x="98" y="124"/>
                  </a:lnTo>
                  <a:lnTo>
                    <a:pt x="89" y="127"/>
                  </a:lnTo>
                  <a:lnTo>
                    <a:pt x="68" y="131"/>
                  </a:lnTo>
                  <a:lnTo>
                    <a:pt x="67" y="131"/>
                  </a:lnTo>
                  <a:lnTo>
                    <a:pt x="61" y="131"/>
                  </a:lnTo>
                  <a:lnTo>
                    <a:pt x="54" y="131"/>
                  </a:lnTo>
                  <a:lnTo>
                    <a:pt x="46" y="128"/>
                  </a:lnTo>
                  <a:lnTo>
                    <a:pt x="37" y="125"/>
                  </a:lnTo>
                  <a:lnTo>
                    <a:pt x="35" y="124"/>
                  </a:lnTo>
                  <a:lnTo>
                    <a:pt x="32" y="123"/>
                  </a:lnTo>
                  <a:lnTo>
                    <a:pt x="27" y="119"/>
                  </a:lnTo>
                  <a:lnTo>
                    <a:pt x="17" y="110"/>
                  </a:lnTo>
                  <a:lnTo>
                    <a:pt x="8" y="98"/>
                  </a:lnTo>
                  <a:lnTo>
                    <a:pt x="3" y="83"/>
                  </a:lnTo>
                  <a:lnTo>
                    <a:pt x="0" y="66"/>
                  </a:lnTo>
                  <a:lnTo>
                    <a:pt x="0" y="61"/>
                  </a:lnTo>
                  <a:lnTo>
                    <a:pt x="1" y="54"/>
                  </a:lnTo>
                  <a:lnTo>
                    <a:pt x="3" y="47"/>
                  </a:lnTo>
                  <a:lnTo>
                    <a:pt x="5" y="41"/>
                  </a:lnTo>
                  <a:lnTo>
                    <a:pt x="8" y="33"/>
                  </a:lnTo>
                  <a:lnTo>
                    <a:pt x="13" y="26"/>
                  </a:lnTo>
                  <a:lnTo>
                    <a:pt x="18" y="19"/>
                  </a:lnTo>
                  <a:lnTo>
                    <a:pt x="25" y="12"/>
                  </a:lnTo>
                  <a:lnTo>
                    <a:pt x="27" y="11"/>
                  </a:lnTo>
                  <a:lnTo>
                    <a:pt x="28" y="10"/>
                  </a:lnTo>
                  <a:lnTo>
                    <a:pt x="30" y="10"/>
                  </a:lnTo>
                  <a:lnTo>
                    <a:pt x="33" y="8"/>
                  </a:lnTo>
                  <a:lnTo>
                    <a:pt x="40" y="5"/>
                  </a:lnTo>
                  <a:lnTo>
                    <a:pt x="45" y="2"/>
                  </a:lnTo>
                  <a:lnTo>
                    <a:pt x="51" y="1"/>
                  </a:lnTo>
                  <a:lnTo>
                    <a:pt x="59" y="0"/>
                  </a:lnTo>
                  <a:lnTo>
                    <a:pt x="66" y="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1759345" y="2265515"/>
              <a:ext cx="262113" cy="262112"/>
            </a:xfrm>
            <a:custGeom>
              <a:avLst/>
              <a:gdLst>
                <a:gd name="T0" fmla="*/ 114 w 181"/>
                <a:gd name="T1" fmla="*/ 8 h 181"/>
                <a:gd name="T2" fmla="*/ 102 w 181"/>
                <a:gd name="T3" fmla="*/ 17 h 181"/>
                <a:gd name="T4" fmla="*/ 101 w 181"/>
                <a:gd name="T5" fmla="*/ 18 h 181"/>
                <a:gd name="T6" fmla="*/ 104 w 181"/>
                <a:gd name="T7" fmla="*/ 23 h 181"/>
                <a:gd name="T8" fmla="*/ 161 w 181"/>
                <a:gd name="T9" fmla="*/ 104 h 181"/>
                <a:gd name="T10" fmla="*/ 162 w 181"/>
                <a:gd name="T11" fmla="*/ 105 h 181"/>
                <a:gd name="T12" fmla="*/ 165 w 181"/>
                <a:gd name="T13" fmla="*/ 105 h 181"/>
                <a:gd name="T14" fmla="*/ 167 w 181"/>
                <a:gd name="T15" fmla="*/ 104 h 181"/>
                <a:gd name="T16" fmla="*/ 181 w 181"/>
                <a:gd name="T17" fmla="*/ 104 h 181"/>
                <a:gd name="T18" fmla="*/ 133 w 181"/>
                <a:gd name="T19" fmla="*/ 128 h 181"/>
                <a:gd name="T20" fmla="*/ 145 w 181"/>
                <a:gd name="T21" fmla="*/ 121 h 181"/>
                <a:gd name="T22" fmla="*/ 144 w 181"/>
                <a:gd name="T23" fmla="*/ 119 h 181"/>
                <a:gd name="T24" fmla="*/ 145 w 181"/>
                <a:gd name="T25" fmla="*/ 118 h 181"/>
                <a:gd name="T26" fmla="*/ 143 w 181"/>
                <a:gd name="T27" fmla="*/ 113 h 181"/>
                <a:gd name="T28" fmla="*/ 95 w 181"/>
                <a:gd name="T29" fmla="*/ 148 h 181"/>
                <a:gd name="T30" fmla="*/ 98 w 181"/>
                <a:gd name="T31" fmla="*/ 150 h 181"/>
                <a:gd name="T32" fmla="*/ 101 w 181"/>
                <a:gd name="T33" fmla="*/ 150 h 181"/>
                <a:gd name="T34" fmla="*/ 117 w 181"/>
                <a:gd name="T35" fmla="*/ 150 h 181"/>
                <a:gd name="T36" fmla="*/ 68 w 181"/>
                <a:gd name="T37" fmla="*/ 174 h 181"/>
                <a:gd name="T38" fmla="*/ 80 w 181"/>
                <a:gd name="T39" fmla="*/ 165 h 181"/>
                <a:gd name="T40" fmla="*/ 80 w 181"/>
                <a:gd name="T41" fmla="*/ 163 h 181"/>
                <a:gd name="T42" fmla="*/ 78 w 181"/>
                <a:gd name="T43" fmla="*/ 159 h 181"/>
                <a:gd name="T44" fmla="*/ 20 w 181"/>
                <a:gd name="T45" fmla="*/ 77 h 181"/>
                <a:gd name="T46" fmla="*/ 19 w 181"/>
                <a:gd name="T47" fmla="*/ 76 h 181"/>
                <a:gd name="T48" fmla="*/ 17 w 181"/>
                <a:gd name="T49" fmla="*/ 76 h 181"/>
                <a:gd name="T50" fmla="*/ 15 w 181"/>
                <a:gd name="T51" fmla="*/ 77 h 181"/>
                <a:gd name="T52" fmla="*/ 0 w 181"/>
                <a:gd name="T53" fmla="*/ 77 h 181"/>
                <a:gd name="T54" fmla="*/ 50 w 181"/>
                <a:gd name="T55" fmla="*/ 53 h 181"/>
                <a:gd name="T56" fmla="*/ 37 w 181"/>
                <a:gd name="T57" fmla="*/ 62 h 181"/>
                <a:gd name="T58" fmla="*/ 37 w 181"/>
                <a:gd name="T59" fmla="*/ 65 h 181"/>
                <a:gd name="T60" fmla="*/ 38 w 181"/>
                <a:gd name="T61" fmla="*/ 68 h 181"/>
                <a:gd name="T62" fmla="*/ 87 w 181"/>
                <a:gd name="T63" fmla="*/ 33 h 181"/>
                <a:gd name="T64" fmla="*/ 84 w 181"/>
                <a:gd name="T65" fmla="*/ 31 h 181"/>
                <a:gd name="T66" fmla="*/ 81 w 181"/>
                <a:gd name="T67" fmla="*/ 31 h 181"/>
                <a:gd name="T68" fmla="*/ 70 w 181"/>
                <a:gd name="T69" fmla="*/ 39 h 181"/>
                <a:gd name="T70" fmla="*/ 109 w 181"/>
                <a:gd name="T7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" h="181">
                  <a:moveTo>
                    <a:pt x="109" y="0"/>
                  </a:moveTo>
                  <a:lnTo>
                    <a:pt x="114" y="8"/>
                  </a:lnTo>
                  <a:lnTo>
                    <a:pt x="102" y="16"/>
                  </a:lnTo>
                  <a:lnTo>
                    <a:pt x="102" y="17"/>
                  </a:lnTo>
                  <a:lnTo>
                    <a:pt x="101" y="18"/>
                  </a:lnTo>
                  <a:lnTo>
                    <a:pt x="101" y="18"/>
                  </a:lnTo>
                  <a:lnTo>
                    <a:pt x="102" y="21"/>
                  </a:lnTo>
                  <a:lnTo>
                    <a:pt x="104" y="23"/>
                  </a:lnTo>
                  <a:lnTo>
                    <a:pt x="159" y="102"/>
                  </a:lnTo>
                  <a:lnTo>
                    <a:pt x="161" y="104"/>
                  </a:lnTo>
                  <a:lnTo>
                    <a:pt x="162" y="105"/>
                  </a:lnTo>
                  <a:lnTo>
                    <a:pt x="162" y="105"/>
                  </a:lnTo>
                  <a:lnTo>
                    <a:pt x="162" y="105"/>
                  </a:lnTo>
                  <a:lnTo>
                    <a:pt x="165" y="105"/>
                  </a:lnTo>
                  <a:lnTo>
                    <a:pt x="168" y="106"/>
                  </a:lnTo>
                  <a:lnTo>
                    <a:pt x="167" y="104"/>
                  </a:lnTo>
                  <a:lnTo>
                    <a:pt x="177" y="97"/>
                  </a:lnTo>
                  <a:lnTo>
                    <a:pt x="181" y="104"/>
                  </a:lnTo>
                  <a:lnTo>
                    <a:pt x="137" y="136"/>
                  </a:lnTo>
                  <a:lnTo>
                    <a:pt x="133" y="128"/>
                  </a:lnTo>
                  <a:lnTo>
                    <a:pt x="142" y="121"/>
                  </a:lnTo>
                  <a:lnTo>
                    <a:pt x="145" y="121"/>
                  </a:lnTo>
                  <a:lnTo>
                    <a:pt x="144" y="120"/>
                  </a:lnTo>
                  <a:lnTo>
                    <a:pt x="144" y="119"/>
                  </a:lnTo>
                  <a:lnTo>
                    <a:pt x="145" y="118"/>
                  </a:lnTo>
                  <a:lnTo>
                    <a:pt x="145" y="118"/>
                  </a:lnTo>
                  <a:lnTo>
                    <a:pt x="144" y="115"/>
                  </a:lnTo>
                  <a:lnTo>
                    <a:pt x="143" y="113"/>
                  </a:lnTo>
                  <a:lnTo>
                    <a:pt x="96" y="45"/>
                  </a:lnTo>
                  <a:lnTo>
                    <a:pt x="95" y="148"/>
                  </a:lnTo>
                  <a:lnTo>
                    <a:pt x="97" y="150"/>
                  </a:lnTo>
                  <a:lnTo>
                    <a:pt x="98" y="150"/>
                  </a:lnTo>
                  <a:lnTo>
                    <a:pt x="98" y="150"/>
                  </a:lnTo>
                  <a:lnTo>
                    <a:pt x="101" y="150"/>
                  </a:lnTo>
                  <a:lnTo>
                    <a:pt x="111" y="142"/>
                  </a:lnTo>
                  <a:lnTo>
                    <a:pt x="117" y="150"/>
                  </a:lnTo>
                  <a:lnTo>
                    <a:pt x="73" y="181"/>
                  </a:lnTo>
                  <a:lnTo>
                    <a:pt x="68" y="174"/>
                  </a:lnTo>
                  <a:lnTo>
                    <a:pt x="79" y="165"/>
                  </a:lnTo>
                  <a:lnTo>
                    <a:pt x="80" y="165"/>
                  </a:lnTo>
                  <a:lnTo>
                    <a:pt x="80" y="164"/>
                  </a:lnTo>
                  <a:lnTo>
                    <a:pt x="80" y="163"/>
                  </a:lnTo>
                  <a:lnTo>
                    <a:pt x="79" y="161"/>
                  </a:lnTo>
                  <a:lnTo>
                    <a:pt x="78" y="159"/>
                  </a:lnTo>
                  <a:lnTo>
                    <a:pt x="23" y="79"/>
                  </a:lnTo>
                  <a:lnTo>
                    <a:pt x="20" y="77"/>
                  </a:lnTo>
                  <a:lnTo>
                    <a:pt x="19" y="77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17" y="76"/>
                  </a:lnTo>
                  <a:lnTo>
                    <a:pt x="14" y="76"/>
                  </a:lnTo>
                  <a:lnTo>
                    <a:pt x="15" y="77"/>
                  </a:lnTo>
                  <a:lnTo>
                    <a:pt x="6" y="84"/>
                  </a:lnTo>
                  <a:lnTo>
                    <a:pt x="0" y="77"/>
                  </a:lnTo>
                  <a:lnTo>
                    <a:pt x="44" y="47"/>
                  </a:lnTo>
                  <a:lnTo>
                    <a:pt x="50" y="53"/>
                  </a:lnTo>
                  <a:lnTo>
                    <a:pt x="38" y="61"/>
                  </a:lnTo>
                  <a:lnTo>
                    <a:pt x="37" y="62"/>
                  </a:lnTo>
                  <a:lnTo>
                    <a:pt x="37" y="63"/>
                  </a:lnTo>
                  <a:lnTo>
                    <a:pt x="37" y="65"/>
                  </a:lnTo>
                  <a:lnTo>
                    <a:pt x="37" y="66"/>
                  </a:lnTo>
                  <a:lnTo>
                    <a:pt x="38" y="68"/>
                  </a:lnTo>
                  <a:lnTo>
                    <a:pt x="86" y="136"/>
                  </a:lnTo>
                  <a:lnTo>
                    <a:pt x="87" y="33"/>
                  </a:lnTo>
                  <a:lnTo>
                    <a:pt x="86" y="32"/>
                  </a:lnTo>
                  <a:lnTo>
                    <a:pt x="84" y="31"/>
                  </a:lnTo>
                  <a:lnTo>
                    <a:pt x="83" y="31"/>
                  </a:lnTo>
                  <a:lnTo>
                    <a:pt x="81" y="31"/>
                  </a:lnTo>
                  <a:lnTo>
                    <a:pt x="80" y="32"/>
                  </a:lnTo>
                  <a:lnTo>
                    <a:pt x="70" y="39"/>
                  </a:lnTo>
                  <a:lnTo>
                    <a:pt x="65" y="32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1074940" y="3576077"/>
              <a:ext cx="189304" cy="189303"/>
            </a:xfrm>
            <a:custGeom>
              <a:avLst/>
              <a:gdLst>
                <a:gd name="T0" fmla="*/ 43 w 131"/>
                <a:gd name="T1" fmla="*/ 25 h 131"/>
                <a:gd name="T2" fmla="*/ 18 w 131"/>
                <a:gd name="T3" fmla="*/ 38 h 131"/>
                <a:gd name="T4" fmla="*/ 9 w 131"/>
                <a:gd name="T5" fmla="*/ 61 h 131"/>
                <a:gd name="T6" fmla="*/ 14 w 131"/>
                <a:gd name="T7" fmla="*/ 84 h 131"/>
                <a:gd name="T8" fmla="*/ 33 w 131"/>
                <a:gd name="T9" fmla="*/ 101 h 131"/>
                <a:gd name="T10" fmla="*/ 61 w 131"/>
                <a:gd name="T11" fmla="*/ 108 h 131"/>
                <a:gd name="T12" fmla="*/ 72 w 131"/>
                <a:gd name="T13" fmla="*/ 109 h 131"/>
                <a:gd name="T14" fmla="*/ 91 w 131"/>
                <a:gd name="T15" fmla="*/ 106 h 131"/>
                <a:gd name="T16" fmla="*/ 115 w 131"/>
                <a:gd name="T17" fmla="*/ 92 h 131"/>
                <a:gd name="T18" fmla="*/ 123 w 131"/>
                <a:gd name="T19" fmla="*/ 71 h 131"/>
                <a:gd name="T20" fmla="*/ 118 w 131"/>
                <a:gd name="T21" fmla="*/ 48 h 131"/>
                <a:gd name="T22" fmla="*/ 98 w 131"/>
                <a:gd name="T23" fmla="*/ 31 h 131"/>
                <a:gd name="T24" fmla="*/ 76 w 131"/>
                <a:gd name="T25" fmla="*/ 23 h 131"/>
                <a:gd name="T26" fmla="*/ 61 w 131"/>
                <a:gd name="T27" fmla="*/ 22 h 131"/>
                <a:gd name="T28" fmla="*/ 71 w 131"/>
                <a:gd name="T29" fmla="*/ 0 h 131"/>
                <a:gd name="T30" fmla="*/ 101 w 131"/>
                <a:gd name="T31" fmla="*/ 10 h 131"/>
                <a:gd name="T32" fmla="*/ 122 w 131"/>
                <a:gd name="T33" fmla="*/ 30 h 131"/>
                <a:gd name="T34" fmla="*/ 130 w 131"/>
                <a:gd name="T35" fmla="*/ 49 h 131"/>
                <a:gd name="T36" fmla="*/ 130 w 131"/>
                <a:gd name="T37" fmla="*/ 77 h 131"/>
                <a:gd name="T38" fmla="*/ 126 w 131"/>
                <a:gd name="T39" fmla="*/ 92 h 131"/>
                <a:gd name="T40" fmla="*/ 119 w 131"/>
                <a:gd name="T41" fmla="*/ 106 h 131"/>
                <a:gd name="T42" fmla="*/ 105 w 131"/>
                <a:gd name="T43" fmla="*/ 119 h 131"/>
                <a:gd name="T44" fmla="*/ 79 w 131"/>
                <a:gd name="T45" fmla="*/ 130 h 131"/>
                <a:gd name="T46" fmla="*/ 60 w 131"/>
                <a:gd name="T47" fmla="*/ 131 h 131"/>
                <a:gd name="T48" fmla="*/ 48 w 131"/>
                <a:gd name="T49" fmla="*/ 129 h 131"/>
                <a:gd name="T50" fmla="*/ 34 w 131"/>
                <a:gd name="T51" fmla="*/ 124 h 131"/>
                <a:gd name="T52" fmla="*/ 21 w 131"/>
                <a:gd name="T53" fmla="*/ 115 h 131"/>
                <a:gd name="T54" fmla="*/ 9 w 131"/>
                <a:gd name="T55" fmla="*/ 101 h 131"/>
                <a:gd name="T56" fmla="*/ 7 w 131"/>
                <a:gd name="T57" fmla="*/ 97 h 131"/>
                <a:gd name="T58" fmla="*/ 1 w 131"/>
                <a:gd name="T59" fmla="*/ 83 h 131"/>
                <a:gd name="T60" fmla="*/ 0 w 131"/>
                <a:gd name="T61" fmla="*/ 66 h 131"/>
                <a:gd name="T62" fmla="*/ 3 w 131"/>
                <a:gd name="T63" fmla="*/ 47 h 131"/>
                <a:gd name="T64" fmla="*/ 10 w 131"/>
                <a:gd name="T65" fmla="*/ 28 h 131"/>
                <a:gd name="T66" fmla="*/ 23 w 131"/>
                <a:gd name="T67" fmla="*/ 14 h 131"/>
                <a:gd name="T68" fmla="*/ 37 w 131"/>
                <a:gd name="T69" fmla="*/ 5 h 131"/>
                <a:gd name="T70" fmla="*/ 52 w 131"/>
                <a:gd name="T71" fmla="*/ 1 h 131"/>
                <a:gd name="T72" fmla="*/ 65 w 131"/>
                <a:gd name="T7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1" h="131">
                  <a:moveTo>
                    <a:pt x="61" y="22"/>
                  </a:moveTo>
                  <a:lnTo>
                    <a:pt x="43" y="25"/>
                  </a:lnTo>
                  <a:lnTo>
                    <a:pt x="27" y="31"/>
                  </a:lnTo>
                  <a:lnTo>
                    <a:pt x="18" y="38"/>
                  </a:lnTo>
                  <a:lnTo>
                    <a:pt x="12" y="48"/>
                  </a:lnTo>
                  <a:lnTo>
                    <a:pt x="9" y="61"/>
                  </a:lnTo>
                  <a:lnTo>
                    <a:pt x="9" y="73"/>
                  </a:lnTo>
                  <a:lnTo>
                    <a:pt x="14" y="84"/>
                  </a:lnTo>
                  <a:lnTo>
                    <a:pt x="23" y="93"/>
                  </a:lnTo>
                  <a:lnTo>
                    <a:pt x="33" y="101"/>
                  </a:lnTo>
                  <a:lnTo>
                    <a:pt x="46" y="106"/>
                  </a:lnTo>
                  <a:lnTo>
                    <a:pt x="61" y="108"/>
                  </a:lnTo>
                  <a:lnTo>
                    <a:pt x="68" y="109"/>
                  </a:lnTo>
                  <a:lnTo>
                    <a:pt x="72" y="109"/>
                  </a:lnTo>
                  <a:lnTo>
                    <a:pt x="76" y="108"/>
                  </a:lnTo>
                  <a:lnTo>
                    <a:pt x="91" y="106"/>
                  </a:lnTo>
                  <a:lnTo>
                    <a:pt x="106" y="99"/>
                  </a:lnTo>
                  <a:lnTo>
                    <a:pt x="115" y="92"/>
                  </a:lnTo>
                  <a:lnTo>
                    <a:pt x="119" y="82"/>
                  </a:lnTo>
                  <a:lnTo>
                    <a:pt x="123" y="71"/>
                  </a:lnTo>
                  <a:lnTo>
                    <a:pt x="122" y="58"/>
                  </a:lnTo>
                  <a:lnTo>
                    <a:pt x="118" y="48"/>
                  </a:lnTo>
                  <a:lnTo>
                    <a:pt x="112" y="40"/>
                  </a:lnTo>
                  <a:lnTo>
                    <a:pt x="98" y="31"/>
                  </a:lnTo>
                  <a:lnTo>
                    <a:pt x="82" y="26"/>
                  </a:lnTo>
                  <a:lnTo>
                    <a:pt x="76" y="23"/>
                  </a:lnTo>
                  <a:lnTo>
                    <a:pt x="69" y="23"/>
                  </a:lnTo>
                  <a:lnTo>
                    <a:pt x="61" y="22"/>
                  </a:lnTo>
                  <a:close/>
                  <a:moveTo>
                    <a:pt x="65" y="0"/>
                  </a:moveTo>
                  <a:lnTo>
                    <a:pt x="71" y="0"/>
                  </a:lnTo>
                  <a:lnTo>
                    <a:pt x="88" y="3"/>
                  </a:lnTo>
                  <a:lnTo>
                    <a:pt x="101" y="10"/>
                  </a:lnTo>
                  <a:lnTo>
                    <a:pt x="114" y="19"/>
                  </a:lnTo>
                  <a:lnTo>
                    <a:pt x="122" y="30"/>
                  </a:lnTo>
                  <a:lnTo>
                    <a:pt x="127" y="39"/>
                  </a:lnTo>
                  <a:lnTo>
                    <a:pt x="130" y="49"/>
                  </a:lnTo>
                  <a:lnTo>
                    <a:pt x="131" y="72"/>
                  </a:lnTo>
                  <a:lnTo>
                    <a:pt x="130" y="77"/>
                  </a:lnTo>
                  <a:lnTo>
                    <a:pt x="128" y="84"/>
                  </a:lnTo>
                  <a:lnTo>
                    <a:pt x="126" y="92"/>
                  </a:lnTo>
                  <a:lnTo>
                    <a:pt x="122" y="100"/>
                  </a:lnTo>
                  <a:lnTo>
                    <a:pt x="119" y="106"/>
                  </a:lnTo>
                  <a:lnTo>
                    <a:pt x="115" y="110"/>
                  </a:lnTo>
                  <a:lnTo>
                    <a:pt x="105" y="119"/>
                  </a:lnTo>
                  <a:lnTo>
                    <a:pt x="91" y="126"/>
                  </a:lnTo>
                  <a:lnTo>
                    <a:pt x="79" y="130"/>
                  </a:lnTo>
                  <a:lnTo>
                    <a:pt x="65" y="131"/>
                  </a:lnTo>
                  <a:lnTo>
                    <a:pt x="60" y="131"/>
                  </a:lnTo>
                  <a:lnTo>
                    <a:pt x="54" y="130"/>
                  </a:lnTo>
                  <a:lnTo>
                    <a:pt x="48" y="129"/>
                  </a:lnTo>
                  <a:lnTo>
                    <a:pt x="41" y="127"/>
                  </a:lnTo>
                  <a:lnTo>
                    <a:pt x="34" y="124"/>
                  </a:lnTo>
                  <a:lnTo>
                    <a:pt x="27" y="120"/>
                  </a:lnTo>
                  <a:lnTo>
                    <a:pt x="21" y="115"/>
                  </a:lnTo>
                  <a:lnTo>
                    <a:pt x="14" y="109"/>
                  </a:lnTo>
                  <a:lnTo>
                    <a:pt x="9" y="101"/>
                  </a:lnTo>
                  <a:lnTo>
                    <a:pt x="7" y="99"/>
                  </a:lnTo>
                  <a:lnTo>
                    <a:pt x="7" y="97"/>
                  </a:lnTo>
                  <a:lnTo>
                    <a:pt x="5" y="92"/>
                  </a:lnTo>
                  <a:lnTo>
                    <a:pt x="1" y="83"/>
                  </a:lnTo>
                  <a:lnTo>
                    <a:pt x="0" y="74"/>
                  </a:lnTo>
                  <a:lnTo>
                    <a:pt x="0" y="66"/>
                  </a:lnTo>
                  <a:lnTo>
                    <a:pt x="0" y="59"/>
                  </a:lnTo>
                  <a:lnTo>
                    <a:pt x="3" y="47"/>
                  </a:lnTo>
                  <a:lnTo>
                    <a:pt x="6" y="37"/>
                  </a:lnTo>
                  <a:lnTo>
                    <a:pt x="10" y="28"/>
                  </a:lnTo>
                  <a:lnTo>
                    <a:pt x="16" y="21"/>
                  </a:lnTo>
                  <a:lnTo>
                    <a:pt x="23" y="14"/>
                  </a:lnTo>
                  <a:lnTo>
                    <a:pt x="30" y="10"/>
                  </a:lnTo>
                  <a:lnTo>
                    <a:pt x="37" y="5"/>
                  </a:lnTo>
                  <a:lnTo>
                    <a:pt x="45" y="3"/>
                  </a:lnTo>
                  <a:lnTo>
                    <a:pt x="52" y="1"/>
                  </a:lnTo>
                  <a:lnTo>
                    <a:pt x="59" y="0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1089501" y="3328527"/>
              <a:ext cx="225708" cy="225708"/>
            </a:xfrm>
            <a:custGeom>
              <a:avLst/>
              <a:gdLst>
                <a:gd name="T0" fmla="*/ 41 w 155"/>
                <a:gd name="T1" fmla="*/ 2 h 158"/>
                <a:gd name="T2" fmla="*/ 39 w 155"/>
                <a:gd name="T3" fmla="*/ 18 h 158"/>
                <a:gd name="T4" fmla="*/ 41 w 155"/>
                <a:gd name="T5" fmla="*/ 19 h 158"/>
                <a:gd name="T6" fmla="*/ 136 w 155"/>
                <a:gd name="T7" fmla="*/ 44 h 158"/>
                <a:gd name="T8" fmla="*/ 140 w 155"/>
                <a:gd name="T9" fmla="*/ 44 h 158"/>
                <a:gd name="T10" fmla="*/ 143 w 155"/>
                <a:gd name="T11" fmla="*/ 43 h 158"/>
                <a:gd name="T12" fmla="*/ 144 w 155"/>
                <a:gd name="T13" fmla="*/ 40 h 158"/>
                <a:gd name="T14" fmla="*/ 155 w 155"/>
                <a:gd name="T15" fmla="*/ 30 h 158"/>
                <a:gd name="T16" fmla="*/ 134 w 155"/>
                <a:gd name="T17" fmla="*/ 81 h 158"/>
                <a:gd name="T18" fmla="*/ 136 w 155"/>
                <a:gd name="T19" fmla="*/ 66 h 158"/>
                <a:gd name="T20" fmla="*/ 135 w 155"/>
                <a:gd name="T21" fmla="*/ 64 h 158"/>
                <a:gd name="T22" fmla="*/ 132 w 155"/>
                <a:gd name="T23" fmla="*/ 63 h 158"/>
                <a:gd name="T24" fmla="*/ 72 w 155"/>
                <a:gd name="T25" fmla="*/ 108 h 158"/>
                <a:gd name="T26" fmla="*/ 121 w 155"/>
                <a:gd name="T27" fmla="*/ 120 h 158"/>
                <a:gd name="T28" fmla="*/ 124 w 155"/>
                <a:gd name="T29" fmla="*/ 118 h 158"/>
                <a:gd name="T30" fmla="*/ 136 w 155"/>
                <a:gd name="T31" fmla="*/ 107 h 158"/>
                <a:gd name="T32" fmla="*/ 115 w 155"/>
                <a:gd name="T33" fmla="*/ 157 h 158"/>
                <a:gd name="T34" fmla="*/ 117 w 155"/>
                <a:gd name="T35" fmla="*/ 143 h 158"/>
                <a:gd name="T36" fmla="*/ 116 w 155"/>
                <a:gd name="T37" fmla="*/ 140 h 158"/>
                <a:gd name="T38" fmla="*/ 113 w 155"/>
                <a:gd name="T39" fmla="*/ 139 h 158"/>
                <a:gd name="T40" fmla="*/ 16 w 155"/>
                <a:gd name="T41" fmla="*/ 116 h 158"/>
                <a:gd name="T42" fmla="*/ 13 w 155"/>
                <a:gd name="T43" fmla="*/ 117 h 158"/>
                <a:gd name="T44" fmla="*/ 0 w 155"/>
                <a:gd name="T45" fmla="*/ 128 h 158"/>
                <a:gd name="T46" fmla="*/ 22 w 155"/>
                <a:gd name="T47" fmla="*/ 79 h 158"/>
                <a:gd name="T48" fmla="*/ 19 w 155"/>
                <a:gd name="T49" fmla="*/ 93 h 158"/>
                <a:gd name="T50" fmla="*/ 21 w 155"/>
                <a:gd name="T51" fmla="*/ 94 h 158"/>
                <a:gd name="T52" fmla="*/ 24 w 155"/>
                <a:gd name="T53" fmla="*/ 97 h 158"/>
                <a:gd name="T54" fmla="*/ 78 w 155"/>
                <a:gd name="T55" fmla="*/ 49 h 158"/>
                <a:gd name="T56" fmla="*/ 35 w 155"/>
                <a:gd name="T57" fmla="*/ 39 h 158"/>
                <a:gd name="T58" fmla="*/ 32 w 155"/>
                <a:gd name="T59" fmla="*/ 40 h 158"/>
                <a:gd name="T60" fmla="*/ 28 w 155"/>
                <a:gd name="T61" fmla="*/ 54 h 158"/>
                <a:gd name="T62" fmla="*/ 33 w 155"/>
                <a:gd name="T6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5" h="158">
                  <a:moveTo>
                    <a:pt x="33" y="0"/>
                  </a:moveTo>
                  <a:lnTo>
                    <a:pt x="41" y="2"/>
                  </a:lnTo>
                  <a:lnTo>
                    <a:pt x="37" y="15"/>
                  </a:lnTo>
                  <a:lnTo>
                    <a:pt x="39" y="18"/>
                  </a:lnTo>
                  <a:lnTo>
                    <a:pt x="39" y="19"/>
                  </a:lnTo>
                  <a:lnTo>
                    <a:pt x="41" y="19"/>
                  </a:lnTo>
                  <a:lnTo>
                    <a:pt x="43" y="20"/>
                  </a:lnTo>
                  <a:lnTo>
                    <a:pt x="136" y="44"/>
                  </a:lnTo>
                  <a:lnTo>
                    <a:pt x="139" y="44"/>
                  </a:lnTo>
                  <a:lnTo>
                    <a:pt x="140" y="44"/>
                  </a:lnTo>
                  <a:lnTo>
                    <a:pt x="142" y="43"/>
                  </a:lnTo>
                  <a:lnTo>
                    <a:pt x="143" y="43"/>
                  </a:lnTo>
                  <a:lnTo>
                    <a:pt x="143" y="41"/>
                  </a:lnTo>
                  <a:lnTo>
                    <a:pt x="144" y="40"/>
                  </a:lnTo>
                  <a:lnTo>
                    <a:pt x="146" y="29"/>
                  </a:lnTo>
                  <a:lnTo>
                    <a:pt x="155" y="30"/>
                  </a:lnTo>
                  <a:lnTo>
                    <a:pt x="142" y="83"/>
                  </a:lnTo>
                  <a:lnTo>
                    <a:pt x="134" y="81"/>
                  </a:lnTo>
                  <a:lnTo>
                    <a:pt x="137" y="67"/>
                  </a:lnTo>
                  <a:lnTo>
                    <a:pt x="136" y="66"/>
                  </a:lnTo>
                  <a:lnTo>
                    <a:pt x="136" y="65"/>
                  </a:lnTo>
                  <a:lnTo>
                    <a:pt x="135" y="64"/>
                  </a:lnTo>
                  <a:lnTo>
                    <a:pt x="134" y="64"/>
                  </a:lnTo>
                  <a:lnTo>
                    <a:pt x="132" y="63"/>
                  </a:lnTo>
                  <a:lnTo>
                    <a:pt x="87" y="52"/>
                  </a:lnTo>
                  <a:lnTo>
                    <a:pt x="72" y="108"/>
                  </a:lnTo>
                  <a:lnTo>
                    <a:pt x="117" y="120"/>
                  </a:lnTo>
                  <a:lnTo>
                    <a:pt x="121" y="120"/>
                  </a:lnTo>
                  <a:lnTo>
                    <a:pt x="123" y="120"/>
                  </a:lnTo>
                  <a:lnTo>
                    <a:pt x="124" y="118"/>
                  </a:lnTo>
                  <a:lnTo>
                    <a:pt x="127" y="104"/>
                  </a:lnTo>
                  <a:lnTo>
                    <a:pt x="136" y="107"/>
                  </a:lnTo>
                  <a:lnTo>
                    <a:pt x="123" y="158"/>
                  </a:lnTo>
                  <a:lnTo>
                    <a:pt x="115" y="157"/>
                  </a:lnTo>
                  <a:lnTo>
                    <a:pt x="118" y="144"/>
                  </a:lnTo>
                  <a:lnTo>
                    <a:pt x="117" y="143"/>
                  </a:lnTo>
                  <a:lnTo>
                    <a:pt x="117" y="142"/>
                  </a:lnTo>
                  <a:lnTo>
                    <a:pt x="116" y="140"/>
                  </a:lnTo>
                  <a:lnTo>
                    <a:pt x="115" y="140"/>
                  </a:lnTo>
                  <a:lnTo>
                    <a:pt x="113" y="139"/>
                  </a:lnTo>
                  <a:lnTo>
                    <a:pt x="19" y="116"/>
                  </a:lnTo>
                  <a:lnTo>
                    <a:pt x="16" y="116"/>
                  </a:lnTo>
                  <a:lnTo>
                    <a:pt x="14" y="116"/>
                  </a:lnTo>
                  <a:lnTo>
                    <a:pt x="13" y="117"/>
                  </a:lnTo>
                  <a:lnTo>
                    <a:pt x="9" y="130"/>
                  </a:lnTo>
                  <a:lnTo>
                    <a:pt x="0" y="128"/>
                  </a:lnTo>
                  <a:lnTo>
                    <a:pt x="14" y="76"/>
                  </a:lnTo>
                  <a:lnTo>
                    <a:pt x="22" y="79"/>
                  </a:lnTo>
                  <a:lnTo>
                    <a:pt x="18" y="92"/>
                  </a:lnTo>
                  <a:lnTo>
                    <a:pt x="19" y="93"/>
                  </a:lnTo>
                  <a:lnTo>
                    <a:pt x="19" y="94"/>
                  </a:lnTo>
                  <a:lnTo>
                    <a:pt x="21" y="94"/>
                  </a:lnTo>
                  <a:lnTo>
                    <a:pt x="22" y="95"/>
                  </a:lnTo>
                  <a:lnTo>
                    <a:pt x="24" y="97"/>
                  </a:lnTo>
                  <a:lnTo>
                    <a:pt x="64" y="107"/>
                  </a:lnTo>
                  <a:lnTo>
                    <a:pt x="78" y="49"/>
                  </a:lnTo>
                  <a:lnTo>
                    <a:pt x="39" y="39"/>
                  </a:lnTo>
                  <a:lnTo>
                    <a:pt x="35" y="39"/>
                  </a:lnTo>
                  <a:lnTo>
                    <a:pt x="33" y="39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28" y="54"/>
                  </a:lnTo>
                  <a:lnTo>
                    <a:pt x="19" y="5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2341817" y="2047088"/>
              <a:ext cx="182023" cy="203865"/>
            </a:xfrm>
            <a:custGeom>
              <a:avLst/>
              <a:gdLst>
                <a:gd name="T0" fmla="*/ 66 w 124"/>
                <a:gd name="T1" fmla="*/ 55 h 136"/>
                <a:gd name="T2" fmla="*/ 54 w 124"/>
                <a:gd name="T3" fmla="*/ 59 h 136"/>
                <a:gd name="T4" fmla="*/ 50 w 124"/>
                <a:gd name="T5" fmla="*/ 59 h 136"/>
                <a:gd name="T6" fmla="*/ 66 w 124"/>
                <a:gd name="T7" fmla="*/ 115 h 136"/>
                <a:gd name="T8" fmla="*/ 70 w 124"/>
                <a:gd name="T9" fmla="*/ 116 h 136"/>
                <a:gd name="T10" fmla="*/ 77 w 124"/>
                <a:gd name="T11" fmla="*/ 115 h 136"/>
                <a:gd name="T12" fmla="*/ 87 w 124"/>
                <a:gd name="T13" fmla="*/ 112 h 136"/>
                <a:gd name="T14" fmla="*/ 96 w 124"/>
                <a:gd name="T15" fmla="*/ 108 h 136"/>
                <a:gd name="T16" fmla="*/ 101 w 124"/>
                <a:gd name="T17" fmla="*/ 99 h 136"/>
                <a:gd name="T18" fmla="*/ 101 w 124"/>
                <a:gd name="T19" fmla="*/ 76 h 136"/>
                <a:gd name="T20" fmla="*/ 87 w 124"/>
                <a:gd name="T21" fmla="*/ 57 h 136"/>
                <a:gd name="T22" fmla="*/ 51 w 124"/>
                <a:gd name="T23" fmla="*/ 0 h 136"/>
                <a:gd name="T24" fmla="*/ 40 w 124"/>
                <a:gd name="T25" fmla="*/ 11 h 136"/>
                <a:gd name="T26" fmla="*/ 38 w 124"/>
                <a:gd name="T27" fmla="*/ 14 h 136"/>
                <a:gd name="T28" fmla="*/ 39 w 124"/>
                <a:gd name="T29" fmla="*/ 18 h 136"/>
                <a:gd name="T30" fmla="*/ 55 w 124"/>
                <a:gd name="T31" fmla="*/ 48 h 136"/>
                <a:gd name="T32" fmla="*/ 67 w 124"/>
                <a:gd name="T33" fmla="*/ 45 h 136"/>
                <a:gd name="T34" fmla="*/ 101 w 124"/>
                <a:gd name="T35" fmla="*/ 45 h 136"/>
                <a:gd name="T36" fmla="*/ 119 w 124"/>
                <a:gd name="T37" fmla="*/ 59 h 136"/>
                <a:gd name="T38" fmla="*/ 124 w 124"/>
                <a:gd name="T39" fmla="*/ 88 h 136"/>
                <a:gd name="T40" fmla="*/ 113 w 124"/>
                <a:gd name="T41" fmla="*/ 109 h 136"/>
                <a:gd name="T42" fmla="*/ 91 w 124"/>
                <a:gd name="T43" fmla="*/ 120 h 136"/>
                <a:gd name="T44" fmla="*/ 84 w 124"/>
                <a:gd name="T45" fmla="*/ 123 h 136"/>
                <a:gd name="T46" fmla="*/ 78 w 124"/>
                <a:gd name="T47" fmla="*/ 124 h 136"/>
                <a:gd name="T48" fmla="*/ 72 w 124"/>
                <a:gd name="T49" fmla="*/ 125 h 136"/>
                <a:gd name="T50" fmla="*/ 30 w 124"/>
                <a:gd name="T51" fmla="*/ 127 h 136"/>
                <a:gd name="T52" fmla="*/ 43 w 124"/>
                <a:gd name="T53" fmla="*/ 125 h 136"/>
                <a:gd name="T54" fmla="*/ 45 w 124"/>
                <a:gd name="T55" fmla="*/ 123 h 136"/>
                <a:gd name="T56" fmla="*/ 45 w 124"/>
                <a:gd name="T57" fmla="*/ 121 h 136"/>
                <a:gd name="T58" fmla="*/ 45 w 124"/>
                <a:gd name="T59" fmla="*/ 117 h 136"/>
                <a:gd name="T60" fmla="*/ 19 w 124"/>
                <a:gd name="T61" fmla="*/ 21 h 136"/>
                <a:gd name="T62" fmla="*/ 18 w 124"/>
                <a:gd name="T63" fmla="*/ 19 h 136"/>
                <a:gd name="T64" fmla="*/ 15 w 124"/>
                <a:gd name="T65" fmla="*/ 18 h 136"/>
                <a:gd name="T66" fmla="*/ 0 w 124"/>
                <a:gd name="T67" fmla="*/ 13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" h="136">
                  <a:moveTo>
                    <a:pt x="77" y="54"/>
                  </a:moveTo>
                  <a:lnTo>
                    <a:pt x="66" y="55"/>
                  </a:lnTo>
                  <a:lnTo>
                    <a:pt x="57" y="58"/>
                  </a:lnTo>
                  <a:lnTo>
                    <a:pt x="54" y="59"/>
                  </a:lnTo>
                  <a:lnTo>
                    <a:pt x="50" y="61"/>
                  </a:lnTo>
                  <a:lnTo>
                    <a:pt x="50" y="59"/>
                  </a:lnTo>
                  <a:lnTo>
                    <a:pt x="65" y="115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70" y="116"/>
                  </a:lnTo>
                  <a:lnTo>
                    <a:pt x="74" y="116"/>
                  </a:lnTo>
                  <a:lnTo>
                    <a:pt x="77" y="115"/>
                  </a:lnTo>
                  <a:lnTo>
                    <a:pt x="86" y="112"/>
                  </a:lnTo>
                  <a:lnTo>
                    <a:pt x="87" y="112"/>
                  </a:lnTo>
                  <a:lnTo>
                    <a:pt x="92" y="110"/>
                  </a:lnTo>
                  <a:lnTo>
                    <a:pt x="96" y="108"/>
                  </a:lnTo>
                  <a:lnTo>
                    <a:pt x="99" y="104"/>
                  </a:lnTo>
                  <a:lnTo>
                    <a:pt x="101" y="99"/>
                  </a:lnTo>
                  <a:lnTo>
                    <a:pt x="103" y="89"/>
                  </a:lnTo>
                  <a:lnTo>
                    <a:pt x="101" y="76"/>
                  </a:lnTo>
                  <a:lnTo>
                    <a:pt x="96" y="64"/>
                  </a:lnTo>
                  <a:lnTo>
                    <a:pt x="87" y="57"/>
                  </a:lnTo>
                  <a:lnTo>
                    <a:pt x="77" y="54"/>
                  </a:lnTo>
                  <a:close/>
                  <a:moveTo>
                    <a:pt x="51" y="0"/>
                  </a:moveTo>
                  <a:lnTo>
                    <a:pt x="54" y="8"/>
                  </a:lnTo>
                  <a:lnTo>
                    <a:pt x="40" y="11"/>
                  </a:lnTo>
                  <a:lnTo>
                    <a:pt x="39" y="13"/>
                  </a:lnTo>
                  <a:lnTo>
                    <a:pt x="38" y="14"/>
                  </a:lnTo>
                  <a:lnTo>
                    <a:pt x="38" y="16"/>
                  </a:lnTo>
                  <a:lnTo>
                    <a:pt x="39" y="18"/>
                  </a:lnTo>
                  <a:lnTo>
                    <a:pt x="48" y="52"/>
                  </a:lnTo>
                  <a:lnTo>
                    <a:pt x="55" y="48"/>
                  </a:lnTo>
                  <a:lnTo>
                    <a:pt x="64" y="46"/>
                  </a:lnTo>
                  <a:lnTo>
                    <a:pt x="67" y="45"/>
                  </a:lnTo>
                  <a:lnTo>
                    <a:pt x="84" y="43"/>
                  </a:lnTo>
                  <a:lnTo>
                    <a:pt x="101" y="45"/>
                  </a:lnTo>
                  <a:lnTo>
                    <a:pt x="111" y="50"/>
                  </a:lnTo>
                  <a:lnTo>
                    <a:pt x="119" y="59"/>
                  </a:lnTo>
                  <a:lnTo>
                    <a:pt x="123" y="72"/>
                  </a:lnTo>
                  <a:lnTo>
                    <a:pt x="124" y="88"/>
                  </a:lnTo>
                  <a:lnTo>
                    <a:pt x="120" y="101"/>
                  </a:lnTo>
                  <a:lnTo>
                    <a:pt x="113" y="109"/>
                  </a:lnTo>
                  <a:lnTo>
                    <a:pt x="103" y="116"/>
                  </a:lnTo>
                  <a:lnTo>
                    <a:pt x="91" y="120"/>
                  </a:lnTo>
                  <a:lnTo>
                    <a:pt x="87" y="121"/>
                  </a:lnTo>
                  <a:lnTo>
                    <a:pt x="84" y="123"/>
                  </a:lnTo>
                  <a:lnTo>
                    <a:pt x="82" y="123"/>
                  </a:lnTo>
                  <a:lnTo>
                    <a:pt x="78" y="124"/>
                  </a:lnTo>
                  <a:lnTo>
                    <a:pt x="76" y="124"/>
                  </a:lnTo>
                  <a:lnTo>
                    <a:pt x="72" y="125"/>
                  </a:lnTo>
                  <a:lnTo>
                    <a:pt x="32" y="136"/>
                  </a:lnTo>
                  <a:lnTo>
                    <a:pt x="30" y="127"/>
                  </a:lnTo>
                  <a:lnTo>
                    <a:pt x="41" y="124"/>
                  </a:lnTo>
                  <a:lnTo>
                    <a:pt x="43" y="125"/>
                  </a:lnTo>
                  <a:lnTo>
                    <a:pt x="43" y="124"/>
                  </a:lnTo>
                  <a:lnTo>
                    <a:pt x="45" y="123"/>
                  </a:lnTo>
                  <a:lnTo>
                    <a:pt x="45" y="121"/>
                  </a:lnTo>
                  <a:lnTo>
                    <a:pt x="45" y="121"/>
                  </a:lnTo>
                  <a:lnTo>
                    <a:pt x="45" y="119"/>
                  </a:lnTo>
                  <a:lnTo>
                    <a:pt x="45" y="117"/>
                  </a:lnTo>
                  <a:lnTo>
                    <a:pt x="20" y="23"/>
                  </a:lnTo>
                  <a:lnTo>
                    <a:pt x="19" y="21"/>
                  </a:lnTo>
                  <a:lnTo>
                    <a:pt x="18" y="20"/>
                  </a:lnTo>
                  <a:lnTo>
                    <a:pt x="18" y="19"/>
                  </a:lnTo>
                  <a:lnTo>
                    <a:pt x="16" y="19"/>
                  </a:lnTo>
                  <a:lnTo>
                    <a:pt x="15" y="18"/>
                  </a:lnTo>
                  <a:lnTo>
                    <a:pt x="2" y="21"/>
                  </a:lnTo>
                  <a:lnTo>
                    <a:pt x="0" y="13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2" name="Freeform 33"/>
            <p:cNvSpPr>
              <a:spLocks noEditPoints="1"/>
            </p:cNvSpPr>
            <p:nvPr/>
          </p:nvSpPr>
          <p:spPr bwMode="auto">
            <a:xfrm>
              <a:off x="1074940" y="3801785"/>
              <a:ext cx="189304" cy="232989"/>
            </a:xfrm>
            <a:custGeom>
              <a:avLst/>
              <a:gdLst>
                <a:gd name="T0" fmla="*/ 28 w 130"/>
                <a:gd name="T1" fmla="*/ 92 h 157"/>
                <a:gd name="T2" fmla="*/ 26 w 130"/>
                <a:gd name="T3" fmla="*/ 94 h 157"/>
                <a:gd name="T4" fmla="*/ 31 w 130"/>
                <a:gd name="T5" fmla="*/ 107 h 157"/>
                <a:gd name="T6" fmla="*/ 41 w 130"/>
                <a:gd name="T7" fmla="*/ 124 h 157"/>
                <a:gd name="T8" fmla="*/ 64 w 130"/>
                <a:gd name="T9" fmla="*/ 133 h 157"/>
                <a:gd name="T10" fmla="*/ 67 w 130"/>
                <a:gd name="T11" fmla="*/ 133 h 157"/>
                <a:gd name="T12" fmla="*/ 69 w 130"/>
                <a:gd name="T13" fmla="*/ 133 h 157"/>
                <a:gd name="T14" fmla="*/ 96 w 130"/>
                <a:gd name="T15" fmla="*/ 122 h 157"/>
                <a:gd name="T16" fmla="*/ 105 w 130"/>
                <a:gd name="T17" fmla="*/ 104 h 157"/>
                <a:gd name="T18" fmla="*/ 105 w 130"/>
                <a:gd name="T19" fmla="*/ 88 h 157"/>
                <a:gd name="T20" fmla="*/ 64 w 130"/>
                <a:gd name="T21" fmla="*/ 24 h 157"/>
                <a:gd name="T22" fmla="*/ 57 w 130"/>
                <a:gd name="T23" fmla="*/ 24 h 157"/>
                <a:gd name="T24" fmla="*/ 34 w 130"/>
                <a:gd name="T25" fmla="*/ 37 h 157"/>
                <a:gd name="T26" fmla="*/ 26 w 130"/>
                <a:gd name="T27" fmla="*/ 55 h 157"/>
                <a:gd name="T28" fmla="*/ 26 w 130"/>
                <a:gd name="T29" fmla="*/ 70 h 157"/>
                <a:gd name="T30" fmla="*/ 103 w 130"/>
                <a:gd name="T31" fmla="*/ 66 h 157"/>
                <a:gd name="T32" fmla="*/ 103 w 130"/>
                <a:gd name="T33" fmla="*/ 59 h 157"/>
                <a:gd name="T34" fmla="*/ 96 w 130"/>
                <a:gd name="T35" fmla="*/ 39 h 157"/>
                <a:gd name="T36" fmla="*/ 78 w 130"/>
                <a:gd name="T37" fmla="*/ 25 h 157"/>
                <a:gd name="T38" fmla="*/ 60 w 130"/>
                <a:gd name="T39" fmla="*/ 0 h 157"/>
                <a:gd name="T40" fmla="*/ 86 w 130"/>
                <a:gd name="T41" fmla="*/ 6 h 157"/>
                <a:gd name="T42" fmla="*/ 104 w 130"/>
                <a:gd name="T43" fmla="*/ 25 h 157"/>
                <a:gd name="T44" fmla="*/ 112 w 130"/>
                <a:gd name="T45" fmla="*/ 56 h 157"/>
                <a:gd name="T46" fmla="*/ 112 w 130"/>
                <a:gd name="T47" fmla="*/ 66 h 157"/>
                <a:gd name="T48" fmla="*/ 115 w 130"/>
                <a:gd name="T49" fmla="*/ 65 h 157"/>
                <a:gd name="T50" fmla="*/ 117 w 130"/>
                <a:gd name="T51" fmla="*/ 65 h 157"/>
                <a:gd name="T52" fmla="*/ 118 w 130"/>
                <a:gd name="T53" fmla="*/ 62 h 157"/>
                <a:gd name="T54" fmla="*/ 118 w 130"/>
                <a:gd name="T55" fmla="*/ 60 h 157"/>
                <a:gd name="T56" fmla="*/ 126 w 130"/>
                <a:gd name="T57" fmla="*/ 48 h 157"/>
                <a:gd name="T58" fmla="*/ 121 w 130"/>
                <a:gd name="T59" fmla="*/ 102 h 157"/>
                <a:gd name="T60" fmla="*/ 122 w 130"/>
                <a:gd name="T61" fmla="*/ 87 h 157"/>
                <a:gd name="T62" fmla="*/ 118 w 130"/>
                <a:gd name="T63" fmla="*/ 86 h 157"/>
                <a:gd name="T64" fmla="*/ 115 w 130"/>
                <a:gd name="T65" fmla="*/ 85 h 157"/>
                <a:gd name="T66" fmla="*/ 114 w 130"/>
                <a:gd name="T67" fmla="*/ 89 h 157"/>
                <a:gd name="T68" fmla="*/ 114 w 130"/>
                <a:gd name="T69" fmla="*/ 96 h 157"/>
                <a:gd name="T70" fmla="*/ 110 w 130"/>
                <a:gd name="T71" fmla="*/ 127 h 157"/>
                <a:gd name="T72" fmla="*/ 96 w 130"/>
                <a:gd name="T73" fmla="*/ 148 h 157"/>
                <a:gd name="T74" fmla="*/ 71 w 130"/>
                <a:gd name="T75" fmla="*/ 157 h 157"/>
                <a:gd name="T76" fmla="*/ 52 w 130"/>
                <a:gd name="T77" fmla="*/ 154 h 157"/>
                <a:gd name="T78" fmla="*/ 28 w 130"/>
                <a:gd name="T79" fmla="*/ 134 h 157"/>
                <a:gd name="T80" fmla="*/ 21 w 130"/>
                <a:gd name="T81" fmla="*/ 102 h 157"/>
                <a:gd name="T82" fmla="*/ 19 w 130"/>
                <a:gd name="T83" fmla="*/ 92 h 157"/>
                <a:gd name="T84" fmla="*/ 15 w 130"/>
                <a:gd name="T85" fmla="*/ 93 h 157"/>
                <a:gd name="T86" fmla="*/ 13 w 130"/>
                <a:gd name="T87" fmla="*/ 94 h 157"/>
                <a:gd name="T88" fmla="*/ 12 w 130"/>
                <a:gd name="T89" fmla="*/ 95 h 157"/>
                <a:gd name="T90" fmla="*/ 13 w 130"/>
                <a:gd name="T91" fmla="*/ 110 h 157"/>
                <a:gd name="T92" fmla="*/ 0 w 130"/>
                <a:gd name="T93" fmla="*/ 57 h 157"/>
                <a:gd name="T94" fmla="*/ 9 w 130"/>
                <a:gd name="T95" fmla="*/ 69 h 157"/>
                <a:gd name="T96" fmla="*/ 12 w 130"/>
                <a:gd name="T97" fmla="*/ 71 h 157"/>
                <a:gd name="T98" fmla="*/ 13 w 130"/>
                <a:gd name="T99" fmla="*/ 73 h 157"/>
                <a:gd name="T100" fmla="*/ 18 w 130"/>
                <a:gd name="T101" fmla="*/ 71 h 157"/>
                <a:gd name="T102" fmla="*/ 17 w 130"/>
                <a:gd name="T103" fmla="*/ 62 h 157"/>
                <a:gd name="T104" fmla="*/ 22 w 130"/>
                <a:gd name="T105" fmla="*/ 28 h 157"/>
                <a:gd name="T106" fmla="*/ 37 w 130"/>
                <a:gd name="T107" fmla="*/ 8 h 157"/>
                <a:gd name="T108" fmla="*/ 60 w 130"/>
                <a:gd name="T109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" h="157">
                  <a:moveTo>
                    <a:pt x="104" y="86"/>
                  </a:moveTo>
                  <a:lnTo>
                    <a:pt x="28" y="92"/>
                  </a:lnTo>
                  <a:lnTo>
                    <a:pt x="28" y="93"/>
                  </a:lnTo>
                  <a:lnTo>
                    <a:pt x="26" y="94"/>
                  </a:lnTo>
                  <a:lnTo>
                    <a:pt x="28" y="94"/>
                  </a:lnTo>
                  <a:lnTo>
                    <a:pt x="31" y="107"/>
                  </a:lnTo>
                  <a:lnTo>
                    <a:pt x="34" y="118"/>
                  </a:lnTo>
                  <a:lnTo>
                    <a:pt x="41" y="124"/>
                  </a:lnTo>
                  <a:lnTo>
                    <a:pt x="52" y="131"/>
                  </a:lnTo>
                  <a:lnTo>
                    <a:pt x="64" y="133"/>
                  </a:lnTo>
                  <a:lnTo>
                    <a:pt x="67" y="136"/>
                  </a:lnTo>
                  <a:lnTo>
                    <a:pt x="67" y="133"/>
                  </a:lnTo>
                  <a:lnTo>
                    <a:pt x="70" y="136"/>
                  </a:lnTo>
                  <a:lnTo>
                    <a:pt x="69" y="133"/>
                  </a:lnTo>
                  <a:lnTo>
                    <a:pt x="83" y="130"/>
                  </a:lnTo>
                  <a:lnTo>
                    <a:pt x="96" y="122"/>
                  </a:lnTo>
                  <a:lnTo>
                    <a:pt x="101" y="114"/>
                  </a:lnTo>
                  <a:lnTo>
                    <a:pt x="105" y="104"/>
                  </a:lnTo>
                  <a:lnTo>
                    <a:pt x="105" y="93"/>
                  </a:lnTo>
                  <a:lnTo>
                    <a:pt x="105" y="88"/>
                  </a:lnTo>
                  <a:lnTo>
                    <a:pt x="104" y="86"/>
                  </a:lnTo>
                  <a:close/>
                  <a:moveTo>
                    <a:pt x="64" y="24"/>
                  </a:moveTo>
                  <a:lnTo>
                    <a:pt x="62" y="24"/>
                  </a:lnTo>
                  <a:lnTo>
                    <a:pt x="57" y="24"/>
                  </a:lnTo>
                  <a:lnTo>
                    <a:pt x="45" y="29"/>
                  </a:lnTo>
                  <a:lnTo>
                    <a:pt x="34" y="37"/>
                  </a:lnTo>
                  <a:lnTo>
                    <a:pt x="30" y="44"/>
                  </a:lnTo>
                  <a:lnTo>
                    <a:pt x="26" y="55"/>
                  </a:lnTo>
                  <a:lnTo>
                    <a:pt x="26" y="67"/>
                  </a:lnTo>
                  <a:lnTo>
                    <a:pt x="26" y="70"/>
                  </a:lnTo>
                  <a:lnTo>
                    <a:pt x="27" y="71"/>
                  </a:lnTo>
                  <a:lnTo>
                    <a:pt x="103" y="66"/>
                  </a:lnTo>
                  <a:lnTo>
                    <a:pt x="103" y="64"/>
                  </a:lnTo>
                  <a:lnTo>
                    <a:pt x="103" y="59"/>
                  </a:lnTo>
                  <a:lnTo>
                    <a:pt x="100" y="48"/>
                  </a:lnTo>
                  <a:lnTo>
                    <a:pt x="96" y="39"/>
                  </a:lnTo>
                  <a:lnTo>
                    <a:pt x="89" y="32"/>
                  </a:lnTo>
                  <a:lnTo>
                    <a:pt x="78" y="25"/>
                  </a:lnTo>
                  <a:lnTo>
                    <a:pt x="64" y="24"/>
                  </a:lnTo>
                  <a:close/>
                  <a:moveTo>
                    <a:pt x="60" y="0"/>
                  </a:moveTo>
                  <a:lnTo>
                    <a:pt x="73" y="2"/>
                  </a:lnTo>
                  <a:lnTo>
                    <a:pt x="86" y="6"/>
                  </a:lnTo>
                  <a:lnTo>
                    <a:pt x="96" y="14"/>
                  </a:lnTo>
                  <a:lnTo>
                    <a:pt x="104" y="25"/>
                  </a:lnTo>
                  <a:lnTo>
                    <a:pt x="108" y="39"/>
                  </a:lnTo>
                  <a:lnTo>
                    <a:pt x="112" y="56"/>
                  </a:lnTo>
                  <a:lnTo>
                    <a:pt x="112" y="61"/>
                  </a:lnTo>
                  <a:lnTo>
                    <a:pt x="112" y="66"/>
                  </a:lnTo>
                  <a:lnTo>
                    <a:pt x="113" y="66"/>
                  </a:lnTo>
                  <a:lnTo>
                    <a:pt x="115" y="65"/>
                  </a:lnTo>
                  <a:lnTo>
                    <a:pt x="116" y="65"/>
                  </a:lnTo>
                  <a:lnTo>
                    <a:pt x="117" y="65"/>
                  </a:lnTo>
                  <a:lnTo>
                    <a:pt x="118" y="64"/>
                  </a:lnTo>
                  <a:lnTo>
                    <a:pt x="118" y="62"/>
                  </a:lnTo>
                  <a:lnTo>
                    <a:pt x="118" y="62"/>
                  </a:lnTo>
                  <a:lnTo>
                    <a:pt x="118" y="60"/>
                  </a:lnTo>
                  <a:lnTo>
                    <a:pt x="117" y="48"/>
                  </a:lnTo>
                  <a:lnTo>
                    <a:pt x="126" y="48"/>
                  </a:lnTo>
                  <a:lnTo>
                    <a:pt x="130" y="101"/>
                  </a:lnTo>
                  <a:lnTo>
                    <a:pt x="121" y="102"/>
                  </a:lnTo>
                  <a:lnTo>
                    <a:pt x="121" y="89"/>
                  </a:lnTo>
                  <a:lnTo>
                    <a:pt x="122" y="87"/>
                  </a:lnTo>
                  <a:lnTo>
                    <a:pt x="119" y="88"/>
                  </a:lnTo>
                  <a:lnTo>
                    <a:pt x="118" y="86"/>
                  </a:lnTo>
                  <a:lnTo>
                    <a:pt x="117" y="86"/>
                  </a:lnTo>
                  <a:lnTo>
                    <a:pt x="115" y="85"/>
                  </a:lnTo>
                  <a:lnTo>
                    <a:pt x="113" y="85"/>
                  </a:lnTo>
                  <a:lnTo>
                    <a:pt x="114" y="89"/>
                  </a:lnTo>
                  <a:lnTo>
                    <a:pt x="114" y="93"/>
                  </a:lnTo>
                  <a:lnTo>
                    <a:pt x="114" y="96"/>
                  </a:lnTo>
                  <a:lnTo>
                    <a:pt x="114" y="112"/>
                  </a:lnTo>
                  <a:lnTo>
                    <a:pt x="110" y="127"/>
                  </a:lnTo>
                  <a:lnTo>
                    <a:pt x="104" y="139"/>
                  </a:lnTo>
                  <a:lnTo>
                    <a:pt x="96" y="148"/>
                  </a:lnTo>
                  <a:lnTo>
                    <a:pt x="85" y="154"/>
                  </a:lnTo>
                  <a:lnTo>
                    <a:pt x="71" y="157"/>
                  </a:lnTo>
                  <a:lnTo>
                    <a:pt x="68" y="157"/>
                  </a:lnTo>
                  <a:lnTo>
                    <a:pt x="52" y="154"/>
                  </a:lnTo>
                  <a:lnTo>
                    <a:pt x="37" y="146"/>
                  </a:lnTo>
                  <a:lnTo>
                    <a:pt x="28" y="134"/>
                  </a:lnTo>
                  <a:lnTo>
                    <a:pt x="23" y="120"/>
                  </a:lnTo>
                  <a:lnTo>
                    <a:pt x="21" y="102"/>
                  </a:lnTo>
                  <a:lnTo>
                    <a:pt x="19" y="96"/>
                  </a:lnTo>
                  <a:lnTo>
                    <a:pt x="19" y="92"/>
                  </a:lnTo>
                  <a:lnTo>
                    <a:pt x="17" y="92"/>
                  </a:lnTo>
                  <a:lnTo>
                    <a:pt x="15" y="93"/>
                  </a:lnTo>
                  <a:lnTo>
                    <a:pt x="14" y="93"/>
                  </a:lnTo>
                  <a:lnTo>
                    <a:pt x="13" y="94"/>
                  </a:lnTo>
                  <a:lnTo>
                    <a:pt x="12" y="95"/>
                  </a:lnTo>
                  <a:lnTo>
                    <a:pt x="12" y="95"/>
                  </a:lnTo>
                  <a:lnTo>
                    <a:pt x="12" y="97"/>
                  </a:lnTo>
                  <a:lnTo>
                    <a:pt x="13" y="110"/>
                  </a:lnTo>
                  <a:lnTo>
                    <a:pt x="4" y="110"/>
                  </a:lnTo>
                  <a:lnTo>
                    <a:pt x="0" y="57"/>
                  </a:lnTo>
                  <a:lnTo>
                    <a:pt x="8" y="56"/>
                  </a:lnTo>
                  <a:lnTo>
                    <a:pt x="9" y="69"/>
                  </a:lnTo>
                  <a:lnTo>
                    <a:pt x="10" y="70"/>
                  </a:lnTo>
                  <a:lnTo>
                    <a:pt x="12" y="71"/>
                  </a:lnTo>
                  <a:lnTo>
                    <a:pt x="12" y="71"/>
                  </a:lnTo>
                  <a:lnTo>
                    <a:pt x="13" y="73"/>
                  </a:lnTo>
                  <a:lnTo>
                    <a:pt x="15" y="73"/>
                  </a:lnTo>
                  <a:lnTo>
                    <a:pt x="18" y="71"/>
                  </a:lnTo>
                  <a:lnTo>
                    <a:pt x="18" y="68"/>
                  </a:lnTo>
                  <a:lnTo>
                    <a:pt x="17" y="62"/>
                  </a:lnTo>
                  <a:lnTo>
                    <a:pt x="17" y="43"/>
                  </a:lnTo>
                  <a:lnTo>
                    <a:pt x="22" y="28"/>
                  </a:lnTo>
                  <a:lnTo>
                    <a:pt x="28" y="16"/>
                  </a:lnTo>
                  <a:lnTo>
                    <a:pt x="37" y="8"/>
                  </a:lnTo>
                  <a:lnTo>
                    <a:pt x="49" y="3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auto">
            <a:xfrm>
              <a:off x="1584603" y="2403852"/>
              <a:ext cx="298517" cy="262112"/>
            </a:xfrm>
            <a:custGeom>
              <a:avLst/>
              <a:gdLst>
                <a:gd name="T0" fmla="*/ 98 w 201"/>
                <a:gd name="T1" fmla="*/ 6 h 178"/>
                <a:gd name="T2" fmla="*/ 87 w 201"/>
                <a:gd name="T3" fmla="*/ 15 h 178"/>
                <a:gd name="T4" fmla="*/ 88 w 201"/>
                <a:gd name="T5" fmla="*/ 17 h 178"/>
                <a:gd name="T6" fmla="*/ 88 w 201"/>
                <a:gd name="T7" fmla="*/ 18 h 178"/>
                <a:gd name="T8" fmla="*/ 90 w 201"/>
                <a:gd name="T9" fmla="*/ 22 h 178"/>
                <a:gd name="T10" fmla="*/ 159 w 201"/>
                <a:gd name="T11" fmla="*/ 95 h 178"/>
                <a:gd name="T12" fmla="*/ 163 w 201"/>
                <a:gd name="T13" fmla="*/ 96 h 178"/>
                <a:gd name="T14" fmla="*/ 169 w 201"/>
                <a:gd name="T15" fmla="*/ 91 h 178"/>
                <a:gd name="T16" fmla="*/ 178 w 201"/>
                <a:gd name="T17" fmla="*/ 85 h 178"/>
                <a:gd name="T18" fmla="*/ 201 w 201"/>
                <a:gd name="T19" fmla="*/ 108 h 178"/>
                <a:gd name="T20" fmla="*/ 186 w 201"/>
                <a:gd name="T21" fmla="*/ 105 h 178"/>
                <a:gd name="T22" fmla="*/ 179 w 201"/>
                <a:gd name="T23" fmla="*/ 105 h 178"/>
                <a:gd name="T24" fmla="*/ 169 w 201"/>
                <a:gd name="T25" fmla="*/ 108 h 178"/>
                <a:gd name="T26" fmla="*/ 146 w 201"/>
                <a:gd name="T27" fmla="*/ 123 h 178"/>
                <a:gd name="T28" fmla="*/ 81 w 201"/>
                <a:gd name="T29" fmla="*/ 171 h 178"/>
                <a:gd name="T30" fmla="*/ 91 w 201"/>
                <a:gd name="T31" fmla="*/ 161 h 178"/>
                <a:gd name="T32" fmla="*/ 91 w 201"/>
                <a:gd name="T33" fmla="*/ 159 h 178"/>
                <a:gd name="T34" fmla="*/ 89 w 201"/>
                <a:gd name="T35" fmla="*/ 156 h 178"/>
                <a:gd name="T36" fmla="*/ 22 w 201"/>
                <a:gd name="T37" fmla="*/ 82 h 178"/>
                <a:gd name="T38" fmla="*/ 19 w 201"/>
                <a:gd name="T39" fmla="*/ 82 h 178"/>
                <a:gd name="T40" fmla="*/ 17 w 201"/>
                <a:gd name="T41" fmla="*/ 82 h 178"/>
                <a:gd name="T42" fmla="*/ 15 w 201"/>
                <a:gd name="T43" fmla="*/ 81 h 178"/>
                <a:gd name="T44" fmla="*/ 7 w 201"/>
                <a:gd name="T45" fmla="*/ 91 h 178"/>
                <a:gd name="T46" fmla="*/ 40 w 201"/>
                <a:gd name="T47" fmla="*/ 49 h 178"/>
                <a:gd name="T48" fmla="*/ 36 w 201"/>
                <a:gd name="T49" fmla="*/ 64 h 178"/>
                <a:gd name="T50" fmla="*/ 35 w 201"/>
                <a:gd name="T51" fmla="*/ 67 h 178"/>
                <a:gd name="T52" fmla="*/ 36 w 201"/>
                <a:gd name="T53" fmla="*/ 69 h 178"/>
                <a:gd name="T54" fmla="*/ 104 w 201"/>
                <a:gd name="T55" fmla="*/ 142 h 178"/>
                <a:gd name="T56" fmla="*/ 107 w 201"/>
                <a:gd name="T57" fmla="*/ 144 h 178"/>
                <a:gd name="T58" fmla="*/ 109 w 201"/>
                <a:gd name="T59" fmla="*/ 144 h 178"/>
                <a:gd name="T60" fmla="*/ 113 w 201"/>
                <a:gd name="T61" fmla="*/ 144 h 178"/>
                <a:gd name="T62" fmla="*/ 111 w 201"/>
                <a:gd name="T63" fmla="*/ 143 h 178"/>
                <a:gd name="T64" fmla="*/ 145 w 201"/>
                <a:gd name="T65" fmla="*/ 114 h 178"/>
                <a:gd name="T66" fmla="*/ 144 w 201"/>
                <a:gd name="T67" fmla="*/ 112 h 178"/>
                <a:gd name="T68" fmla="*/ 143 w 201"/>
                <a:gd name="T69" fmla="*/ 109 h 178"/>
                <a:gd name="T70" fmla="*/ 142 w 201"/>
                <a:gd name="T71" fmla="*/ 107 h 178"/>
                <a:gd name="T72" fmla="*/ 73 w 201"/>
                <a:gd name="T73" fmla="*/ 34 h 178"/>
                <a:gd name="T74" fmla="*/ 71 w 201"/>
                <a:gd name="T75" fmla="*/ 33 h 178"/>
                <a:gd name="T76" fmla="*/ 69 w 201"/>
                <a:gd name="T77" fmla="*/ 33 h 178"/>
                <a:gd name="T78" fmla="*/ 68 w 201"/>
                <a:gd name="T79" fmla="*/ 34 h 178"/>
                <a:gd name="T80" fmla="*/ 53 w 201"/>
                <a:gd name="T81" fmla="*/ 3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1" h="178">
                  <a:moveTo>
                    <a:pt x="92" y="0"/>
                  </a:moveTo>
                  <a:lnTo>
                    <a:pt x="98" y="6"/>
                  </a:lnTo>
                  <a:lnTo>
                    <a:pt x="89" y="14"/>
                  </a:lnTo>
                  <a:lnTo>
                    <a:pt x="87" y="15"/>
                  </a:lnTo>
                  <a:lnTo>
                    <a:pt x="88" y="16"/>
                  </a:lnTo>
                  <a:lnTo>
                    <a:pt x="88" y="17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9" y="21"/>
                  </a:lnTo>
                  <a:lnTo>
                    <a:pt x="90" y="22"/>
                  </a:lnTo>
                  <a:lnTo>
                    <a:pt x="156" y="93"/>
                  </a:lnTo>
                  <a:lnTo>
                    <a:pt x="159" y="95"/>
                  </a:lnTo>
                  <a:lnTo>
                    <a:pt x="161" y="96"/>
                  </a:lnTo>
                  <a:lnTo>
                    <a:pt x="163" y="96"/>
                  </a:lnTo>
                  <a:lnTo>
                    <a:pt x="167" y="94"/>
                  </a:lnTo>
                  <a:lnTo>
                    <a:pt x="169" y="91"/>
                  </a:lnTo>
                  <a:lnTo>
                    <a:pt x="173" y="89"/>
                  </a:lnTo>
                  <a:lnTo>
                    <a:pt x="178" y="85"/>
                  </a:lnTo>
                  <a:lnTo>
                    <a:pt x="179" y="84"/>
                  </a:lnTo>
                  <a:lnTo>
                    <a:pt x="201" y="108"/>
                  </a:lnTo>
                  <a:lnTo>
                    <a:pt x="196" y="114"/>
                  </a:lnTo>
                  <a:lnTo>
                    <a:pt x="186" y="105"/>
                  </a:lnTo>
                  <a:lnTo>
                    <a:pt x="182" y="105"/>
                  </a:lnTo>
                  <a:lnTo>
                    <a:pt x="179" y="105"/>
                  </a:lnTo>
                  <a:lnTo>
                    <a:pt x="174" y="106"/>
                  </a:lnTo>
                  <a:lnTo>
                    <a:pt x="169" y="108"/>
                  </a:lnTo>
                  <a:lnTo>
                    <a:pt x="158" y="114"/>
                  </a:lnTo>
                  <a:lnTo>
                    <a:pt x="146" y="123"/>
                  </a:lnTo>
                  <a:lnTo>
                    <a:pt x="87" y="178"/>
                  </a:lnTo>
                  <a:lnTo>
                    <a:pt x="81" y="171"/>
                  </a:lnTo>
                  <a:lnTo>
                    <a:pt x="91" y="162"/>
                  </a:lnTo>
                  <a:lnTo>
                    <a:pt x="91" y="161"/>
                  </a:lnTo>
                  <a:lnTo>
                    <a:pt x="91" y="160"/>
                  </a:lnTo>
                  <a:lnTo>
                    <a:pt x="91" y="159"/>
                  </a:lnTo>
                  <a:lnTo>
                    <a:pt x="90" y="158"/>
                  </a:lnTo>
                  <a:lnTo>
                    <a:pt x="89" y="156"/>
                  </a:lnTo>
                  <a:lnTo>
                    <a:pt x="23" y="85"/>
                  </a:lnTo>
                  <a:lnTo>
                    <a:pt x="22" y="82"/>
                  </a:lnTo>
                  <a:lnTo>
                    <a:pt x="19" y="82"/>
                  </a:lnTo>
                  <a:lnTo>
                    <a:pt x="19" y="82"/>
                  </a:lnTo>
                  <a:lnTo>
                    <a:pt x="17" y="82"/>
                  </a:lnTo>
                  <a:lnTo>
                    <a:pt x="17" y="82"/>
                  </a:lnTo>
                  <a:lnTo>
                    <a:pt x="15" y="81"/>
                  </a:lnTo>
                  <a:lnTo>
                    <a:pt x="15" y="81"/>
                  </a:lnTo>
                  <a:lnTo>
                    <a:pt x="16" y="84"/>
                  </a:lnTo>
                  <a:lnTo>
                    <a:pt x="7" y="91"/>
                  </a:lnTo>
                  <a:lnTo>
                    <a:pt x="0" y="86"/>
                  </a:lnTo>
                  <a:lnTo>
                    <a:pt x="40" y="49"/>
                  </a:lnTo>
                  <a:lnTo>
                    <a:pt x="45" y="55"/>
                  </a:lnTo>
                  <a:lnTo>
                    <a:pt x="36" y="64"/>
                  </a:lnTo>
                  <a:lnTo>
                    <a:pt x="35" y="66"/>
                  </a:lnTo>
                  <a:lnTo>
                    <a:pt x="35" y="67"/>
                  </a:lnTo>
                  <a:lnTo>
                    <a:pt x="35" y="68"/>
                  </a:lnTo>
                  <a:lnTo>
                    <a:pt x="36" y="69"/>
                  </a:lnTo>
                  <a:lnTo>
                    <a:pt x="37" y="71"/>
                  </a:lnTo>
                  <a:lnTo>
                    <a:pt x="104" y="142"/>
                  </a:lnTo>
                  <a:lnTo>
                    <a:pt x="106" y="143"/>
                  </a:lnTo>
                  <a:lnTo>
                    <a:pt x="107" y="144"/>
                  </a:lnTo>
                  <a:lnTo>
                    <a:pt x="107" y="144"/>
                  </a:lnTo>
                  <a:lnTo>
                    <a:pt x="109" y="144"/>
                  </a:lnTo>
                  <a:lnTo>
                    <a:pt x="110" y="144"/>
                  </a:lnTo>
                  <a:lnTo>
                    <a:pt x="113" y="144"/>
                  </a:lnTo>
                  <a:lnTo>
                    <a:pt x="113" y="144"/>
                  </a:lnTo>
                  <a:lnTo>
                    <a:pt x="111" y="143"/>
                  </a:lnTo>
                  <a:lnTo>
                    <a:pt x="142" y="114"/>
                  </a:lnTo>
                  <a:lnTo>
                    <a:pt x="145" y="114"/>
                  </a:lnTo>
                  <a:lnTo>
                    <a:pt x="143" y="113"/>
                  </a:lnTo>
                  <a:lnTo>
                    <a:pt x="144" y="112"/>
                  </a:lnTo>
                  <a:lnTo>
                    <a:pt x="144" y="111"/>
                  </a:lnTo>
                  <a:lnTo>
                    <a:pt x="143" y="109"/>
                  </a:lnTo>
                  <a:lnTo>
                    <a:pt x="143" y="108"/>
                  </a:lnTo>
                  <a:lnTo>
                    <a:pt x="142" y="107"/>
                  </a:lnTo>
                  <a:lnTo>
                    <a:pt x="75" y="36"/>
                  </a:lnTo>
                  <a:lnTo>
                    <a:pt x="73" y="34"/>
                  </a:lnTo>
                  <a:lnTo>
                    <a:pt x="72" y="33"/>
                  </a:lnTo>
                  <a:lnTo>
                    <a:pt x="71" y="33"/>
                  </a:lnTo>
                  <a:lnTo>
                    <a:pt x="70" y="33"/>
                  </a:lnTo>
                  <a:lnTo>
                    <a:pt x="69" y="33"/>
                  </a:lnTo>
                  <a:lnTo>
                    <a:pt x="66" y="33"/>
                  </a:lnTo>
                  <a:lnTo>
                    <a:pt x="68" y="34"/>
                  </a:lnTo>
                  <a:lnTo>
                    <a:pt x="59" y="43"/>
                  </a:lnTo>
                  <a:lnTo>
                    <a:pt x="53" y="36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4" name="Freeform 35"/>
            <p:cNvSpPr>
              <a:spLocks noEditPoints="1"/>
            </p:cNvSpPr>
            <p:nvPr/>
          </p:nvSpPr>
          <p:spPr bwMode="auto">
            <a:xfrm>
              <a:off x="2021457" y="2199987"/>
              <a:ext cx="174742" cy="203865"/>
            </a:xfrm>
            <a:custGeom>
              <a:avLst/>
              <a:gdLst>
                <a:gd name="T0" fmla="*/ 13 w 116"/>
                <a:gd name="T1" fmla="*/ 28 h 143"/>
                <a:gd name="T2" fmla="*/ 17 w 116"/>
                <a:gd name="T3" fmla="*/ 73 h 143"/>
                <a:gd name="T4" fmla="*/ 45 w 116"/>
                <a:gd name="T5" fmla="*/ 59 h 143"/>
                <a:gd name="T6" fmla="*/ 13 w 116"/>
                <a:gd name="T7" fmla="*/ 28 h 143"/>
                <a:gd name="T8" fmla="*/ 9 w 116"/>
                <a:gd name="T9" fmla="*/ 0 h 143"/>
                <a:gd name="T10" fmla="*/ 95 w 116"/>
                <a:gd name="T11" fmla="*/ 80 h 143"/>
                <a:gd name="T12" fmla="*/ 96 w 116"/>
                <a:gd name="T13" fmla="*/ 80 h 143"/>
                <a:gd name="T14" fmla="*/ 97 w 116"/>
                <a:gd name="T15" fmla="*/ 81 h 143"/>
                <a:gd name="T16" fmla="*/ 99 w 116"/>
                <a:gd name="T17" fmla="*/ 82 h 143"/>
                <a:gd name="T18" fmla="*/ 102 w 116"/>
                <a:gd name="T19" fmla="*/ 83 h 143"/>
                <a:gd name="T20" fmla="*/ 104 w 116"/>
                <a:gd name="T21" fmla="*/ 83 h 143"/>
                <a:gd name="T22" fmla="*/ 105 w 116"/>
                <a:gd name="T23" fmla="*/ 82 h 143"/>
                <a:gd name="T24" fmla="*/ 107 w 116"/>
                <a:gd name="T25" fmla="*/ 82 h 143"/>
                <a:gd name="T26" fmla="*/ 112 w 116"/>
                <a:gd name="T27" fmla="*/ 79 h 143"/>
                <a:gd name="T28" fmla="*/ 116 w 116"/>
                <a:gd name="T29" fmla="*/ 87 h 143"/>
                <a:gd name="T30" fmla="*/ 72 w 116"/>
                <a:gd name="T31" fmla="*/ 109 h 143"/>
                <a:gd name="T32" fmla="*/ 69 w 116"/>
                <a:gd name="T33" fmla="*/ 101 h 143"/>
                <a:gd name="T34" fmla="*/ 77 w 116"/>
                <a:gd name="T35" fmla="*/ 98 h 143"/>
                <a:gd name="T36" fmla="*/ 79 w 116"/>
                <a:gd name="T37" fmla="*/ 98 h 143"/>
                <a:gd name="T38" fmla="*/ 78 w 116"/>
                <a:gd name="T39" fmla="*/ 97 h 143"/>
                <a:gd name="T40" fmla="*/ 80 w 116"/>
                <a:gd name="T41" fmla="*/ 95 h 143"/>
                <a:gd name="T42" fmla="*/ 80 w 116"/>
                <a:gd name="T43" fmla="*/ 94 h 143"/>
                <a:gd name="T44" fmla="*/ 80 w 116"/>
                <a:gd name="T45" fmla="*/ 92 h 143"/>
                <a:gd name="T46" fmla="*/ 79 w 116"/>
                <a:gd name="T47" fmla="*/ 91 h 143"/>
                <a:gd name="T48" fmla="*/ 77 w 116"/>
                <a:gd name="T49" fmla="*/ 89 h 143"/>
                <a:gd name="T50" fmla="*/ 75 w 116"/>
                <a:gd name="T51" fmla="*/ 86 h 143"/>
                <a:gd name="T52" fmla="*/ 70 w 116"/>
                <a:gd name="T53" fmla="*/ 82 h 143"/>
                <a:gd name="T54" fmla="*/ 52 w 116"/>
                <a:gd name="T55" fmla="*/ 65 h 143"/>
                <a:gd name="T56" fmla="*/ 18 w 116"/>
                <a:gd name="T57" fmla="*/ 82 h 143"/>
                <a:gd name="T58" fmla="*/ 22 w 116"/>
                <a:gd name="T59" fmla="*/ 107 h 143"/>
                <a:gd name="T60" fmla="*/ 23 w 116"/>
                <a:gd name="T61" fmla="*/ 113 h 143"/>
                <a:gd name="T62" fmla="*/ 24 w 116"/>
                <a:gd name="T63" fmla="*/ 117 h 143"/>
                <a:gd name="T64" fmla="*/ 26 w 116"/>
                <a:gd name="T65" fmla="*/ 119 h 143"/>
                <a:gd name="T66" fmla="*/ 29 w 116"/>
                <a:gd name="T67" fmla="*/ 122 h 143"/>
                <a:gd name="T68" fmla="*/ 39 w 116"/>
                <a:gd name="T69" fmla="*/ 117 h 143"/>
                <a:gd name="T70" fmla="*/ 42 w 116"/>
                <a:gd name="T71" fmla="*/ 125 h 143"/>
                <a:gd name="T72" fmla="*/ 7 w 116"/>
                <a:gd name="T73" fmla="*/ 143 h 143"/>
                <a:gd name="T74" fmla="*/ 3 w 116"/>
                <a:gd name="T75" fmla="*/ 135 h 143"/>
                <a:gd name="T76" fmla="*/ 8 w 116"/>
                <a:gd name="T77" fmla="*/ 133 h 143"/>
                <a:gd name="T78" fmla="*/ 9 w 116"/>
                <a:gd name="T79" fmla="*/ 132 h 143"/>
                <a:gd name="T80" fmla="*/ 9 w 116"/>
                <a:gd name="T81" fmla="*/ 131 h 143"/>
                <a:gd name="T82" fmla="*/ 11 w 116"/>
                <a:gd name="T83" fmla="*/ 127 h 143"/>
                <a:gd name="T84" fmla="*/ 12 w 116"/>
                <a:gd name="T85" fmla="*/ 124 h 143"/>
                <a:gd name="T86" fmla="*/ 12 w 116"/>
                <a:gd name="T87" fmla="*/ 118 h 143"/>
                <a:gd name="T88" fmla="*/ 12 w 116"/>
                <a:gd name="T89" fmla="*/ 112 h 143"/>
                <a:gd name="T90" fmla="*/ 11 w 116"/>
                <a:gd name="T91" fmla="*/ 103 h 143"/>
                <a:gd name="T92" fmla="*/ 9 w 116"/>
                <a:gd name="T93" fmla="*/ 85 h 143"/>
                <a:gd name="T94" fmla="*/ 8 w 116"/>
                <a:gd name="T95" fmla="*/ 71 h 143"/>
                <a:gd name="T96" fmla="*/ 6 w 116"/>
                <a:gd name="T97" fmla="*/ 53 h 143"/>
                <a:gd name="T98" fmla="*/ 4 w 116"/>
                <a:gd name="T99" fmla="*/ 32 h 143"/>
                <a:gd name="T100" fmla="*/ 0 w 116"/>
                <a:gd name="T101" fmla="*/ 6 h 143"/>
                <a:gd name="T102" fmla="*/ 0 w 116"/>
                <a:gd name="T103" fmla="*/ 5 h 143"/>
                <a:gd name="T104" fmla="*/ 9 w 116"/>
                <a:gd name="T105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6" h="143">
                  <a:moveTo>
                    <a:pt x="13" y="28"/>
                  </a:moveTo>
                  <a:lnTo>
                    <a:pt x="17" y="73"/>
                  </a:lnTo>
                  <a:lnTo>
                    <a:pt x="45" y="59"/>
                  </a:lnTo>
                  <a:lnTo>
                    <a:pt x="13" y="28"/>
                  </a:lnTo>
                  <a:close/>
                  <a:moveTo>
                    <a:pt x="9" y="0"/>
                  </a:moveTo>
                  <a:lnTo>
                    <a:pt x="95" y="80"/>
                  </a:lnTo>
                  <a:lnTo>
                    <a:pt x="96" y="80"/>
                  </a:lnTo>
                  <a:lnTo>
                    <a:pt x="97" y="81"/>
                  </a:lnTo>
                  <a:lnTo>
                    <a:pt x="99" y="82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5" y="82"/>
                  </a:lnTo>
                  <a:lnTo>
                    <a:pt x="107" y="82"/>
                  </a:lnTo>
                  <a:lnTo>
                    <a:pt x="112" y="79"/>
                  </a:lnTo>
                  <a:lnTo>
                    <a:pt x="116" y="87"/>
                  </a:lnTo>
                  <a:lnTo>
                    <a:pt x="72" y="109"/>
                  </a:lnTo>
                  <a:lnTo>
                    <a:pt x="69" y="101"/>
                  </a:lnTo>
                  <a:lnTo>
                    <a:pt x="77" y="98"/>
                  </a:lnTo>
                  <a:lnTo>
                    <a:pt x="79" y="98"/>
                  </a:lnTo>
                  <a:lnTo>
                    <a:pt x="78" y="97"/>
                  </a:lnTo>
                  <a:lnTo>
                    <a:pt x="80" y="95"/>
                  </a:lnTo>
                  <a:lnTo>
                    <a:pt x="80" y="94"/>
                  </a:lnTo>
                  <a:lnTo>
                    <a:pt x="80" y="92"/>
                  </a:lnTo>
                  <a:lnTo>
                    <a:pt x="79" y="91"/>
                  </a:lnTo>
                  <a:lnTo>
                    <a:pt x="77" y="89"/>
                  </a:lnTo>
                  <a:lnTo>
                    <a:pt x="75" y="86"/>
                  </a:lnTo>
                  <a:lnTo>
                    <a:pt x="70" y="82"/>
                  </a:lnTo>
                  <a:lnTo>
                    <a:pt x="52" y="65"/>
                  </a:lnTo>
                  <a:lnTo>
                    <a:pt x="18" y="82"/>
                  </a:lnTo>
                  <a:lnTo>
                    <a:pt x="22" y="107"/>
                  </a:lnTo>
                  <a:lnTo>
                    <a:pt x="23" y="113"/>
                  </a:lnTo>
                  <a:lnTo>
                    <a:pt x="24" y="117"/>
                  </a:lnTo>
                  <a:lnTo>
                    <a:pt x="26" y="119"/>
                  </a:lnTo>
                  <a:lnTo>
                    <a:pt x="29" y="122"/>
                  </a:lnTo>
                  <a:lnTo>
                    <a:pt x="39" y="117"/>
                  </a:lnTo>
                  <a:lnTo>
                    <a:pt x="42" y="125"/>
                  </a:lnTo>
                  <a:lnTo>
                    <a:pt x="7" y="143"/>
                  </a:lnTo>
                  <a:lnTo>
                    <a:pt x="3" y="135"/>
                  </a:lnTo>
                  <a:lnTo>
                    <a:pt x="8" y="133"/>
                  </a:lnTo>
                  <a:lnTo>
                    <a:pt x="9" y="132"/>
                  </a:lnTo>
                  <a:lnTo>
                    <a:pt x="9" y="131"/>
                  </a:lnTo>
                  <a:lnTo>
                    <a:pt x="11" y="127"/>
                  </a:lnTo>
                  <a:lnTo>
                    <a:pt x="12" y="124"/>
                  </a:lnTo>
                  <a:lnTo>
                    <a:pt x="12" y="118"/>
                  </a:lnTo>
                  <a:lnTo>
                    <a:pt x="12" y="112"/>
                  </a:lnTo>
                  <a:lnTo>
                    <a:pt x="11" y="103"/>
                  </a:lnTo>
                  <a:lnTo>
                    <a:pt x="9" y="85"/>
                  </a:lnTo>
                  <a:lnTo>
                    <a:pt x="8" y="71"/>
                  </a:lnTo>
                  <a:lnTo>
                    <a:pt x="6" y="53"/>
                  </a:lnTo>
                  <a:lnTo>
                    <a:pt x="4" y="32"/>
                  </a:lnTo>
                  <a:lnTo>
                    <a:pt x="0" y="6"/>
                  </a:lnTo>
                  <a:lnTo>
                    <a:pt x="0" y="5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1162310" y="3117381"/>
              <a:ext cx="254832" cy="240270"/>
            </a:xfrm>
            <a:custGeom>
              <a:avLst/>
              <a:gdLst>
                <a:gd name="T0" fmla="*/ 28 w 176"/>
                <a:gd name="T1" fmla="*/ 39 h 165"/>
                <a:gd name="T2" fmla="*/ 26 w 176"/>
                <a:gd name="T3" fmla="*/ 40 h 165"/>
                <a:gd name="T4" fmla="*/ 20 w 176"/>
                <a:gd name="T5" fmla="*/ 57 h 165"/>
                <a:gd name="T6" fmla="*/ 20 w 176"/>
                <a:gd name="T7" fmla="*/ 62 h 165"/>
                <a:gd name="T8" fmla="*/ 21 w 176"/>
                <a:gd name="T9" fmla="*/ 65 h 165"/>
                <a:gd name="T10" fmla="*/ 26 w 176"/>
                <a:gd name="T11" fmla="*/ 68 h 165"/>
                <a:gd name="T12" fmla="*/ 33 w 176"/>
                <a:gd name="T13" fmla="*/ 73 h 165"/>
                <a:gd name="T14" fmla="*/ 44 w 176"/>
                <a:gd name="T15" fmla="*/ 80 h 165"/>
                <a:gd name="T16" fmla="*/ 57 w 176"/>
                <a:gd name="T17" fmla="*/ 88 h 165"/>
                <a:gd name="T18" fmla="*/ 80 w 176"/>
                <a:gd name="T19" fmla="*/ 103 h 165"/>
                <a:gd name="T20" fmla="*/ 98 w 176"/>
                <a:gd name="T21" fmla="*/ 117 h 165"/>
                <a:gd name="T22" fmla="*/ 105 w 176"/>
                <a:gd name="T23" fmla="*/ 122 h 165"/>
                <a:gd name="T24" fmla="*/ 111 w 176"/>
                <a:gd name="T25" fmla="*/ 124 h 165"/>
                <a:gd name="T26" fmla="*/ 113 w 176"/>
                <a:gd name="T27" fmla="*/ 120 h 165"/>
                <a:gd name="T28" fmla="*/ 114 w 176"/>
                <a:gd name="T29" fmla="*/ 119 h 165"/>
                <a:gd name="T30" fmla="*/ 129 w 176"/>
                <a:gd name="T31" fmla="*/ 75 h 165"/>
                <a:gd name="T32" fmla="*/ 128 w 176"/>
                <a:gd name="T33" fmla="*/ 73 h 165"/>
                <a:gd name="T34" fmla="*/ 124 w 176"/>
                <a:gd name="T35" fmla="*/ 72 h 165"/>
                <a:gd name="T36" fmla="*/ 30 w 176"/>
                <a:gd name="T37" fmla="*/ 39 h 165"/>
                <a:gd name="T38" fmla="*/ 29 w 176"/>
                <a:gd name="T39" fmla="*/ 38 h 165"/>
                <a:gd name="T40" fmla="*/ 30 w 176"/>
                <a:gd name="T41" fmla="*/ 0 h 165"/>
                <a:gd name="T42" fmla="*/ 34 w 176"/>
                <a:gd name="T43" fmla="*/ 17 h 165"/>
                <a:gd name="T44" fmla="*/ 34 w 176"/>
                <a:gd name="T45" fmla="*/ 19 h 165"/>
                <a:gd name="T46" fmla="*/ 37 w 176"/>
                <a:gd name="T47" fmla="*/ 20 h 165"/>
                <a:gd name="T48" fmla="*/ 130 w 176"/>
                <a:gd name="T49" fmla="*/ 53 h 165"/>
                <a:gd name="T50" fmla="*/ 134 w 176"/>
                <a:gd name="T51" fmla="*/ 54 h 165"/>
                <a:gd name="T52" fmla="*/ 137 w 176"/>
                <a:gd name="T53" fmla="*/ 52 h 165"/>
                <a:gd name="T54" fmla="*/ 138 w 176"/>
                <a:gd name="T55" fmla="*/ 50 h 165"/>
                <a:gd name="T56" fmla="*/ 176 w 176"/>
                <a:gd name="T57" fmla="*/ 49 h 165"/>
                <a:gd name="T58" fmla="*/ 165 w 176"/>
                <a:gd name="T59" fmla="*/ 55 h 165"/>
                <a:gd name="T60" fmla="*/ 159 w 176"/>
                <a:gd name="T61" fmla="*/ 55 h 165"/>
                <a:gd name="T62" fmla="*/ 152 w 176"/>
                <a:gd name="T63" fmla="*/ 61 h 165"/>
                <a:gd name="T64" fmla="*/ 138 w 176"/>
                <a:gd name="T65" fmla="*/ 79 h 165"/>
                <a:gd name="T66" fmla="*/ 133 w 176"/>
                <a:gd name="T67" fmla="*/ 89 h 165"/>
                <a:gd name="T68" fmla="*/ 125 w 176"/>
                <a:gd name="T69" fmla="*/ 112 h 165"/>
                <a:gd name="T70" fmla="*/ 125 w 176"/>
                <a:gd name="T71" fmla="*/ 142 h 165"/>
                <a:gd name="T72" fmla="*/ 128 w 176"/>
                <a:gd name="T73" fmla="*/ 149 h 165"/>
                <a:gd name="T74" fmla="*/ 132 w 176"/>
                <a:gd name="T75" fmla="*/ 154 h 165"/>
                <a:gd name="T76" fmla="*/ 137 w 176"/>
                <a:gd name="T77" fmla="*/ 165 h 165"/>
                <a:gd name="T78" fmla="*/ 105 w 176"/>
                <a:gd name="T79" fmla="*/ 149 h 165"/>
                <a:gd name="T80" fmla="*/ 106 w 176"/>
                <a:gd name="T81" fmla="*/ 140 h 165"/>
                <a:gd name="T82" fmla="*/ 102 w 176"/>
                <a:gd name="T83" fmla="*/ 133 h 165"/>
                <a:gd name="T84" fmla="*/ 92 w 176"/>
                <a:gd name="T85" fmla="*/ 124 h 165"/>
                <a:gd name="T86" fmla="*/ 78 w 176"/>
                <a:gd name="T87" fmla="*/ 113 h 165"/>
                <a:gd name="T88" fmla="*/ 70 w 176"/>
                <a:gd name="T89" fmla="*/ 108 h 165"/>
                <a:gd name="T90" fmla="*/ 59 w 176"/>
                <a:gd name="T91" fmla="*/ 100 h 165"/>
                <a:gd name="T92" fmla="*/ 57 w 176"/>
                <a:gd name="T93" fmla="*/ 98 h 165"/>
                <a:gd name="T94" fmla="*/ 35 w 176"/>
                <a:gd name="T95" fmla="*/ 84 h 165"/>
                <a:gd name="T96" fmla="*/ 28 w 176"/>
                <a:gd name="T97" fmla="*/ 81 h 165"/>
                <a:gd name="T98" fmla="*/ 24 w 176"/>
                <a:gd name="T99" fmla="*/ 79 h 165"/>
                <a:gd name="T100" fmla="*/ 20 w 176"/>
                <a:gd name="T101" fmla="*/ 77 h 165"/>
                <a:gd name="T102" fmla="*/ 15 w 176"/>
                <a:gd name="T103" fmla="*/ 77 h 165"/>
                <a:gd name="T104" fmla="*/ 11 w 176"/>
                <a:gd name="T105" fmla="*/ 83 h 165"/>
                <a:gd name="T106" fmla="*/ 0 w 176"/>
                <a:gd name="T107" fmla="*/ 9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6" h="165">
                  <a:moveTo>
                    <a:pt x="29" y="38"/>
                  </a:moveTo>
                  <a:lnTo>
                    <a:pt x="28" y="39"/>
                  </a:lnTo>
                  <a:lnTo>
                    <a:pt x="26" y="40"/>
                  </a:lnTo>
                  <a:lnTo>
                    <a:pt x="26" y="40"/>
                  </a:lnTo>
                  <a:lnTo>
                    <a:pt x="25" y="43"/>
                  </a:lnTo>
                  <a:lnTo>
                    <a:pt x="20" y="57"/>
                  </a:lnTo>
                  <a:lnTo>
                    <a:pt x="20" y="61"/>
                  </a:lnTo>
                  <a:lnTo>
                    <a:pt x="20" y="62"/>
                  </a:lnTo>
                  <a:lnTo>
                    <a:pt x="20" y="64"/>
                  </a:lnTo>
                  <a:lnTo>
                    <a:pt x="21" y="65"/>
                  </a:lnTo>
                  <a:lnTo>
                    <a:pt x="23" y="66"/>
                  </a:lnTo>
                  <a:lnTo>
                    <a:pt x="26" y="68"/>
                  </a:lnTo>
                  <a:lnTo>
                    <a:pt x="30" y="72"/>
                  </a:lnTo>
                  <a:lnTo>
                    <a:pt x="33" y="73"/>
                  </a:lnTo>
                  <a:lnTo>
                    <a:pt x="38" y="75"/>
                  </a:lnTo>
                  <a:lnTo>
                    <a:pt x="44" y="80"/>
                  </a:lnTo>
                  <a:lnTo>
                    <a:pt x="51" y="83"/>
                  </a:lnTo>
                  <a:lnTo>
                    <a:pt x="57" y="88"/>
                  </a:lnTo>
                  <a:lnTo>
                    <a:pt x="62" y="91"/>
                  </a:lnTo>
                  <a:lnTo>
                    <a:pt x="80" y="103"/>
                  </a:lnTo>
                  <a:lnTo>
                    <a:pt x="93" y="113"/>
                  </a:lnTo>
                  <a:lnTo>
                    <a:pt x="98" y="117"/>
                  </a:lnTo>
                  <a:lnTo>
                    <a:pt x="102" y="120"/>
                  </a:lnTo>
                  <a:lnTo>
                    <a:pt x="105" y="122"/>
                  </a:lnTo>
                  <a:lnTo>
                    <a:pt x="109" y="124"/>
                  </a:lnTo>
                  <a:lnTo>
                    <a:pt x="111" y="124"/>
                  </a:lnTo>
                  <a:lnTo>
                    <a:pt x="112" y="122"/>
                  </a:lnTo>
                  <a:lnTo>
                    <a:pt x="113" y="120"/>
                  </a:lnTo>
                  <a:lnTo>
                    <a:pt x="115" y="120"/>
                  </a:lnTo>
                  <a:lnTo>
                    <a:pt x="114" y="119"/>
                  </a:lnTo>
                  <a:lnTo>
                    <a:pt x="129" y="76"/>
                  </a:lnTo>
                  <a:lnTo>
                    <a:pt x="129" y="75"/>
                  </a:lnTo>
                  <a:lnTo>
                    <a:pt x="128" y="74"/>
                  </a:lnTo>
                  <a:lnTo>
                    <a:pt x="128" y="73"/>
                  </a:lnTo>
                  <a:lnTo>
                    <a:pt x="127" y="73"/>
                  </a:lnTo>
                  <a:lnTo>
                    <a:pt x="124" y="72"/>
                  </a:lnTo>
                  <a:lnTo>
                    <a:pt x="32" y="40"/>
                  </a:lnTo>
                  <a:lnTo>
                    <a:pt x="30" y="39"/>
                  </a:lnTo>
                  <a:lnTo>
                    <a:pt x="29" y="39"/>
                  </a:lnTo>
                  <a:lnTo>
                    <a:pt x="29" y="38"/>
                  </a:lnTo>
                  <a:lnTo>
                    <a:pt x="29" y="38"/>
                  </a:lnTo>
                  <a:close/>
                  <a:moveTo>
                    <a:pt x="30" y="0"/>
                  </a:moveTo>
                  <a:lnTo>
                    <a:pt x="39" y="3"/>
                  </a:lnTo>
                  <a:lnTo>
                    <a:pt x="34" y="17"/>
                  </a:lnTo>
                  <a:lnTo>
                    <a:pt x="34" y="18"/>
                  </a:lnTo>
                  <a:lnTo>
                    <a:pt x="34" y="19"/>
                  </a:lnTo>
                  <a:lnTo>
                    <a:pt x="35" y="19"/>
                  </a:lnTo>
                  <a:lnTo>
                    <a:pt x="37" y="20"/>
                  </a:lnTo>
                  <a:lnTo>
                    <a:pt x="39" y="21"/>
                  </a:lnTo>
                  <a:lnTo>
                    <a:pt x="130" y="53"/>
                  </a:lnTo>
                  <a:lnTo>
                    <a:pt x="132" y="54"/>
                  </a:lnTo>
                  <a:lnTo>
                    <a:pt x="134" y="54"/>
                  </a:lnTo>
                  <a:lnTo>
                    <a:pt x="136" y="53"/>
                  </a:lnTo>
                  <a:lnTo>
                    <a:pt x="137" y="52"/>
                  </a:lnTo>
                  <a:lnTo>
                    <a:pt x="139" y="50"/>
                  </a:lnTo>
                  <a:lnTo>
                    <a:pt x="138" y="50"/>
                  </a:lnTo>
                  <a:lnTo>
                    <a:pt x="141" y="39"/>
                  </a:lnTo>
                  <a:lnTo>
                    <a:pt x="176" y="49"/>
                  </a:lnTo>
                  <a:lnTo>
                    <a:pt x="174" y="57"/>
                  </a:lnTo>
                  <a:lnTo>
                    <a:pt x="165" y="55"/>
                  </a:lnTo>
                  <a:lnTo>
                    <a:pt x="163" y="55"/>
                  </a:lnTo>
                  <a:lnTo>
                    <a:pt x="159" y="55"/>
                  </a:lnTo>
                  <a:lnTo>
                    <a:pt x="156" y="57"/>
                  </a:lnTo>
                  <a:lnTo>
                    <a:pt x="152" y="61"/>
                  </a:lnTo>
                  <a:lnTo>
                    <a:pt x="145" y="68"/>
                  </a:lnTo>
                  <a:lnTo>
                    <a:pt x="138" y="79"/>
                  </a:lnTo>
                  <a:lnTo>
                    <a:pt x="136" y="84"/>
                  </a:lnTo>
                  <a:lnTo>
                    <a:pt x="133" y="89"/>
                  </a:lnTo>
                  <a:lnTo>
                    <a:pt x="128" y="106"/>
                  </a:lnTo>
                  <a:lnTo>
                    <a:pt x="125" y="112"/>
                  </a:lnTo>
                  <a:lnTo>
                    <a:pt x="124" y="120"/>
                  </a:lnTo>
                  <a:lnTo>
                    <a:pt x="125" y="142"/>
                  </a:lnTo>
                  <a:lnTo>
                    <a:pt x="127" y="146"/>
                  </a:lnTo>
                  <a:lnTo>
                    <a:pt x="128" y="149"/>
                  </a:lnTo>
                  <a:lnTo>
                    <a:pt x="130" y="152"/>
                  </a:lnTo>
                  <a:lnTo>
                    <a:pt x="132" y="154"/>
                  </a:lnTo>
                  <a:lnTo>
                    <a:pt x="140" y="156"/>
                  </a:lnTo>
                  <a:lnTo>
                    <a:pt x="137" y="165"/>
                  </a:lnTo>
                  <a:lnTo>
                    <a:pt x="105" y="151"/>
                  </a:lnTo>
                  <a:lnTo>
                    <a:pt x="105" y="149"/>
                  </a:lnTo>
                  <a:lnTo>
                    <a:pt x="106" y="145"/>
                  </a:lnTo>
                  <a:lnTo>
                    <a:pt x="106" y="140"/>
                  </a:lnTo>
                  <a:lnTo>
                    <a:pt x="104" y="137"/>
                  </a:lnTo>
                  <a:lnTo>
                    <a:pt x="102" y="133"/>
                  </a:lnTo>
                  <a:lnTo>
                    <a:pt x="97" y="128"/>
                  </a:lnTo>
                  <a:lnTo>
                    <a:pt x="92" y="124"/>
                  </a:lnTo>
                  <a:lnTo>
                    <a:pt x="85" y="118"/>
                  </a:lnTo>
                  <a:lnTo>
                    <a:pt x="78" y="113"/>
                  </a:lnTo>
                  <a:lnTo>
                    <a:pt x="75" y="110"/>
                  </a:lnTo>
                  <a:lnTo>
                    <a:pt x="70" y="108"/>
                  </a:lnTo>
                  <a:lnTo>
                    <a:pt x="65" y="103"/>
                  </a:lnTo>
                  <a:lnTo>
                    <a:pt x="59" y="100"/>
                  </a:lnTo>
                  <a:lnTo>
                    <a:pt x="58" y="99"/>
                  </a:lnTo>
                  <a:lnTo>
                    <a:pt x="57" y="98"/>
                  </a:lnTo>
                  <a:lnTo>
                    <a:pt x="53" y="97"/>
                  </a:lnTo>
                  <a:lnTo>
                    <a:pt x="35" y="84"/>
                  </a:lnTo>
                  <a:lnTo>
                    <a:pt x="31" y="82"/>
                  </a:lnTo>
                  <a:lnTo>
                    <a:pt x="28" y="81"/>
                  </a:lnTo>
                  <a:lnTo>
                    <a:pt x="25" y="80"/>
                  </a:lnTo>
                  <a:lnTo>
                    <a:pt x="24" y="79"/>
                  </a:lnTo>
                  <a:lnTo>
                    <a:pt x="23" y="77"/>
                  </a:lnTo>
                  <a:lnTo>
                    <a:pt x="20" y="77"/>
                  </a:lnTo>
                  <a:lnTo>
                    <a:pt x="16" y="76"/>
                  </a:lnTo>
                  <a:lnTo>
                    <a:pt x="15" y="77"/>
                  </a:lnTo>
                  <a:lnTo>
                    <a:pt x="13" y="80"/>
                  </a:lnTo>
                  <a:lnTo>
                    <a:pt x="11" y="83"/>
                  </a:lnTo>
                  <a:lnTo>
                    <a:pt x="7" y="92"/>
                  </a:lnTo>
                  <a:lnTo>
                    <a:pt x="0" y="9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1344333" y="2760616"/>
              <a:ext cx="189304" cy="196584"/>
            </a:xfrm>
            <a:custGeom>
              <a:avLst/>
              <a:gdLst>
                <a:gd name="T0" fmla="*/ 69 w 130"/>
                <a:gd name="T1" fmla="*/ 17 h 137"/>
                <a:gd name="T2" fmla="*/ 56 w 130"/>
                <a:gd name="T3" fmla="*/ 22 h 137"/>
                <a:gd name="T4" fmla="*/ 52 w 130"/>
                <a:gd name="T5" fmla="*/ 22 h 137"/>
                <a:gd name="T6" fmla="*/ 40 w 130"/>
                <a:gd name="T7" fmla="*/ 23 h 137"/>
                <a:gd name="T8" fmla="*/ 29 w 130"/>
                <a:gd name="T9" fmla="*/ 30 h 137"/>
                <a:gd name="T10" fmla="*/ 18 w 130"/>
                <a:gd name="T11" fmla="*/ 41 h 137"/>
                <a:gd name="T12" fmla="*/ 14 w 130"/>
                <a:gd name="T13" fmla="*/ 68 h 137"/>
                <a:gd name="T14" fmla="*/ 29 w 130"/>
                <a:gd name="T15" fmla="*/ 92 h 137"/>
                <a:gd name="T16" fmla="*/ 37 w 130"/>
                <a:gd name="T17" fmla="*/ 100 h 137"/>
                <a:gd name="T18" fmla="*/ 45 w 130"/>
                <a:gd name="T19" fmla="*/ 106 h 137"/>
                <a:gd name="T20" fmla="*/ 74 w 130"/>
                <a:gd name="T21" fmla="*/ 118 h 137"/>
                <a:gd name="T22" fmla="*/ 99 w 130"/>
                <a:gd name="T23" fmla="*/ 112 h 137"/>
                <a:gd name="T24" fmla="*/ 115 w 130"/>
                <a:gd name="T25" fmla="*/ 97 h 137"/>
                <a:gd name="T26" fmla="*/ 121 w 130"/>
                <a:gd name="T27" fmla="*/ 75 h 137"/>
                <a:gd name="T28" fmla="*/ 112 w 130"/>
                <a:gd name="T29" fmla="*/ 48 h 137"/>
                <a:gd name="T30" fmla="*/ 119 w 130"/>
                <a:gd name="T31" fmla="*/ 42 h 137"/>
                <a:gd name="T32" fmla="*/ 126 w 130"/>
                <a:gd name="T33" fmla="*/ 56 h 137"/>
                <a:gd name="T34" fmla="*/ 130 w 130"/>
                <a:gd name="T35" fmla="*/ 78 h 137"/>
                <a:gd name="T36" fmla="*/ 128 w 130"/>
                <a:gd name="T37" fmla="*/ 94 h 137"/>
                <a:gd name="T38" fmla="*/ 123 w 130"/>
                <a:gd name="T39" fmla="*/ 103 h 137"/>
                <a:gd name="T40" fmla="*/ 109 w 130"/>
                <a:gd name="T41" fmla="*/ 122 h 137"/>
                <a:gd name="T42" fmla="*/ 78 w 130"/>
                <a:gd name="T43" fmla="*/ 136 h 137"/>
                <a:gd name="T44" fmla="*/ 50 w 130"/>
                <a:gd name="T45" fmla="*/ 133 h 137"/>
                <a:gd name="T46" fmla="*/ 31 w 130"/>
                <a:gd name="T47" fmla="*/ 124 h 137"/>
                <a:gd name="T48" fmla="*/ 27 w 130"/>
                <a:gd name="T49" fmla="*/ 121 h 137"/>
                <a:gd name="T50" fmla="*/ 7 w 130"/>
                <a:gd name="T51" fmla="*/ 98 h 137"/>
                <a:gd name="T52" fmla="*/ 0 w 130"/>
                <a:gd name="T53" fmla="*/ 68 h 137"/>
                <a:gd name="T54" fmla="*/ 12 w 130"/>
                <a:gd name="T55" fmla="*/ 34 h 137"/>
                <a:gd name="T56" fmla="*/ 19 w 130"/>
                <a:gd name="T57" fmla="*/ 25 h 137"/>
                <a:gd name="T58" fmla="*/ 27 w 130"/>
                <a:gd name="T59" fmla="*/ 17 h 137"/>
                <a:gd name="T60" fmla="*/ 36 w 130"/>
                <a:gd name="T61" fmla="*/ 11 h 137"/>
                <a:gd name="T62" fmla="*/ 37 w 130"/>
                <a:gd name="T63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0" h="137">
                  <a:moveTo>
                    <a:pt x="37" y="0"/>
                  </a:moveTo>
                  <a:lnTo>
                    <a:pt x="69" y="17"/>
                  </a:lnTo>
                  <a:lnTo>
                    <a:pt x="64" y="26"/>
                  </a:lnTo>
                  <a:lnTo>
                    <a:pt x="56" y="22"/>
                  </a:lnTo>
                  <a:lnTo>
                    <a:pt x="54" y="22"/>
                  </a:lnTo>
                  <a:lnTo>
                    <a:pt x="52" y="22"/>
                  </a:lnTo>
                  <a:lnTo>
                    <a:pt x="46" y="22"/>
                  </a:lnTo>
                  <a:lnTo>
                    <a:pt x="40" y="23"/>
                  </a:lnTo>
                  <a:lnTo>
                    <a:pt x="34" y="25"/>
                  </a:lnTo>
                  <a:lnTo>
                    <a:pt x="29" y="30"/>
                  </a:lnTo>
                  <a:lnTo>
                    <a:pt x="23" y="35"/>
                  </a:lnTo>
                  <a:lnTo>
                    <a:pt x="18" y="41"/>
                  </a:lnTo>
                  <a:lnTo>
                    <a:pt x="12" y="54"/>
                  </a:lnTo>
                  <a:lnTo>
                    <a:pt x="14" y="68"/>
                  </a:lnTo>
                  <a:lnTo>
                    <a:pt x="20" y="80"/>
                  </a:lnTo>
                  <a:lnTo>
                    <a:pt x="29" y="92"/>
                  </a:lnTo>
                  <a:lnTo>
                    <a:pt x="32" y="96"/>
                  </a:lnTo>
                  <a:lnTo>
                    <a:pt x="37" y="100"/>
                  </a:lnTo>
                  <a:lnTo>
                    <a:pt x="41" y="103"/>
                  </a:lnTo>
                  <a:lnTo>
                    <a:pt x="45" y="106"/>
                  </a:lnTo>
                  <a:lnTo>
                    <a:pt x="60" y="114"/>
                  </a:lnTo>
                  <a:lnTo>
                    <a:pt x="74" y="118"/>
                  </a:lnTo>
                  <a:lnTo>
                    <a:pt x="87" y="116"/>
                  </a:lnTo>
                  <a:lnTo>
                    <a:pt x="99" y="112"/>
                  </a:lnTo>
                  <a:lnTo>
                    <a:pt x="109" y="106"/>
                  </a:lnTo>
                  <a:lnTo>
                    <a:pt x="115" y="97"/>
                  </a:lnTo>
                  <a:lnTo>
                    <a:pt x="120" y="86"/>
                  </a:lnTo>
                  <a:lnTo>
                    <a:pt x="121" y="75"/>
                  </a:lnTo>
                  <a:lnTo>
                    <a:pt x="119" y="62"/>
                  </a:lnTo>
                  <a:lnTo>
                    <a:pt x="112" y="48"/>
                  </a:lnTo>
                  <a:lnTo>
                    <a:pt x="111" y="47"/>
                  </a:lnTo>
                  <a:lnTo>
                    <a:pt x="119" y="42"/>
                  </a:lnTo>
                  <a:lnTo>
                    <a:pt x="119" y="43"/>
                  </a:lnTo>
                  <a:lnTo>
                    <a:pt x="126" y="56"/>
                  </a:lnTo>
                  <a:lnTo>
                    <a:pt x="130" y="68"/>
                  </a:lnTo>
                  <a:lnTo>
                    <a:pt x="130" y="78"/>
                  </a:lnTo>
                  <a:lnTo>
                    <a:pt x="130" y="88"/>
                  </a:lnTo>
                  <a:lnTo>
                    <a:pt x="128" y="94"/>
                  </a:lnTo>
                  <a:lnTo>
                    <a:pt x="126" y="98"/>
                  </a:lnTo>
                  <a:lnTo>
                    <a:pt x="123" y="103"/>
                  </a:lnTo>
                  <a:lnTo>
                    <a:pt x="121" y="107"/>
                  </a:lnTo>
                  <a:lnTo>
                    <a:pt x="109" y="122"/>
                  </a:lnTo>
                  <a:lnTo>
                    <a:pt x="95" y="131"/>
                  </a:lnTo>
                  <a:lnTo>
                    <a:pt x="78" y="136"/>
                  </a:lnTo>
                  <a:lnTo>
                    <a:pt x="70" y="137"/>
                  </a:lnTo>
                  <a:lnTo>
                    <a:pt x="50" y="133"/>
                  </a:lnTo>
                  <a:lnTo>
                    <a:pt x="32" y="125"/>
                  </a:lnTo>
                  <a:lnTo>
                    <a:pt x="31" y="124"/>
                  </a:lnTo>
                  <a:lnTo>
                    <a:pt x="29" y="123"/>
                  </a:lnTo>
                  <a:lnTo>
                    <a:pt x="27" y="121"/>
                  </a:lnTo>
                  <a:lnTo>
                    <a:pt x="16" y="111"/>
                  </a:lnTo>
                  <a:lnTo>
                    <a:pt x="7" y="98"/>
                  </a:lnTo>
                  <a:lnTo>
                    <a:pt x="2" y="84"/>
                  </a:lnTo>
                  <a:lnTo>
                    <a:pt x="0" y="68"/>
                  </a:lnTo>
                  <a:lnTo>
                    <a:pt x="4" y="51"/>
                  </a:lnTo>
                  <a:lnTo>
                    <a:pt x="12" y="34"/>
                  </a:lnTo>
                  <a:lnTo>
                    <a:pt x="15" y="29"/>
                  </a:lnTo>
                  <a:lnTo>
                    <a:pt x="19" y="25"/>
                  </a:lnTo>
                  <a:lnTo>
                    <a:pt x="22" y="21"/>
                  </a:lnTo>
                  <a:lnTo>
                    <a:pt x="27" y="17"/>
                  </a:lnTo>
                  <a:lnTo>
                    <a:pt x="31" y="14"/>
                  </a:lnTo>
                  <a:lnTo>
                    <a:pt x="36" y="11"/>
                  </a:lnTo>
                  <a:lnTo>
                    <a:pt x="32" y="8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2167076" y="2083493"/>
              <a:ext cx="196584" cy="232989"/>
            </a:xfrm>
            <a:custGeom>
              <a:avLst/>
              <a:gdLst>
                <a:gd name="T0" fmla="*/ 95 w 136"/>
                <a:gd name="T1" fmla="*/ 8 h 161"/>
                <a:gd name="T2" fmla="*/ 80 w 136"/>
                <a:gd name="T3" fmla="*/ 12 h 161"/>
                <a:gd name="T4" fmla="*/ 81 w 136"/>
                <a:gd name="T5" fmla="*/ 14 h 161"/>
                <a:gd name="T6" fmla="*/ 80 w 136"/>
                <a:gd name="T7" fmla="*/ 16 h 161"/>
                <a:gd name="T8" fmla="*/ 81 w 136"/>
                <a:gd name="T9" fmla="*/ 21 h 161"/>
                <a:gd name="T10" fmla="*/ 117 w 136"/>
                <a:gd name="T11" fmla="*/ 113 h 161"/>
                <a:gd name="T12" fmla="*/ 119 w 136"/>
                <a:gd name="T13" fmla="*/ 115 h 161"/>
                <a:gd name="T14" fmla="*/ 123 w 136"/>
                <a:gd name="T15" fmla="*/ 116 h 161"/>
                <a:gd name="T16" fmla="*/ 134 w 136"/>
                <a:gd name="T17" fmla="*/ 111 h 161"/>
                <a:gd name="T18" fmla="*/ 87 w 136"/>
                <a:gd name="T19" fmla="*/ 138 h 161"/>
                <a:gd name="T20" fmla="*/ 97 w 136"/>
                <a:gd name="T21" fmla="*/ 124 h 161"/>
                <a:gd name="T22" fmla="*/ 98 w 136"/>
                <a:gd name="T23" fmla="*/ 123 h 161"/>
                <a:gd name="T24" fmla="*/ 98 w 136"/>
                <a:gd name="T25" fmla="*/ 121 h 161"/>
                <a:gd name="T26" fmla="*/ 62 w 136"/>
                <a:gd name="T27" fmla="*/ 27 h 161"/>
                <a:gd name="T28" fmla="*/ 61 w 136"/>
                <a:gd name="T29" fmla="*/ 24 h 161"/>
                <a:gd name="T30" fmla="*/ 58 w 136"/>
                <a:gd name="T31" fmla="*/ 23 h 161"/>
                <a:gd name="T32" fmla="*/ 46 w 136"/>
                <a:gd name="T33" fmla="*/ 27 h 161"/>
                <a:gd name="T34" fmla="*/ 38 w 136"/>
                <a:gd name="T35" fmla="*/ 31 h 161"/>
                <a:gd name="T36" fmla="*/ 36 w 136"/>
                <a:gd name="T37" fmla="*/ 34 h 161"/>
                <a:gd name="T38" fmla="*/ 35 w 136"/>
                <a:gd name="T39" fmla="*/ 36 h 161"/>
                <a:gd name="T40" fmla="*/ 35 w 136"/>
                <a:gd name="T41" fmla="*/ 42 h 161"/>
                <a:gd name="T42" fmla="*/ 43 w 136"/>
                <a:gd name="T43" fmla="*/ 74 h 161"/>
                <a:gd name="T44" fmla="*/ 49 w 136"/>
                <a:gd name="T45" fmla="*/ 109 h 161"/>
                <a:gd name="T46" fmla="*/ 49 w 136"/>
                <a:gd name="T47" fmla="*/ 145 h 161"/>
                <a:gd name="T48" fmla="*/ 35 w 136"/>
                <a:gd name="T49" fmla="*/ 160 h 161"/>
                <a:gd name="T50" fmla="*/ 28 w 136"/>
                <a:gd name="T51" fmla="*/ 161 h 161"/>
                <a:gd name="T52" fmla="*/ 23 w 136"/>
                <a:gd name="T53" fmla="*/ 160 h 161"/>
                <a:gd name="T54" fmla="*/ 16 w 136"/>
                <a:gd name="T55" fmla="*/ 157 h 161"/>
                <a:gd name="T56" fmla="*/ 15 w 136"/>
                <a:gd name="T57" fmla="*/ 151 h 161"/>
                <a:gd name="T58" fmla="*/ 11 w 136"/>
                <a:gd name="T59" fmla="*/ 147 h 161"/>
                <a:gd name="T60" fmla="*/ 14 w 136"/>
                <a:gd name="T61" fmla="*/ 140 h 161"/>
                <a:gd name="T62" fmla="*/ 19 w 136"/>
                <a:gd name="T63" fmla="*/ 136 h 161"/>
                <a:gd name="T64" fmla="*/ 25 w 136"/>
                <a:gd name="T65" fmla="*/ 134 h 161"/>
                <a:gd name="T66" fmla="*/ 31 w 136"/>
                <a:gd name="T67" fmla="*/ 138 h 161"/>
                <a:gd name="T68" fmla="*/ 33 w 136"/>
                <a:gd name="T69" fmla="*/ 141 h 161"/>
                <a:gd name="T70" fmla="*/ 34 w 136"/>
                <a:gd name="T71" fmla="*/ 142 h 161"/>
                <a:gd name="T72" fmla="*/ 33 w 136"/>
                <a:gd name="T73" fmla="*/ 146 h 161"/>
                <a:gd name="T74" fmla="*/ 35 w 136"/>
                <a:gd name="T75" fmla="*/ 146 h 161"/>
                <a:gd name="T76" fmla="*/ 35 w 136"/>
                <a:gd name="T77" fmla="*/ 147 h 161"/>
                <a:gd name="T78" fmla="*/ 37 w 136"/>
                <a:gd name="T79" fmla="*/ 147 h 161"/>
                <a:gd name="T80" fmla="*/ 38 w 136"/>
                <a:gd name="T81" fmla="*/ 145 h 161"/>
                <a:gd name="T82" fmla="*/ 41 w 136"/>
                <a:gd name="T83" fmla="*/ 123 h 161"/>
                <a:gd name="T84" fmla="*/ 33 w 136"/>
                <a:gd name="T85" fmla="*/ 68 h 161"/>
                <a:gd name="T86" fmla="*/ 27 w 136"/>
                <a:gd name="T87" fmla="*/ 50 h 161"/>
                <a:gd name="T88" fmla="*/ 24 w 136"/>
                <a:gd name="T89" fmla="*/ 43 h 161"/>
                <a:gd name="T90" fmla="*/ 20 w 136"/>
                <a:gd name="T91" fmla="*/ 39 h 161"/>
                <a:gd name="T92" fmla="*/ 16 w 136"/>
                <a:gd name="T93" fmla="*/ 39 h 161"/>
                <a:gd name="T94" fmla="*/ 0 w 136"/>
                <a:gd name="T95" fmla="*/ 3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6" h="161">
                  <a:moveTo>
                    <a:pt x="91" y="0"/>
                  </a:moveTo>
                  <a:lnTo>
                    <a:pt x="95" y="8"/>
                  </a:lnTo>
                  <a:lnTo>
                    <a:pt x="83" y="13"/>
                  </a:lnTo>
                  <a:lnTo>
                    <a:pt x="80" y="12"/>
                  </a:lnTo>
                  <a:lnTo>
                    <a:pt x="81" y="14"/>
                  </a:lnTo>
                  <a:lnTo>
                    <a:pt x="81" y="14"/>
                  </a:lnTo>
                  <a:lnTo>
                    <a:pt x="80" y="16"/>
                  </a:lnTo>
                  <a:lnTo>
                    <a:pt x="80" y="16"/>
                  </a:lnTo>
                  <a:lnTo>
                    <a:pt x="80" y="18"/>
                  </a:lnTo>
                  <a:lnTo>
                    <a:pt x="81" y="21"/>
                  </a:lnTo>
                  <a:lnTo>
                    <a:pt x="116" y="111"/>
                  </a:lnTo>
                  <a:lnTo>
                    <a:pt x="117" y="113"/>
                  </a:lnTo>
                  <a:lnTo>
                    <a:pt x="118" y="115"/>
                  </a:lnTo>
                  <a:lnTo>
                    <a:pt x="119" y="115"/>
                  </a:lnTo>
                  <a:lnTo>
                    <a:pt x="121" y="115"/>
                  </a:lnTo>
                  <a:lnTo>
                    <a:pt x="123" y="116"/>
                  </a:lnTo>
                  <a:lnTo>
                    <a:pt x="123" y="115"/>
                  </a:lnTo>
                  <a:lnTo>
                    <a:pt x="134" y="111"/>
                  </a:lnTo>
                  <a:lnTo>
                    <a:pt x="136" y="119"/>
                  </a:lnTo>
                  <a:lnTo>
                    <a:pt x="87" y="138"/>
                  </a:lnTo>
                  <a:lnTo>
                    <a:pt x="83" y="130"/>
                  </a:lnTo>
                  <a:lnTo>
                    <a:pt x="97" y="124"/>
                  </a:lnTo>
                  <a:lnTo>
                    <a:pt x="97" y="124"/>
                  </a:lnTo>
                  <a:lnTo>
                    <a:pt x="98" y="123"/>
                  </a:lnTo>
                  <a:lnTo>
                    <a:pt x="98" y="122"/>
                  </a:lnTo>
                  <a:lnTo>
                    <a:pt x="98" y="121"/>
                  </a:lnTo>
                  <a:lnTo>
                    <a:pt x="97" y="118"/>
                  </a:lnTo>
                  <a:lnTo>
                    <a:pt x="62" y="27"/>
                  </a:lnTo>
                  <a:lnTo>
                    <a:pt x="61" y="25"/>
                  </a:lnTo>
                  <a:lnTo>
                    <a:pt x="61" y="24"/>
                  </a:lnTo>
                  <a:lnTo>
                    <a:pt x="60" y="24"/>
                  </a:lnTo>
                  <a:lnTo>
                    <a:pt x="58" y="23"/>
                  </a:lnTo>
                  <a:lnTo>
                    <a:pt x="56" y="23"/>
                  </a:lnTo>
                  <a:lnTo>
                    <a:pt x="46" y="27"/>
                  </a:lnTo>
                  <a:lnTo>
                    <a:pt x="42" y="30"/>
                  </a:lnTo>
                  <a:lnTo>
                    <a:pt x="38" y="31"/>
                  </a:lnTo>
                  <a:lnTo>
                    <a:pt x="36" y="33"/>
                  </a:lnTo>
                  <a:lnTo>
                    <a:pt x="36" y="34"/>
                  </a:lnTo>
                  <a:lnTo>
                    <a:pt x="35" y="35"/>
                  </a:lnTo>
                  <a:lnTo>
                    <a:pt x="35" y="36"/>
                  </a:lnTo>
                  <a:lnTo>
                    <a:pt x="35" y="39"/>
                  </a:lnTo>
                  <a:lnTo>
                    <a:pt x="35" y="42"/>
                  </a:lnTo>
                  <a:lnTo>
                    <a:pt x="36" y="47"/>
                  </a:lnTo>
                  <a:lnTo>
                    <a:pt x="43" y="74"/>
                  </a:lnTo>
                  <a:lnTo>
                    <a:pt x="45" y="85"/>
                  </a:lnTo>
                  <a:lnTo>
                    <a:pt x="49" y="109"/>
                  </a:lnTo>
                  <a:lnTo>
                    <a:pt x="51" y="131"/>
                  </a:lnTo>
                  <a:lnTo>
                    <a:pt x="49" y="145"/>
                  </a:lnTo>
                  <a:lnTo>
                    <a:pt x="44" y="155"/>
                  </a:lnTo>
                  <a:lnTo>
                    <a:pt x="35" y="160"/>
                  </a:lnTo>
                  <a:lnTo>
                    <a:pt x="32" y="161"/>
                  </a:lnTo>
                  <a:lnTo>
                    <a:pt x="28" y="161"/>
                  </a:lnTo>
                  <a:lnTo>
                    <a:pt x="25" y="161"/>
                  </a:lnTo>
                  <a:lnTo>
                    <a:pt x="23" y="160"/>
                  </a:lnTo>
                  <a:lnTo>
                    <a:pt x="19" y="159"/>
                  </a:lnTo>
                  <a:lnTo>
                    <a:pt x="16" y="157"/>
                  </a:lnTo>
                  <a:lnTo>
                    <a:pt x="14" y="154"/>
                  </a:lnTo>
                  <a:lnTo>
                    <a:pt x="15" y="151"/>
                  </a:lnTo>
                  <a:lnTo>
                    <a:pt x="13" y="151"/>
                  </a:lnTo>
                  <a:lnTo>
                    <a:pt x="11" y="147"/>
                  </a:lnTo>
                  <a:lnTo>
                    <a:pt x="13" y="142"/>
                  </a:lnTo>
                  <a:lnTo>
                    <a:pt x="14" y="140"/>
                  </a:lnTo>
                  <a:lnTo>
                    <a:pt x="16" y="138"/>
                  </a:lnTo>
                  <a:lnTo>
                    <a:pt x="19" y="136"/>
                  </a:lnTo>
                  <a:lnTo>
                    <a:pt x="23" y="134"/>
                  </a:lnTo>
                  <a:lnTo>
                    <a:pt x="25" y="134"/>
                  </a:lnTo>
                  <a:lnTo>
                    <a:pt x="27" y="136"/>
                  </a:lnTo>
                  <a:lnTo>
                    <a:pt x="31" y="138"/>
                  </a:lnTo>
                  <a:lnTo>
                    <a:pt x="33" y="140"/>
                  </a:lnTo>
                  <a:lnTo>
                    <a:pt x="33" y="141"/>
                  </a:lnTo>
                  <a:lnTo>
                    <a:pt x="34" y="142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46"/>
                  </a:lnTo>
                  <a:lnTo>
                    <a:pt x="35" y="145"/>
                  </a:lnTo>
                  <a:lnTo>
                    <a:pt x="35" y="146"/>
                  </a:lnTo>
                  <a:lnTo>
                    <a:pt x="35" y="147"/>
                  </a:lnTo>
                  <a:lnTo>
                    <a:pt x="35" y="147"/>
                  </a:lnTo>
                  <a:lnTo>
                    <a:pt x="36" y="148"/>
                  </a:lnTo>
                  <a:lnTo>
                    <a:pt x="37" y="147"/>
                  </a:lnTo>
                  <a:lnTo>
                    <a:pt x="40" y="147"/>
                  </a:lnTo>
                  <a:lnTo>
                    <a:pt x="38" y="145"/>
                  </a:lnTo>
                  <a:lnTo>
                    <a:pt x="41" y="137"/>
                  </a:lnTo>
                  <a:lnTo>
                    <a:pt x="41" y="123"/>
                  </a:lnTo>
                  <a:lnTo>
                    <a:pt x="37" y="91"/>
                  </a:lnTo>
                  <a:lnTo>
                    <a:pt x="33" y="68"/>
                  </a:lnTo>
                  <a:lnTo>
                    <a:pt x="31" y="58"/>
                  </a:lnTo>
                  <a:lnTo>
                    <a:pt x="27" y="50"/>
                  </a:lnTo>
                  <a:lnTo>
                    <a:pt x="26" y="48"/>
                  </a:lnTo>
                  <a:lnTo>
                    <a:pt x="24" y="43"/>
                  </a:lnTo>
                  <a:lnTo>
                    <a:pt x="22" y="40"/>
                  </a:lnTo>
                  <a:lnTo>
                    <a:pt x="20" y="39"/>
                  </a:lnTo>
                  <a:lnTo>
                    <a:pt x="18" y="38"/>
                  </a:lnTo>
                  <a:lnTo>
                    <a:pt x="16" y="39"/>
                  </a:lnTo>
                  <a:lnTo>
                    <a:pt x="4" y="43"/>
                  </a:lnTo>
                  <a:lnTo>
                    <a:pt x="0" y="35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8" name="Freeform 39"/>
            <p:cNvSpPr>
              <a:spLocks noEditPoints="1"/>
            </p:cNvSpPr>
            <p:nvPr/>
          </p:nvSpPr>
          <p:spPr bwMode="auto">
            <a:xfrm>
              <a:off x="1468109" y="2600437"/>
              <a:ext cx="196584" cy="196584"/>
            </a:xfrm>
            <a:custGeom>
              <a:avLst/>
              <a:gdLst>
                <a:gd name="T0" fmla="*/ 42 w 134"/>
                <a:gd name="T1" fmla="*/ 18 h 134"/>
                <a:gd name="T2" fmla="*/ 24 w 134"/>
                <a:gd name="T3" fmla="*/ 29 h 134"/>
                <a:gd name="T4" fmla="*/ 15 w 134"/>
                <a:gd name="T5" fmla="*/ 52 h 134"/>
                <a:gd name="T6" fmla="*/ 24 w 134"/>
                <a:gd name="T7" fmla="*/ 82 h 134"/>
                <a:gd name="T8" fmla="*/ 44 w 134"/>
                <a:gd name="T9" fmla="*/ 104 h 134"/>
                <a:gd name="T10" fmla="*/ 64 w 134"/>
                <a:gd name="T11" fmla="*/ 114 h 134"/>
                <a:gd name="T12" fmla="*/ 91 w 134"/>
                <a:gd name="T13" fmla="*/ 117 h 134"/>
                <a:gd name="T14" fmla="*/ 110 w 134"/>
                <a:gd name="T15" fmla="*/ 105 h 134"/>
                <a:gd name="T16" fmla="*/ 119 w 134"/>
                <a:gd name="T17" fmla="*/ 84 h 134"/>
                <a:gd name="T18" fmla="*/ 114 w 134"/>
                <a:gd name="T19" fmla="*/ 57 h 134"/>
                <a:gd name="T20" fmla="*/ 99 w 134"/>
                <a:gd name="T21" fmla="*/ 39 h 134"/>
                <a:gd name="T22" fmla="*/ 76 w 134"/>
                <a:gd name="T23" fmla="*/ 22 h 134"/>
                <a:gd name="T24" fmla="*/ 52 w 134"/>
                <a:gd name="T25" fmla="*/ 16 h 134"/>
                <a:gd name="T26" fmla="*/ 71 w 134"/>
                <a:gd name="T27" fmla="*/ 0 h 134"/>
                <a:gd name="T28" fmla="*/ 87 w 134"/>
                <a:gd name="T29" fmla="*/ 3 h 134"/>
                <a:gd name="T30" fmla="*/ 100 w 134"/>
                <a:gd name="T31" fmla="*/ 10 h 134"/>
                <a:gd name="T32" fmla="*/ 110 w 134"/>
                <a:gd name="T33" fmla="*/ 17 h 134"/>
                <a:gd name="T34" fmla="*/ 129 w 134"/>
                <a:gd name="T35" fmla="*/ 43 h 134"/>
                <a:gd name="T36" fmla="*/ 134 w 134"/>
                <a:gd name="T37" fmla="*/ 71 h 134"/>
                <a:gd name="T38" fmla="*/ 128 w 134"/>
                <a:gd name="T39" fmla="*/ 92 h 134"/>
                <a:gd name="T40" fmla="*/ 116 w 134"/>
                <a:gd name="T41" fmla="*/ 110 h 134"/>
                <a:gd name="T42" fmla="*/ 110 w 134"/>
                <a:gd name="T43" fmla="*/ 116 h 134"/>
                <a:gd name="T44" fmla="*/ 100 w 134"/>
                <a:gd name="T45" fmla="*/ 124 h 134"/>
                <a:gd name="T46" fmla="*/ 87 w 134"/>
                <a:gd name="T47" fmla="*/ 131 h 134"/>
                <a:gd name="T48" fmla="*/ 74 w 134"/>
                <a:gd name="T49" fmla="*/ 133 h 134"/>
                <a:gd name="T50" fmla="*/ 61 w 134"/>
                <a:gd name="T51" fmla="*/ 133 h 134"/>
                <a:gd name="T52" fmla="*/ 38 w 134"/>
                <a:gd name="T53" fmla="*/ 126 h 134"/>
                <a:gd name="T54" fmla="*/ 19 w 134"/>
                <a:gd name="T55" fmla="*/ 113 h 134"/>
                <a:gd name="T56" fmla="*/ 11 w 134"/>
                <a:gd name="T57" fmla="*/ 101 h 134"/>
                <a:gd name="T58" fmla="*/ 4 w 134"/>
                <a:gd name="T59" fmla="*/ 88 h 134"/>
                <a:gd name="T60" fmla="*/ 0 w 134"/>
                <a:gd name="T61" fmla="*/ 71 h 134"/>
                <a:gd name="T62" fmla="*/ 1 w 134"/>
                <a:gd name="T63" fmla="*/ 57 h 134"/>
                <a:gd name="T64" fmla="*/ 2 w 134"/>
                <a:gd name="T65" fmla="*/ 53 h 134"/>
                <a:gd name="T66" fmla="*/ 6 w 134"/>
                <a:gd name="T67" fmla="*/ 40 h 134"/>
                <a:gd name="T68" fmla="*/ 13 w 134"/>
                <a:gd name="T69" fmla="*/ 28 h 134"/>
                <a:gd name="T70" fmla="*/ 26 w 134"/>
                <a:gd name="T71" fmla="*/ 15 h 134"/>
                <a:gd name="T72" fmla="*/ 42 w 134"/>
                <a:gd name="T73" fmla="*/ 6 h 134"/>
                <a:gd name="T74" fmla="*/ 53 w 134"/>
                <a:gd name="T75" fmla="*/ 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4" h="134">
                  <a:moveTo>
                    <a:pt x="52" y="16"/>
                  </a:moveTo>
                  <a:lnTo>
                    <a:pt x="42" y="18"/>
                  </a:lnTo>
                  <a:lnTo>
                    <a:pt x="31" y="22"/>
                  </a:lnTo>
                  <a:lnTo>
                    <a:pt x="24" y="29"/>
                  </a:lnTo>
                  <a:lnTo>
                    <a:pt x="17" y="39"/>
                  </a:lnTo>
                  <a:lnTo>
                    <a:pt x="15" y="52"/>
                  </a:lnTo>
                  <a:lnTo>
                    <a:pt x="16" y="64"/>
                  </a:lnTo>
                  <a:lnTo>
                    <a:pt x="24" y="82"/>
                  </a:lnTo>
                  <a:lnTo>
                    <a:pt x="38" y="99"/>
                  </a:lnTo>
                  <a:lnTo>
                    <a:pt x="44" y="104"/>
                  </a:lnTo>
                  <a:lnTo>
                    <a:pt x="49" y="107"/>
                  </a:lnTo>
                  <a:lnTo>
                    <a:pt x="64" y="114"/>
                  </a:lnTo>
                  <a:lnTo>
                    <a:pt x="81" y="117"/>
                  </a:lnTo>
                  <a:lnTo>
                    <a:pt x="91" y="117"/>
                  </a:lnTo>
                  <a:lnTo>
                    <a:pt x="101" y="113"/>
                  </a:lnTo>
                  <a:lnTo>
                    <a:pt x="110" y="105"/>
                  </a:lnTo>
                  <a:lnTo>
                    <a:pt x="117" y="95"/>
                  </a:lnTo>
                  <a:lnTo>
                    <a:pt x="119" y="84"/>
                  </a:lnTo>
                  <a:lnTo>
                    <a:pt x="119" y="73"/>
                  </a:lnTo>
                  <a:lnTo>
                    <a:pt x="114" y="57"/>
                  </a:lnTo>
                  <a:lnTo>
                    <a:pt x="105" y="44"/>
                  </a:lnTo>
                  <a:lnTo>
                    <a:pt x="99" y="39"/>
                  </a:lnTo>
                  <a:lnTo>
                    <a:pt x="94" y="35"/>
                  </a:lnTo>
                  <a:lnTo>
                    <a:pt x="76" y="22"/>
                  </a:lnTo>
                  <a:lnTo>
                    <a:pt x="56" y="17"/>
                  </a:lnTo>
                  <a:lnTo>
                    <a:pt x="52" y="16"/>
                  </a:lnTo>
                  <a:close/>
                  <a:moveTo>
                    <a:pt x="62" y="0"/>
                  </a:moveTo>
                  <a:lnTo>
                    <a:pt x="71" y="0"/>
                  </a:lnTo>
                  <a:lnTo>
                    <a:pt x="79" y="1"/>
                  </a:lnTo>
                  <a:lnTo>
                    <a:pt x="87" y="3"/>
                  </a:lnTo>
                  <a:lnTo>
                    <a:pt x="93" y="7"/>
                  </a:lnTo>
                  <a:lnTo>
                    <a:pt x="100" y="10"/>
                  </a:lnTo>
                  <a:lnTo>
                    <a:pt x="105" y="13"/>
                  </a:lnTo>
                  <a:lnTo>
                    <a:pt x="110" y="17"/>
                  </a:lnTo>
                  <a:lnTo>
                    <a:pt x="121" y="29"/>
                  </a:lnTo>
                  <a:lnTo>
                    <a:pt x="129" y="43"/>
                  </a:lnTo>
                  <a:lnTo>
                    <a:pt x="133" y="57"/>
                  </a:lnTo>
                  <a:lnTo>
                    <a:pt x="134" y="71"/>
                  </a:lnTo>
                  <a:lnTo>
                    <a:pt x="131" y="82"/>
                  </a:lnTo>
                  <a:lnTo>
                    <a:pt x="128" y="92"/>
                  </a:lnTo>
                  <a:lnTo>
                    <a:pt x="123" y="101"/>
                  </a:lnTo>
                  <a:lnTo>
                    <a:pt x="116" y="110"/>
                  </a:lnTo>
                  <a:lnTo>
                    <a:pt x="114" y="113"/>
                  </a:lnTo>
                  <a:lnTo>
                    <a:pt x="110" y="116"/>
                  </a:lnTo>
                  <a:lnTo>
                    <a:pt x="107" y="119"/>
                  </a:lnTo>
                  <a:lnTo>
                    <a:pt x="100" y="124"/>
                  </a:lnTo>
                  <a:lnTo>
                    <a:pt x="92" y="128"/>
                  </a:lnTo>
                  <a:lnTo>
                    <a:pt x="87" y="131"/>
                  </a:lnTo>
                  <a:lnTo>
                    <a:pt x="81" y="133"/>
                  </a:lnTo>
                  <a:lnTo>
                    <a:pt x="74" y="133"/>
                  </a:lnTo>
                  <a:lnTo>
                    <a:pt x="69" y="134"/>
                  </a:lnTo>
                  <a:lnTo>
                    <a:pt x="61" y="133"/>
                  </a:lnTo>
                  <a:lnTo>
                    <a:pt x="53" y="132"/>
                  </a:lnTo>
                  <a:lnTo>
                    <a:pt x="38" y="126"/>
                  </a:lnTo>
                  <a:lnTo>
                    <a:pt x="24" y="116"/>
                  </a:lnTo>
                  <a:lnTo>
                    <a:pt x="19" y="113"/>
                  </a:lnTo>
                  <a:lnTo>
                    <a:pt x="15" y="107"/>
                  </a:lnTo>
                  <a:lnTo>
                    <a:pt x="11" y="101"/>
                  </a:lnTo>
                  <a:lnTo>
                    <a:pt x="8" y="96"/>
                  </a:lnTo>
                  <a:lnTo>
                    <a:pt x="4" y="88"/>
                  </a:lnTo>
                  <a:lnTo>
                    <a:pt x="1" y="80"/>
                  </a:lnTo>
                  <a:lnTo>
                    <a:pt x="0" y="71"/>
                  </a:lnTo>
                  <a:lnTo>
                    <a:pt x="0" y="62"/>
                  </a:lnTo>
                  <a:lnTo>
                    <a:pt x="1" y="57"/>
                  </a:lnTo>
                  <a:lnTo>
                    <a:pt x="1" y="55"/>
                  </a:lnTo>
                  <a:lnTo>
                    <a:pt x="2" y="53"/>
                  </a:lnTo>
                  <a:lnTo>
                    <a:pt x="3" y="46"/>
                  </a:lnTo>
                  <a:lnTo>
                    <a:pt x="6" y="40"/>
                  </a:lnTo>
                  <a:lnTo>
                    <a:pt x="9" y="35"/>
                  </a:lnTo>
                  <a:lnTo>
                    <a:pt x="13" y="28"/>
                  </a:lnTo>
                  <a:lnTo>
                    <a:pt x="17" y="24"/>
                  </a:lnTo>
                  <a:lnTo>
                    <a:pt x="26" y="15"/>
                  </a:lnTo>
                  <a:lnTo>
                    <a:pt x="35" y="8"/>
                  </a:lnTo>
                  <a:lnTo>
                    <a:pt x="42" y="6"/>
                  </a:lnTo>
                  <a:lnTo>
                    <a:pt x="47" y="3"/>
                  </a:lnTo>
                  <a:lnTo>
                    <a:pt x="53" y="1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4329505" y="3008167"/>
              <a:ext cx="211146" cy="203865"/>
            </a:xfrm>
            <a:custGeom>
              <a:avLst/>
              <a:gdLst>
                <a:gd name="T0" fmla="*/ 28 w 147"/>
                <a:gd name="T1" fmla="*/ 83 h 142"/>
                <a:gd name="T2" fmla="*/ 27 w 147"/>
                <a:gd name="T3" fmla="*/ 88 h 142"/>
                <a:gd name="T4" fmla="*/ 28 w 147"/>
                <a:gd name="T5" fmla="*/ 94 h 142"/>
                <a:gd name="T6" fmla="*/ 30 w 147"/>
                <a:gd name="T7" fmla="*/ 101 h 142"/>
                <a:gd name="T8" fmla="*/ 37 w 147"/>
                <a:gd name="T9" fmla="*/ 112 h 142"/>
                <a:gd name="T10" fmla="*/ 43 w 147"/>
                <a:gd name="T11" fmla="*/ 118 h 142"/>
                <a:gd name="T12" fmla="*/ 56 w 147"/>
                <a:gd name="T13" fmla="*/ 121 h 142"/>
                <a:gd name="T14" fmla="*/ 61 w 147"/>
                <a:gd name="T15" fmla="*/ 121 h 142"/>
                <a:gd name="T16" fmla="*/ 67 w 147"/>
                <a:gd name="T17" fmla="*/ 119 h 142"/>
                <a:gd name="T18" fmla="*/ 74 w 147"/>
                <a:gd name="T19" fmla="*/ 115 h 142"/>
                <a:gd name="T20" fmla="*/ 82 w 147"/>
                <a:gd name="T21" fmla="*/ 107 h 142"/>
                <a:gd name="T22" fmla="*/ 87 w 147"/>
                <a:gd name="T23" fmla="*/ 93 h 142"/>
                <a:gd name="T24" fmla="*/ 74 w 147"/>
                <a:gd name="T25" fmla="*/ 60 h 142"/>
                <a:gd name="T26" fmla="*/ 115 w 147"/>
                <a:gd name="T27" fmla="*/ 41 h 142"/>
                <a:gd name="T28" fmla="*/ 91 w 147"/>
                <a:gd name="T29" fmla="*/ 75 h 142"/>
                <a:gd name="T30" fmla="*/ 93 w 147"/>
                <a:gd name="T31" fmla="*/ 79 h 142"/>
                <a:gd name="T32" fmla="*/ 97 w 147"/>
                <a:gd name="T33" fmla="*/ 85 h 142"/>
                <a:gd name="T34" fmla="*/ 108 w 147"/>
                <a:gd name="T35" fmla="*/ 91 h 142"/>
                <a:gd name="T36" fmla="*/ 117 w 147"/>
                <a:gd name="T37" fmla="*/ 91 h 142"/>
                <a:gd name="T38" fmla="*/ 127 w 147"/>
                <a:gd name="T39" fmla="*/ 86 h 142"/>
                <a:gd name="T40" fmla="*/ 132 w 147"/>
                <a:gd name="T41" fmla="*/ 79 h 142"/>
                <a:gd name="T42" fmla="*/ 133 w 147"/>
                <a:gd name="T43" fmla="*/ 68 h 142"/>
                <a:gd name="T44" fmla="*/ 132 w 147"/>
                <a:gd name="T45" fmla="*/ 60 h 142"/>
                <a:gd name="T46" fmla="*/ 130 w 147"/>
                <a:gd name="T47" fmla="*/ 54 h 142"/>
                <a:gd name="T48" fmla="*/ 126 w 147"/>
                <a:gd name="T49" fmla="*/ 48 h 142"/>
                <a:gd name="T50" fmla="*/ 120 w 147"/>
                <a:gd name="T51" fmla="*/ 42 h 142"/>
                <a:gd name="T52" fmla="*/ 114 w 147"/>
                <a:gd name="T53" fmla="*/ 0 h 142"/>
                <a:gd name="T54" fmla="*/ 135 w 147"/>
                <a:gd name="T55" fmla="*/ 44 h 142"/>
                <a:gd name="T56" fmla="*/ 145 w 147"/>
                <a:gd name="T57" fmla="*/ 68 h 142"/>
                <a:gd name="T58" fmla="*/ 146 w 147"/>
                <a:gd name="T59" fmla="*/ 89 h 142"/>
                <a:gd name="T60" fmla="*/ 132 w 147"/>
                <a:gd name="T61" fmla="*/ 107 h 142"/>
                <a:gd name="T62" fmla="*/ 129 w 147"/>
                <a:gd name="T63" fmla="*/ 110 h 142"/>
                <a:gd name="T64" fmla="*/ 127 w 147"/>
                <a:gd name="T65" fmla="*/ 110 h 142"/>
                <a:gd name="T66" fmla="*/ 122 w 147"/>
                <a:gd name="T67" fmla="*/ 111 h 142"/>
                <a:gd name="T68" fmla="*/ 114 w 147"/>
                <a:gd name="T69" fmla="*/ 111 h 142"/>
                <a:gd name="T70" fmla="*/ 103 w 147"/>
                <a:gd name="T71" fmla="*/ 105 h 142"/>
                <a:gd name="T72" fmla="*/ 99 w 147"/>
                <a:gd name="T73" fmla="*/ 110 h 142"/>
                <a:gd name="T74" fmla="*/ 90 w 147"/>
                <a:gd name="T75" fmla="*/ 131 h 142"/>
                <a:gd name="T76" fmla="*/ 75 w 147"/>
                <a:gd name="T77" fmla="*/ 140 h 142"/>
                <a:gd name="T78" fmla="*/ 67 w 147"/>
                <a:gd name="T79" fmla="*/ 142 h 142"/>
                <a:gd name="T80" fmla="*/ 56 w 147"/>
                <a:gd name="T81" fmla="*/ 141 h 142"/>
                <a:gd name="T82" fmla="*/ 37 w 147"/>
                <a:gd name="T83" fmla="*/ 132 h 142"/>
                <a:gd name="T84" fmla="*/ 27 w 147"/>
                <a:gd name="T85" fmla="*/ 113 h 142"/>
                <a:gd name="T86" fmla="*/ 23 w 147"/>
                <a:gd name="T87" fmla="*/ 106 h 142"/>
                <a:gd name="T88" fmla="*/ 21 w 147"/>
                <a:gd name="T89" fmla="*/ 102 h 142"/>
                <a:gd name="T90" fmla="*/ 20 w 147"/>
                <a:gd name="T91" fmla="*/ 98 h 142"/>
                <a:gd name="T92" fmla="*/ 7 w 147"/>
                <a:gd name="T93" fmla="*/ 51 h 142"/>
                <a:gd name="T94" fmla="*/ 14 w 147"/>
                <a:gd name="T95" fmla="*/ 65 h 142"/>
                <a:gd name="T96" fmla="*/ 16 w 147"/>
                <a:gd name="T97" fmla="*/ 65 h 142"/>
                <a:gd name="T98" fmla="*/ 20 w 147"/>
                <a:gd name="T99" fmla="*/ 63 h 142"/>
                <a:gd name="T100" fmla="*/ 110 w 147"/>
                <a:gd name="T101" fmla="*/ 21 h 142"/>
                <a:gd name="T102" fmla="*/ 112 w 147"/>
                <a:gd name="T103" fmla="*/ 17 h 142"/>
                <a:gd name="T104" fmla="*/ 106 w 147"/>
                <a:gd name="T105" fmla="*/ 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7" h="142">
                  <a:moveTo>
                    <a:pt x="74" y="60"/>
                  </a:moveTo>
                  <a:lnTo>
                    <a:pt x="28" y="83"/>
                  </a:lnTo>
                  <a:lnTo>
                    <a:pt x="27" y="85"/>
                  </a:lnTo>
                  <a:lnTo>
                    <a:pt x="27" y="88"/>
                  </a:lnTo>
                  <a:lnTo>
                    <a:pt x="27" y="92"/>
                  </a:lnTo>
                  <a:lnTo>
                    <a:pt x="28" y="94"/>
                  </a:lnTo>
                  <a:lnTo>
                    <a:pt x="29" y="98"/>
                  </a:lnTo>
                  <a:lnTo>
                    <a:pt x="30" y="101"/>
                  </a:lnTo>
                  <a:lnTo>
                    <a:pt x="33" y="107"/>
                  </a:lnTo>
                  <a:lnTo>
                    <a:pt x="37" y="112"/>
                  </a:lnTo>
                  <a:lnTo>
                    <a:pt x="40" y="115"/>
                  </a:lnTo>
                  <a:lnTo>
                    <a:pt x="43" y="118"/>
                  </a:lnTo>
                  <a:lnTo>
                    <a:pt x="50" y="120"/>
                  </a:lnTo>
                  <a:lnTo>
                    <a:pt x="56" y="121"/>
                  </a:lnTo>
                  <a:lnTo>
                    <a:pt x="58" y="121"/>
                  </a:lnTo>
                  <a:lnTo>
                    <a:pt x="61" y="121"/>
                  </a:lnTo>
                  <a:lnTo>
                    <a:pt x="64" y="120"/>
                  </a:lnTo>
                  <a:lnTo>
                    <a:pt x="67" y="119"/>
                  </a:lnTo>
                  <a:lnTo>
                    <a:pt x="69" y="118"/>
                  </a:lnTo>
                  <a:lnTo>
                    <a:pt x="74" y="115"/>
                  </a:lnTo>
                  <a:lnTo>
                    <a:pt x="78" y="112"/>
                  </a:lnTo>
                  <a:lnTo>
                    <a:pt x="82" y="107"/>
                  </a:lnTo>
                  <a:lnTo>
                    <a:pt x="85" y="103"/>
                  </a:lnTo>
                  <a:lnTo>
                    <a:pt x="87" y="93"/>
                  </a:lnTo>
                  <a:lnTo>
                    <a:pt x="83" y="80"/>
                  </a:lnTo>
                  <a:lnTo>
                    <a:pt x="74" y="60"/>
                  </a:lnTo>
                  <a:close/>
                  <a:moveTo>
                    <a:pt x="118" y="41"/>
                  </a:moveTo>
                  <a:lnTo>
                    <a:pt x="115" y="41"/>
                  </a:lnTo>
                  <a:lnTo>
                    <a:pt x="82" y="57"/>
                  </a:lnTo>
                  <a:lnTo>
                    <a:pt x="91" y="75"/>
                  </a:lnTo>
                  <a:lnTo>
                    <a:pt x="92" y="77"/>
                  </a:lnTo>
                  <a:lnTo>
                    <a:pt x="93" y="79"/>
                  </a:lnTo>
                  <a:lnTo>
                    <a:pt x="95" y="83"/>
                  </a:lnTo>
                  <a:lnTo>
                    <a:pt x="97" y="85"/>
                  </a:lnTo>
                  <a:lnTo>
                    <a:pt x="102" y="88"/>
                  </a:lnTo>
                  <a:lnTo>
                    <a:pt x="108" y="91"/>
                  </a:lnTo>
                  <a:lnTo>
                    <a:pt x="111" y="92"/>
                  </a:lnTo>
                  <a:lnTo>
                    <a:pt x="117" y="91"/>
                  </a:lnTo>
                  <a:lnTo>
                    <a:pt x="121" y="88"/>
                  </a:lnTo>
                  <a:lnTo>
                    <a:pt x="127" y="86"/>
                  </a:lnTo>
                  <a:lnTo>
                    <a:pt x="130" y="83"/>
                  </a:lnTo>
                  <a:lnTo>
                    <a:pt x="132" y="79"/>
                  </a:lnTo>
                  <a:lnTo>
                    <a:pt x="133" y="74"/>
                  </a:lnTo>
                  <a:lnTo>
                    <a:pt x="133" y="68"/>
                  </a:lnTo>
                  <a:lnTo>
                    <a:pt x="133" y="63"/>
                  </a:lnTo>
                  <a:lnTo>
                    <a:pt x="132" y="60"/>
                  </a:lnTo>
                  <a:lnTo>
                    <a:pt x="131" y="57"/>
                  </a:lnTo>
                  <a:lnTo>
                    <a:pt x="130" y="54"/>
                  </a:lnTo>
                  <a:lnTo>
                    <a:pt x="128" y="51"/>
                  </a:lnTo>
                  <a:lnTo>
                    <a:pt x="126" y="48"/>
                  </a:lnTo>
                  <a:lnTo>
                    <a:pt x="123" y="44"/>
                  </a:lnTo>
                  <a:lnTo>
                    <a:pt x="120" y="42"/>
                  </a:lnTo>
                  <a:lnTo>
                    <a:pt x="118" y="41"/>
                  </a:lnTo>
                  <a:close/>
                  <a:moveTo>
                    <a:pt x="114" y="0"/>
                  </a:moveTo>
                  <a:lnTo>
                    <a:pt x="132" y="41"/>
                  </a:lnTo>
                  <a:lnTo>
                    <a:pt x="135" y="44"/>
                  </a:lnTo>
                  <a:lnTo>
                    <a:pt x="140" y="56"/>
                  </a:lnTo>
                  <a:lnTo>
                    <a:pt x="145" y="68"/>
                  </a:lnTo>
                  <a:lnTo>
                    <a:pt x="147" y="79"/>
                  </a:lnTo>
                  <a:lnTo>
                    <a:pt x="146" y="89"/>
                  </a:lnTo>
                  <a:lnTo>
                    <a:pt x="140" y="101"/>
                  </a:lnTo>
                  <a:lnTo>
                    <a:pt x="132" y="107"/>
                  </a:lnTo>
                  <a:lnTo>
                    <a:pt x="130" y="109"/>
                  </a:lnTo>
                  <a:lnTo>
                    <a:pt x="129" y="110"/>
                  </a:lnTo>
                  <a:lnTo>
                    <a:pt x="128" y="110"/>
                  </a:lnTo>
                  <a:lnTo>
                    <a:pt x="127" y="110"/>
                  </a:lnTo>
                  <a:lnTo>
                    <a:pt x="124" y="111"/>
                  </a:lnTo>
                  <a:lnTo>
                    <a:pt x="122" y="111"/>
                  </a:lnTo>
                  <a:lnTo>
                    <a:pt x="120" y="111"/>
                  </a:lnTo>
                  <a:lnTo>
                    <a:pt x="114" y="111"/>
                  </a:lnTo>
                  <a:lnTo>
                    <a:pt x="109" y="109"/>
                  </a:lnTo>
                  <a:lnTo>
                    <a:pt x="103" y="105"/>
                  </a:lnTo>
                  <a:lnTo>
                    <a:pt x="99" y="101"/>
                  </a:lnTo>
                  <a:lnTo>
                    <a:pt x="99" y="110"/>
                  </a:lnTo>
                  <a:lnTo>
                    <a:pt x="96" y="119"/>
                  </a:lnTo>
                  <a:lnTo>
                    <a:pt x="90" y="131"/>
                  </a:lnTo>
                  <a:lnTo>
                    <a:pt x="79" y="139"/>
                  </a:lnTo>
                  <a:lnTo>
                    <a:pt x="75" y="140"/>
                  </a:lnTo>
                  <a:lnTo>
                    <a:pt x="70" y="141"/>
                  </a:lnTo>
                  <a:lnTo>
                    <a:pt x="67" y="142"/>
                  </a:lnTo>
                  <a:lnTo>
                    <a:pt x="63" y="142"/>
                  </a:lnTo>
                  <a:lnTo>
                    <a:pt x="56" y="141"/>
                  </a:lnTo>
                  <a:lnTo>
                    <a:pt x="48" y="140"/>
                  </a:lnTo>
                  <a:lnTo>
                    <a:pt x="37" y="132"/>
                  </a:lnTo>
                  <a:lnTo>
                    <a:pt x="28" y="118"/>
                  </a:lnTo>
                  <a:lnTo>
                    <a:pt x="27" y="113"/>
                  </a:lnTo>
                  <a:lnTo>
                    <a:pt x="24" y="110"/>
                  </a:lnTo>
                  <a:lnTo>
                    <a:pt x="23" y="106"/>
                  </a:lnTo>
                  <a:lnTo>
                    <a:pt x="22" y="104"/>
                  </a:lnTo>
                  <a:lnTo>
                    <a:pt x="21" y="102"/>
                  </a:lnTo>
                  <a:lnTo>
                    <a:pt x="21" y="101"/>
                  </a:lnTo>
                  <a:lnTo>
                    <a:pt x="20" y="98"/>
                  </a:lnTo>
                  <a:lnTo>
                    <a:pt x="0" y="54"/>
                  </a:lnTo>
                  <a:lnTo>
                    <a:pt x="7" y="51"/>
                  </a:lnTo>
                  <a:lnTo>
                    <a:pt x="13" y="63"/>
                  </a:lnTo>
                  <a:lnTo>
                    <a:pt x="14" y="65"/>
                  </a:lnTo>
                  <a:lnTo>
                    <a:pt x="15" y="65"/>
                  </a:lnTo>
                  <a:lnTo>
                    <a:pt x="16" y="65"/>
                  </a:lnTo>
                  <a:lnTo>
                    <a:pt x="19" y="65"/>
                  </a:lnTo>
                  <a:lnTo>
                    <a:pt x="20" y="63"/>
                  </a:lnTo>
                  <a:lnTo>
                    <a:pt x="108" y="23"/>
                  </a:lnTo>
                  <a:lnTo>
                    <a:pt x="110" y="21"/>
                  </a:lnTo>
                  <a:lnTo>
                    <a:pt x="112" y="20"/>
                  </a:lnTo>
                  <a:lnTo>
                    <a:pt x="112" y="17"/>
                  </a:lnTo>
                  <a:lnTo>
                    <a:pt x="111" y="15"/>
                  </a:lnTo>
                  <a:lnTo>
                    <a:pt x="106" y="5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4453280" y="3394055"/>
              <a:ext cx="211146" cy="225708"/>
            </a:xfrm>
            <a:custGeom>
              <a:avLst/>
              <a:gdLst>
                <a:gd name="T0" fmla="*/ 135 w 149"/>
                <a:gd name="T1" fmla="*/ 53 h 155"/>
                <a:gd name="T2" fmla="*/ 124 w 149"/>
                <a:gd name="T3" fmla="*/ 43 h 155"/>
                <a:gd name="T4" fmla="*/ 126 w 149"/>
                <a:gd name="T5" fmla="*/ 42 h 155"/>
                <a:gd name="T6" fmla="*/ 122 w 149"/>
                <a:gd name="T7" fmla="*/ 41 h 155"/>
                <a:gd name="T8" fmla="*/ 120 w 149"/>
                <a:gd name="T9" fmla="*/ 40 h 155"/>
                <a:gd name="T10" fmla="*/ 117 w 149"/>
                <a:gd name="T11" fmla="*/ 40 h 155"/>
                <a:gd name="T12" fmla="*/ 88 w 149"/>
                <a:gd name="T13" fmla="*/ 105 h 155"/>
                <a:gd name="T14" fmla="*/ 130 w 149"/>
                <a:gd name="T15" fmla="*/ 97 h 155"/>
                <a:gd name="T16" fmla="*/ 133 w 149"/>
                <a:gd name="T17" fmla="*/ 96 h 155"/>
                <a:gd name="T18" fmla="*/ 135 w 149"/>
                <a:gd name="T19" fmla="*/ 91 h 155"/>
                <a:gd name="T20" fmla="*/ 130 w 149"/>
                <a:gd name="T21" fmla="*/ 80 h 155"/>
                <a:gd name="T22" fmla="*/ 149 w 149"/>
                <a:gd name="T23" fmla="*/ 131 h 155"/>
                <a:gd name="T24" fmla="*/ 138 w 149"/>
                <a:gd name="T25" fmla="*/ 118 h 155"/>
                <a:gd name="T26" fmla="*/ 137 w 149"/>
                <a:gd name="T27" fmla="*/ 117 h 155"/>
                <a:gd name="T28" fmla="*/ 131 w 149"/>
                <a:gd name="T29" fmla="*/ 117 h 155"/>
                <a:gd name="T30" fmla="*/ 35 w 149"/>
                <a:gd name="T31" fmla="*/ 137 h 155"/>
                <a:gd name="T32" fmla="*/ 33 w 149"/>
                <a:gd name="T33" fmla="*/ 138 h 155"/>
                <a:gd name="T34" fmla="*/ 31 w 149"/>
                <a:gd name="T35" fmla="*/ 140 h 155"/>
                <a:gd name="T36" fmla="*/ 34 w 149"/>
                <a:gd name="T37" fmla="*/ 153 h 155"/>
                <a:gd name="T38" fmla="*/ 16 w 149"/>
                <a:gd name="T39" fmla="*/ 103 h 155"/>
                <a:gd name="T40" fmla="*/ 27 w 149"/>
                <a:gd name="T41" fmla="*/ 114 h 155"/>
                <a:gd name="T42" fmla="*/ 28 w 149"/>
                <a:gd name="T43" fmla="*/ 116 h 155"/>
                <a:gd name="T44" fmla="*/ 30 w 149"/>
                <a:gd name="T45" fmla="*/ 116 h 155"/>
                <a:gd name="T46" fmla="*/ 79 w 149"/>
                <a:gd name="T47" fmla="*/ 107 h 155"/>
                <a:gd name="T48" fmla="*/ 22 w 149"/>
                <a:gd name="T49" fmla="*/ 59 h 155"/>
                <a:gd name="T50" fmla="*/ 18 w 149"/>
                <a:gd name="T51" fmla="*/ 60 h 155"/>
                <a:gd name="T52" fmla="*/ 17 w 149"/>
                <a:gd name="T53" fmla="*/ 61 h 155"/>
                <a:gd name="T54" fmla="*/ 17 w 149"/>
                <a:gd name="T55" fmla="*/ 64 h 155"/>
                <a:gd name="T56" fmla="*/ 10 w 149"/>
                <a:gd name="T57" fmla="*/ 78 h 155"/>
                <a:gd name="T58" fmla="*/ 9 w 149"/>
                <a:gd name="T59" fmla="*/ 23 h 155"/>
                <a:gd name="T60" fmla="*/ 12 w 149"/>
                <a:gd name="T61" fmla="*/ 37 h 155"/>
                <a:gd name="T62" fmla="*/ 15 w 149"/>
                <a:gd name="T63" fmla="*/ 39 h 155"/>
                <a:gd name="T64" fmla="*/ 113 w 149"/>
                <a:gd name="T65" fmla="*/ 21 h 155"/>
                <a:gd name="T66" fmla="*/ 117 w 149"/>
                <a:gd name="T67" fmla="*/ 19 h 155"/>
                <a:gd name="T68" fmla="*/ 118 w 149"/>
                <a:gd name="T69" fmla="*/ 16 h 155"/>
                <a:gd name="T70" fmla="*/ 125 w 149"/>
                <a:gd name="T71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9" h="155">
                  <a:moveTo>
                    <a:pt x="125" y="0"/>
                  </a:moveTo>
                  <a:lnTo>
                    <a:pt x="135" y="53"/>
                  </a:lnTo>
                  <a:lnTo>
                    <a:pt x="126" y="55"/>
                  </a:lnTo>
                  <a:lnTo>
                    <a:pt x="124" y="43"/>
                  </a:lnTo>
                  <a:lnTo>
                    <a:pt x="126" y="42"/>
                  </a:lnTo>
                  <a:lnTo>
                    <a:pt x="126" y="42"/>
                  </a:lnTo>
                  <a:lnTo>
                    <a:pt x="124" y="42"/>
                  </a:lnTo>
                  <a:lnTo>
                    <a:pt x="122" y="41"/>
                  </a:lnTo>
                  <a:lnTo>
                    <a:pt x="121" y="40"/>
                  </a:lnTo>
                  <a:lnTo>
                    <a:pt x="120" y="40"/>
                  </a:lnTo>
                  <a:lnTo>
                    <a:pt x="119" y="40"/>
                  </a:lnTo>
                  <a:lnTo>
                    <a:pt x="117" y="40"/>
                  </a:lnTo>
                  <a:lnTo>
                    <a:pt x="76" y="48"/>
                  </a:lnTo>
                  <a:lnTo>
                    <a:pt x="88" y="105"/>
                  </a:lnTo>
                  <a:lnTo>
                    <a:pt x="128" y="97"/>
                  </a:lnTo>
                  <a:lnTo>
                    <a:pt x="130" y="97"/>
                  </a:lnTo>
                  <a:lnTo>
                    <a:pt x="131" y="96"/>
                  </a:lnTo>
                  <a:lnTo>
                    <a:pt x="133" y="96"/>
                  </a:lnTo>
                  <a:lnTo>
                    <a:pt x="134" y="94"/>
                  </a:lnTo>
                  <a:lnTo>
                    <a:pt x="135" y="91"/>
                  </a:lnTo>
                  <a:lnTo>
                    <a:pt x="134" y="91"/>
                  </a:lnTo>
                  <a:lnTo>
                    <a:pt x="130" y="80"/>
                  </a:lnTo>
                  <a:lnTo>
                    <a:pt x="139" y="78"/>
                  </a:lnTo>
                  <a:lnTo>
                    <a:pt x="149" y="131"/>
                  </a:lnTo>
                  <a:lnTo>
                    <a:pt x="142" y="132"/>
                  </a:lnTo>
                  <a:lnTo>
                    <a:pt x="138" y="118"/>
                  </a:lnTo>
                  <a:lnTo>
                    <a:pt x="138" y="118"/>
                  </a:lnTo>
                  <a:lnTo>
                    <a:pt x="137" y="117"/>
                  </a:lnTo>
                  <a:lnTo>
                    <a:pt x="135" y="117"/>
                  </a:lnTo>
                  <a:lnTo>
                    <a:pt x="131" y="117"/>
                  </a:lnTo>
                  <a:lnTo>
                    <a:pt x="37" y="135"/>
                  </a:lnTo>
                  <a:lnTo>
                    <a:pt x="35" y="137"/>
                  </a:lnTo>
                  <a:lnTo>
                    <a:pt x="33" y="137"/>
                  </a:lnTo>
                  <a:lnTo>
                    <a:pt x="33" y="138"/>
                  </a:lnTo>
                  <a:lnTo>
                    <a:pt x="31" y="139"/>
                  </a:lnTo>
                  <a:lnTo>
                    <a:pt x="31" y="140"/>
                  </a:lnTo>
                  <a:lnTo>
                    <a:pt x="31" y="142"/>
                  </a:lnTo>
                  <a:lnTo>
                    <a:pt x="34" y="153"/>
                  </a:lnTo>
                  <a:lnTo>
                    <a:pt x="26" y="155"/>
                  </a:lnTo>
                  <a:lnTo>
                    <a:pt x="16" y="103"/>
                  </a:lnTo>
                  <a:lnTo>
                    <a:pt x="24" y="100"/>
                  </a:lnTo>
                  <a:lnTo>
                    <a:pt x="27" y="114"/>
                  </a:lnTo>
                  <a:lnTo>
                    <a:pt x="27" y="115"/>
                  </a:lnTo>
                  <a:lnTo>
                    <a:pt x="28" y="116"/>
                  </a:lnTo>
                  <a:lnTo>
                    <a:pt x="29" y="116"/>
                  </a:lnTo>
                  <a:lnTo>
                    <a:pt x="30" y="116"/>
                  </a:lnTo>
                  <a:lnTo>
                    <a:pt x="33" y="116"/>
                  </a:lnTo>
                  <a:lnTo>
                    <a:pt x="79" y="107"/>
                  </a:lnTo>
                  <a:lnTo>
                    <a:pt x="67" y="50"/>
                  </a:lnTo>
                  <a:lnTo>
                    <a:pt x="22" y="59"/>
                  </a:lnTo>
                  <a:lnTo>
                    <a:pt x="19" y="59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17" y="61"/>
                  </a:lnTo>
                  <a:lnTo>
                    <a:pt x="17" y="62"/>
                  </a:lnTo>
                  <a:lnTo>
                    <a:pt x="17" y="64"/>
                  </a:lnTo>
                  <a:lnTo>
                    <a:pt x="19" y="76"/>
                  </a:lnTo>
                  <a:lnTo>
                    <a:pt x="10" y="78"/>
                  </a:lnTo>
                  <a:lnTo>
                    <a:pt x="0" y="25"/>
                  </a:lnTo>
                  <a:lnTo>
                    <a:pt x="9" y="23"/>
                  </a:lnTo>
                  <a:lnTo>
                    <a:pt x="11" y="37"/>
                  </a:lnTo>
                  <a:lnTo>
                    <a:pt x="12" y="37"/>
                  </a:lnTo>
                  <a:lnTo>
                    <a:pt x="13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13" y="21"/>
                  </a:lnTo>
                  <a:lnTo>
                    <a:pt x="116" y="19"/>
                  </a:lnTo>
                  <a:lnTo>
                    <a:pt x="117" y="19"/>
                  </a:lnTo>
                  <a:lnTo>
                    <a:pt x="118" y="18"/>
                  </a:lnTo>
                  <a:lnTo>
                    <a:pt x="118" y="16"/>
                  </a:lnTo>
                  <a:lnTo>
                    <a:pt x="116" y="3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1" name="Freeform 42"/>
            <p:cNvSpPr>
              <a:spLocks noEditPoints="1"/>
            </p:cNvSpPr>
            <p:nvPr/>
          </p:nvSpPr>
          <p:spPr bwMode="auto">
            <a:xfrm>
              <a:off x="4475123" y="3852752"/>
              <a:ext cx="196584" cy="189303"/>
            </a:xfrm>
            <a:custGeom>
              <a:avLst/>
              <a:gdLst>
                <a:gd name="T0" fmla="*/ 89 w 133"/>
                <a:gd name="T1" fmla="*/ 44 h 130"/>
                <a:gd name="T2" fmla="*/ 73 w 133"/>
                <a:gd name="T3" fmla="*/ 57 h 130"/>
                <a:gd name="T4" fmla="*/ 71 w 133"/>
                <a:gd name="T5" fmla="*/ 71 h 130"/>
                <a:gd name="T6" fmla="*/ 71 w 133"/>
                <a:gd name="T7" fmla="*/ 79 h 130"/>
                <a:gd name="T8" fmla="*/ 71 w 133"/>
                <a:gd name="T9" fmla="*/ 87 h 130"/>
                <a:gd name="T10" fmla="*/ 117 w 133"/>
                <a:gd name="T11" fmla="*/ 92 h 130"/>
                <a:gd name="T12" fmla="*/ 123 w 133"/>
                <a:gd name="T13" fmla="*/ 80 h 130"/>
                <a:gd name="T14" fmla="*/ 124 w 133"/>
                <a:gd name="T15" fmla="*/ 67 h 130"/>
                <a:gd name="T16" fmla="*/ 121 w 133"/>
                <a:gd name="T17" fmla="*/ 57 h 130"/>
                <a:gd name="T18" fmla="*/ 110 w 133"/>
                <a:gd name="T19" fmla="*/ 45 h 130"/>
                <a:gd name="T20" fmla="*/ 20 w 133"/>
                <a:gd name="T21" fmla="*/ 0 h 130"/>
                <a:gd name="T22" fmla="*/ 26 w 133"/>
                <a:gd name="T23" fmla="*/ 9 h 130"/>
                <a:gd name="T24" fmla="*/ 20 w 133"/>
                <a:gd name="T25" fmla="*/ 9 h 130"/>
                <a:gd name="T26" fmla="*/ 17 w 133"/>
                <a:gd name="T27" fmla="*/ 11 h 130"/>
                <a:gd name="T28" fmla="*/ 17 w 133"/>
                <a:gd name="T29" fmla="*/ 12 h 130"/>
                <a:gd name="T30" fmla="*/ 17 w 133"/>
                <a:gd name="T31" fmla="*/ 13 h 130"/>
                <a:gd name="T32" fmla="*/ 19 w 133"/>
                <a:gd name="T33" fmla="*/ 16 h 130"/>
                <a:gd name="T34" fmla="*/ 24 w 133"/>
                <a:gd name="T35" fmla="*/ 18 h 130"/>
                <a:gd name="T36" fmla="*/ 43 w 133"/>
                <a:gd name="T37" fmla="*/ 31 h 130"/>
                <a:gd name="T38" fmla="*/ 60 w 133"/>
                <a:gd name="T39" fmla="*/ 47 h 130"/>
                <a:gd name="T40" fmla="*/ 69 w 133"/>
                <a:gd name="T41" fmla="*/ 44 h 130"/>
                <a:gd name="T42" fmla="*/ 82 w 133"/>
                <a:gd name="T43" fmla="*/ 26 h 130"/>
                <a:gd name="T44" fmla="*/ 101 w 133"/>
                <a:gd name="T45" fmla="*/ 22 h 130"/>
                <a:gd name="T46" fmla="*/ 110 w 133"/>
                <a:gd name="T47" fmla="*/ 23 h 130"/>
                <a:gd name="T48" fmla="*/ 119 w 133"/>
                <a:gd name="T49" fmla="*/ 29 h 130"/>
                <a:gd name="T50" fmla="*/ 127 w 133"/>
                <a:gd name="T51" fmla="*/ 39 h 130"/>
                <a:gd name="T52" fmla="*/ 133 w 133"/>
                <a:gd name="T53" fmla="*/ 60 h 130"/>
                <a:gd name="T54" fmla="*/ 132 w 133"/>
                <a:gd name="T55" fmla="*/ 80 h 130"/>
                <a:gd name="T56" fmla="*/ 128 w 133"/>
                <a:gd name="T57" fmla="*/ 96 h 130"/>
                <a:gd name="T58" fmla="*/ 127 w 133"/>
                <a:gd name="T59" fmla="*/ 105 h 130"/>
                <a:gd name="T60" fmla="*/ 117 w 133"/>
                <a:gd name="T61" fmla="*/ 129 h 130"/>
                <a:gd name="T62" fmla="*/ 120 w 133"/>
                <a:gd name="T63" fmla="*/ 115 h 130"/>
                <a:gd name="T64" fmla="*/ 118 w 133"/>
                <a:gd name="T65" fmla="*/ 114 h 130"/>
                <a:gd name="T66" fmla="*/ 116 w 133"/>
                <a:gd name="T67" fmla="*/ 113 h 130"/>
                <a:gd name="T68" fmla="*/ 112 w 133"/>
                <a:gd name="T69" fmla="*/ 112 h 130"/>
                <a:gd name="T70" fmla="*/ 12 w 133"/>
                <a:gd name="T71" fmla="*/ 105 h 130"/>
                <a:gd name="T72" fmla="*/ 11 w 133"/>
                <a:gd name="T73" fmla="*/ 105 h 130"/>
                <a:gd name="T74" fmla="*/ 8 w 133"/>
                <a:gd name="T75" fmla="*/ 110 h 130"/>
                <a:gd name="T76" fmla="*/ 9 w 133"/>
                <a:gd name="T77" fmla="*/ 121 h 130"/>
                <a:gd name="T78" fmla="*/ 3 w 133"/>
                <a:gd name="T79" fmla="*/ 67 h 130"/>
                <a:gd name="T80" fmla="*/ 11 w 133"/>
                <a:gd name="T81" fmla="*/ 79 h 130"/>
                <a:gd name="T82" fmla="*/ 11 w 133"/>
                <a:gd name="T83" fmla="*/ 83 h 130"/>
                <a:gd name="T84" fmla="*/ 14 w 133"/>
                <a:gd name="T85" fmla="*/ 84 h 130"/>
                <a:gd name="T86" fmla="*/ 17 w 133"/>
                <a:gd name="T87" fmla="*/ 85 h 130"/>
                <a:gd name="T88" fmla="*/ 61 w 133"/>
                <a:gd name="T89" fmla="*/ 76 h 130"/>
                <a:gd name="T90" fmla="*/ 54 w 133"/>
                <a:gd name="T91" fmla="*/ 63 h 130"/>
                <a:gd name="T92" fmla="*/ 45 w 133"/>
                <a:gd name="T93" fmla="*/ 57 h 130"/>
                <a:gd name="T94" fmla="*/ 36 w 133"/>
                <a:gd name="T95" fmla="*/ 51 h 130"/>
                <a:gd name="T96" fmla="*/ 28 w 133"/>
                <a:gd name="T97" fmla="*/ 47 h 130"/>
                <a:gd name="T98" fmla="*/ 11 w 133"/>
                <a:gd name="T99" fmla="*/ 34 h 130"/>
                <a:gd name="T100" fmla="*/ 5 w 133"/>
                <a:gd name="T101" fmla="*/ 16 h 130"/>
                <a:gd name="T102" fmla="*/ 7 w 133"/>
                <a:gd name="T103" fmla="*/ 8 h 130"/>
                <a:gd name="T104" fmla="*/ 12 w 133"/>
                <a:gd name="T105" fmla="*/ 3 h 130"/>
                <a:gd name="T106" fmla="*/ 20 w 133"/>
                <a:gd name="T10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3" h="130">
                  <a:moveTo>
                    <a:pt x="100" y="43"/>
                  </a:moveTo>
                  <a:lnTo>
                    <a:pt x="89" y="44"/>
                  </a:lnTo>
                  <a:lnTo>
                    <a:pt x="80" y="49"/>
                  </a:lnTo>
                  <a:lnTo>
                    <a:pt x="73" y="57"/>
                  </a:lnTo>
                  <a:lnTo>
                    <a:pt x="71" y="69"/>
                  </a:lnTo>
                  <a:lnTo>
                    <a:pt x="71" y="71"/>
                  </a:lnTo>
                  <a:lnTo>
                    <a:pt x="71" y="74"/>
                  </a:lnTo>
                  <a:lnTo>
                    <a:pt x="71" y="79"/>
                  </a:lnTo>
                  <a:lnTo>
                    <a:pt x="71" y="81"/>
                  </a:lnTo>
                  <a:lnTo>
                    <a:pt x="71" y="87"/>
                  </a:lnTo>
                  <a:lnTo>
                    <a:pt x="71" y="88"/>
                  </a:lnTo>
                  <a:lnTo>
                    <a:pt x="117" y="92"/>
                  </a:lnTo>
                  <a:lnTo>
                    <a:pt x="120" y="87"/>
                  </a:lnTo>
                  <a:lnTo>
                    <a:pt x="123" y="80"/>
                  </a:lnTo>
                  <a:lnTo>
                    <a:pt x="124" y="74"/>
                  </a:lnTo>
                  <a:lnTo>
                    <a:pt x="124" y="67"/>
                  </a:lnTo>
                  <a:lnTo>
                    <a:pt x="124" y="61"/>
                  </a:lnTo>
                  <a:lnTo>
                    <a:pt x="121" y="57"/>
                  </a:lnTo>
                  <a:lnTo>
                    <a:pt x="118" y="51"/>
                  </a:lnTo>
                  <a:lnTo>
                    <a:pt x="110" y="45"/>
                  </a:lnTo>
                  <a:lnTo>
                    <a:pt x="100" y="43"/>
                  </a:lnTo>
                  <a:close/>
                  <a:moveTo>
                    <a:pt x="20" y="0"/>
                  </a:moveTo>
                  <a:lnTo>
                    <a:pt x="26" y="2"/>
                  </a:lnTo>
                  <a:lnTo>
                    <a:pt x="26" y="9"/>
                  </a:lnTo>
                  <a:lnTo>
                    <a:pt x="24" y="9"/>
                  </a:lnTo>
                  <a:lnTo>
                    <a:pt x="20" y="9"/>
                  </a:lnTo>
                  <a:lnTo>
                    <a:pt x="18" y="11"/>
                  </a:lnTo>
                  <a:lnTo>
                    <a:pt x="17" y="11"/>
                  </a:lnTo>
                  <a:lnTo>
                    <a:pt x="17" y="11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8" y="14"/>
                  </a:lnTo>
                  <a:lnTo>
                    <a:pt x="19" y="16"/>
                  </a:lnTo>
                  <a:lnTo>
                    <a:pt x="21" y="17"/>
                  </a:lnTo>
                  <a:lnTo>
                    <a:pt x="24" y="18"/>
                  </a:lnTo>
                  <a:lnTo>
                    <a:pt x="32" y="23"/>
                  </a:lnTo>
                  <a:lnTo>
                    <a:pt x="43" y="31"/>
                  </a:lnTo>
                  <a:lnTo>
                    <a:pt x="53" y="39"/>
                  </a:lnTo>
                  <a:lnTo>
                    <a:pt x="60" y="47"/>
                  </a:lnTo>
                  <a:lnTo>
                    <a:pt x="64" y="57"/>
                  </a:lnTo>
                  <a:lnTo>
                    <a:pt x="69" y="44"/>
                  </a:lnTo>
                  <a:lnTo>
                    <a:pt x="75" y="33"/>
                  </a:lnTo>
                  <a:lnTo>
                    <a:pt x="82" y="26"/>
                  </a:lnTo>
                  <a:lnTo>
                    <a:pt x="91" y="22"/>
                  </a:lnTo>
                  <a:lnTo>
                    <a:pt x="101" y="22"/>
                  </a:lnTo>
                  <a:lnTo>
                    <a:pt x="106" y="22"/>
                  </a:lnTo>
                  <a:lnTo>
                    <a:pt x="110" y="23"/>
                  </a:lnTo>
                  <a:lnTo>
                    <a:pt x="115" y="25"/>
                  </a:lnTo>
                  <a:lnTo>
                    <a:pt x="119" y="29"/>
                  </a:lnTo>
                  <a:lnTo>
                    <a:pt x="123" y="33"/>
                  </a:lnTo>
                  <a:lnTo>
                    <a:pt x="127" y="39"/>
                  </a:lnTo>
                  <a:lnTo>
                    <a:pt x="130" y="48"/>
                  </a:lnTo>
                  <a:lnTo>
                    <a:pt x="133" y="60"/>
                  </a:lnTo>
                  <a:lnTo>
                    <a:pt x="133" y="75"/>
                  </a:lnTo>
                  <a:lnTo>
                    <a:pt x="132" y="80"/>
                  </a:lnTo>
                  <a:lnTo>
                    <a:pt x="130" y="89"/>
                  </a:lnTo>
                  <a:lnTo>
                    <a:pt x="128" y="96"/>
                  </a:lnTo>
                  <a:lnTo>
                    <a:pt x="128" y="101"/>
                  </a:lnTo>
                  <a:lnTo>
                    <a:pt x="127" y="105"/>
                  </a:lnTo>
                  <a:lnTo>
                    <a:pt x="126" y="130"/>
                  </a:lnTo>
                  <a:lnTo>
                    <a:pt x="117" y="129"/>
                  </a:lnTo>
                  <a:lnTo>
                    <a:pt x="118" y="117"/>
                  </a:lnTo>
                  <a:lnTo>
                    <a:pt x="120" y="115"/>
                  </a:lnTo>
                  <a:lnTo>
                    <a:pt x="118" y="115"/>
                  </a:lnTo>
                  <a:lnTo>
                    <a:pt x="118" y="114"/>
                  </a:lnTo>
                  <a:lnTo>
                    <a:pt x="117" y="113"/>
                  </a:lnTo>
                  <a:lnTo>
                    <a:pt x="116" y="113"/>
                  </a:lnTo>
                  <a:lnTo>
                    <a:pt x="115" y="112"/>
                  </a:lnTo>
                  <a:lnTo>
                    <a:pt x="112" y="112"/>
                  </a:lnTo>
                  <a:lnTo>
                    <a:pt x="16" y="105"/>
                  </a:lnTo>
                  <a:lnTo>
                    <a:pt x="12" y="105"/>
                  </a:lnTo>
                  <a:lnTo>
                    <a:pt x="11" y="105"/>
                  </a:lnTo>
                  <a:lnTo>
                    <a:pt x="11" y="105"/>
                  </a:lnTo>
                  <a:lnTo>
                    <a:pt x="9" y="107"/>
                  </a:lnTo>
                  <a:lnTo>
                    <a:pt x="8" y="110"/>
                  </a:lnTo>
                  <a:lnTo>
                    <a:pt x="9" y="110"/>
                  </a:lnTo>
                  <a:lnTo>
                    <a:pt x="9" y="121"/>
                  </a:lnTo>
                  <a:lnTo>
                    <a:pt x="0" y="121"/>
                  </a:lnTo>
                  <a:lnTo>
                    <a:pt x="3" y="67"/>
                  </a:lnTo>
                  <a:lnTo>
                    <a:pt x="12" y="68"/>
                  </a:lnTo>
                  <a:lnTo>
                    <a:pt x="11" y="79"/>
                  </a:lnTo>
                  <a:lnTo>
                    <a:pt x="11" y="81"/>
                  </a:lnTo>
                  <a:lnTo>
                    <a:pt x="11" y="83"/>
                  </a:lnTo>
                  <a:lnTo>
                    <a:pt x="12" y="84"/>
                  </a:lnTo>
                  <a:lnTo>
                    <a:pt x="14" y="84"/>
                  </a:lnTo>
                  <a:lnTo>
                    <a:pt x="15" y="85"/>
                  </a:lnTo>
                  <a:lnTo>
                    <a:pt x="17" y="85"/>
                  </a:lnTo>
                  <a:lnTo>
                    <a:pt x="62" y="88"/>
                  </a:lnTo>
                  <a:lnTo>
                    <a:pt x="61" y="76"/>
                  </a:lnTo>
                  <a:lnTo>
                    <a:pt x="57" y="68"/>
                  </a:lnTo>
                  <a:lnTo>
                    <a:pt x="54" y="63"/>
                  </a:lnTo>
                  <a:lnTo>
                    <a:pt x="50" y="60"/>
                  </a:lnTo>
                  <a:lnTo>
                    <a:pt x="45" y="57"/>
                  </a:lnTo>
                  <a:lnTo>
                    <a:pt x="41" y="53"/>
                  </a:lnTo>
                  <a:lnTo>
                    <a:pt x="36" y="51"/>
                  </a:lnTo>
                  <a:lnTo>
                    <a:pt x="33" y="49"/>
                  </a:lnTo>
                  <a:lnTo>
                    <a:pt x="28" y="47"/>
                  </a:lnTo>
                  <a:lnTo>
                    <a:pt x="19" y="41"/>
                  </a:lnTo>
                  <a:lnTo>
                    <a:pt x="11" y="34"/>
                  </a:lnTo>
                  <a:lnTo>
                    <a:pt x="6" y="26"/>
                  </a:lnTo>
                  <a:lnTo>
                    <a:pt x="5" y="16"/>
                  </a:lnTo>
                  <a:lnTo>
                    <a:pt x="6" y="13"/>
                  </a:lnTo>
                  <a:lnTo>
                    <a:pt x="7" y="8"/>
                  </a:lnTo>
                  <a:lnTo>
                    <a:pt x="9" y="5"/>
                  </a:lnTo>
                  <a:lnTo>
                    <a:pt x="12" y="3"/>
                  </a:lnTo>
                  <a:lnTo>
                    <a:pt x="16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2" name="Freeform 43"/>
            <p:cNvSpPr>
              <a:spLocks/>
            </p:cNvSpPr>
            <p:nvPr/>
          </p:nvSpPr>
          <p:spPr bwMode="auto">
            <a:xfrm>
              <a:off x="4489685" y="3641605"/>
              <a:ext cx="189304" cy="196584"/>
            </a:xfrm>
            <a:custGeom>
              <a:avLst/>
              <a:gdLst>
                <a:gd name="T0" fmla="*/ 128 w 130"/>
                <a:gd name="T1" fmla="*/ 54 h 137"/>
                <a:gd name="T2" fmla="*/ 119 w 130"/>
                <a:gd name="T3" fmla="*/ 40 h 137"/>
                <a:gd name="T4" fmla="*/ 117 w 130"/>
                <a:gd name="T5" fmla="*/ 38 h 137"/>
                <a:gd name="T6" fmla="*/ 115 w 130"/>
                <a:gd name="T7" fmla="*/ 38 h 137"/>
                <a:gd name="T8" fmla="*/ 30 w 130"/>
                <a:gd name="T9" fmla="*/ 40 h 137"/>
                <a:gd name="T10" fmla="*/ 117 w 130"/>
                <a:gd name="T11" fmla="*/ 97 h 137"/>
                <a:gd name="T12" fmla="*/ 119 w 130"/>
                <a:gd name="T13" fmla="*/ 96 h 137"/>
                <a:gd name="T14" fmla="*/ 120 w 130"/>
                <a:gd name="T15" fmla="*/ 92 h 137"/>
                <a:gd name="T16" fmla="*/ 129 w 130"/>
                <a:gd name="T17" fmla="*/ 80 h 137"/>
                <a:gd name="T18" fmla="*/ 122 w 130"/>
                <a:gd name="T19" fmla="*/ 134 h 137"/>
                <a:gd name="T20" fmla="*/ 121 w 130"/>
                <a:gd name="T21" fmla="*/ 118 h 137"/>
                <a:gd name="T22" fmla="*/ 119 w 130"/>
                <a:gd name="T23" fmla="*/ 117 h 137"/>
                <a:gd name="T24" fmla="*/ 19 w 130"/>
                <a:gd name="T25" fmla="*/ 120 h 137"/>
                <a:gd name="T26" fmla="*/ 14 w 130"/>
                <a:gd name="T27" fmla="*/ 120 h 137"/>
                <a:gd name="T28" fmla="*/ 13 w 130"/>
                <a:gd name="T29" fmla="*/ 123 h 137"/>
                <a:gd name="T30" fmla="*/ 12 w 130"/>
                <a:gd name="T31" fmla="*/ 124 h 137"/>
                <a:gd name="T32" fmla="*/ 13 w 130"/>
                <a:gd name="T33" fmla="*/ 137 h 137"/>
                <a:gd name="T34" fmla="*/ 2 w 130"/>
                <a:gd name="T35" fmla="*/ 84 h 137"/>
                <a:gd name="T36" fmla="*/ 12 w 130"/>
                <a:gd name="T37" fmla="*/ 98 h 137"/>
                <a:gd name="T38" fmla="*/ 13 w 130"/>
                <a:gd name="T39" fmla="*/ 100 h 137"/>
                <a:gd name="T40" fmla="*/ 17 w 130"/>
                <a:gd name="T41" fmla="*/ 100 h 137"/>
                <a:gd name="T42" fmla="*/ 14 w 130"/>
                <a:gd name="T43" fmla="*/ 40 h 137"/>
                <a:gd name="T44" fmla="*/ 11 w 130"/>
                <a:gd name="T45" fmla="*/ 43 h 137"/>
                <a:gd name="T46" fmla="*/ 10 w 130"/>
                <a:gd name="T47" fmla="*/ 45 h 137"/>
                <a:gd name="T48" fmla="*/ 2 w 130"/>
                <a:gd name="T49" fmla="*/ 58 h 137"/>
                <a:gd name="T50" fmla="*/ 9 w 130"/>
                <a:gd name="T51" fmla="*/ 4 h 137"/>
                <a:gd name="T52" fmla="*/ 8 w 130"/>
                <a:gd name="T53" fmla="*/ 19 h 137"/>
                <a:gd name="T54" fmla="*/ 10 w 130"/>
                <a:gd name="T55" fmla="*/ 19 h 137"/>
                <a:gd name="T56" fmla="*/ 12 w 130"/>
                <a:gd name="T57" fmla="*/ 21 h 137"/>
                <a:gd name="T58" fmla="*/ 112 w 130"/>
                <a:gd name="T59" fmla="*/ 18 h 137"/>
                <a:gd name="T60" fmla="*/ 115 w 130"/>
                <a:gd name="T61" fmla="*/ 17 h 137"/>
                <a:gd name="T62" fmla="*/ 117 w 130"/>
                <a:gd name="T63" fmla="*/ 16 h 137"/>
                <a:gd name="T64" fmla="*/ 120 w 130"/>
                <a:gd name="T65" fmla="*/ 12 h 137"/>
                <a:gd name="T66" fmla="*/ 118 w 130"/>
                <a:gd name="T67" fmla="*/ 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0" h="137">
                  <a:moveTo>
                    <a:pt x="126" y="0"/>
                  </a:moveTo>
                  <a:lnTo>
                    <a:pt x="128" y="54"/>
                  </a:lnTo>
                  <a:lnTo>
                    <a:pt x="119" y="54"/>
                  </a:lnTo>
                  <a:lnTo>
                    <a:pt x="119" y="40"/>
                  </a:lnTo>
                  <a:lnTo>
                    <a:pt x="118" y="39"/>
                  </a:lnTo>
                  <a:lnTo>
                    <a:pt x="117" y="38"/>
                  </a:lnTo>
                  <a:lnTo>
                    <a:pt x="117" y="38"/>
                  </a:lnTo>
                  <a:lnTo>
                    <a:pt x="115" y="38"/>
                  </a:lnTo>
                  <a:lnTo>
                    <a:pt x="113" y="38"/>
                  </a:lnTo>
                  <a:lnTo>
                    <a:pt x="30" y="40"/>
                  </a:lnTo>
                  <a:lnTo>
                    <a:pt x="115" y="97"/>
                  </a:lnTo>
                  <a:lnTo>
                    <a:pt x="117" y="97"/>
                  </a:lnTo>
                  <a:lnTo>
                    <a:pt x="118" y="97"/>
                  </a:lnTo>
                  <a:lnTo>
                    <a:pt x="119" y="96"/>
                  </a:lnTo>
                  <a:lnTo>
                    <a:pt x="120" y="93"/>
                  </a:lnTo>
                  <a:lnTo>
                    <a:pt x="120" y="92"/>
                  </a:lnTo>
                  <a:lnTo>
                    <a:pt x="120" y="80"/>
                  </a:lnTo>
                  <a:lnTo>
                    <a:pt x="129" y="80"/>
                  </a:lnTo>
                  <a:lnTo>
                    <a:pt x="130" y="133"/>
                  </a:lnTo>
                  <a:lnTo>
                    <a:pt x="122" y="134"/>
                  </a:lnTo>
                  <a:lnTo>
                    <a:pt x="121" y="119"/>
                  </a:lnTo>
                  <a:lnTo>
                    <a:pt x="121" y="118"/>
                  </a:lnTo>
                  <a:lnTo>
                    <a:pt x="120" y="118"/>
                  </a:lnTo>
                  <a:lnTo>
                    <a:pt x="119" y="117"/>
                  </a:lnTo>
                  <a:lnTo>
                    <a:pt x="115" y="117"/>
                  </a:lnTo>
                  <a:lnTo>
                    <a:pt x="19" y="120"/>
                  </a:lnTo>
                  <a:lnTo>
                    <a:pt x="15" y="120"/>
                  </a:lnTo>
                  <a:lnTo>
                    <a:pt x="14" y="120"/>
                  </a:lnTo>
                  <a:lnTo>
                    <a:pt x="14" y="121"/>
                  </a:lnTo>
                  <a:lnTo>
                    <a:pt x="13" y="123"/>
                  </a:lnTo>
                  <a:lnTo>
                    <a:pt x="12" y="124"/>
                  </a:lnTo>
                  <a:lnTo>
                    <a:pt x="12" y="124"/>
                  </a:lnTo>
                  <a:lnTo>
                    <a:pt x="12" y="125"/>
                  </a:lnTo>
                  <a:lnTo>
                    <a:pt x="13" y="137"/>
                  </a:lnTo>
                  <a:lnTo>
                    <a:pt x="4" y="137"/>
                  </a:lnTo>
                  <a:lnTo>
                    <a:pt x="2" y="84"/>
                  </a:lnTo>
                  <a:lnTo>
                    <a:pt x="11" y="83"/>
                  </a:lnTo>
                  <a:lnTo>
                    <a:pt x="12" y="98"/>
                  </a:lnTo>
                  <a:lnTo>
                    <a:pt x="13" y="99"/>
                  </a:lnTo>
                  <a:lnTo>
                    <a:pt x="13" y="100"/>
                  </a:lnTo>
                  <a:lnTo>
                    <a:pt x="14" y="100"/>
                  </a:lnTo>
                  <a:lnTo>
                    <a:pt x="17" y="100"/>
                  </a:lnTo>
                  <a:lnTo>
                    <a:pt x="101" y="97"/>
                  </a:lnTo>
                  <a:lnTo>
                    <a:pt x="14" y="40"/>
                  </a:lnTo>
                  <a:lnTo>
                    <a:pt x="12" y="42"/>
                  </a:lnTo>
                  <a:lnTo>
                    <a:pt x="11" y="43"/>
                  </a:lnTo>
                  <a:lnTo>
                    <a:pt x="10" y="44"/>
                  </a:lnTo>
                  <a:lnTo>
                    <a:pt x="10" y="45"/>
                  </a:lnTo>
                  <a:lnTo>
                    <a:pt x="10" y="58"/>
                  </a:lnTo>
                  <a:lnTo>
                    <a:pt x="2" y="58"/>
                  </a:lnTo>
                  <a:lnTo>
                    <a:pt x="0" y="4"/>
                  </a:lnTo>
                  <a:lnTo>
                    <a:pt x="9" y="4"/>
                  </a:lnTo>
                  <a:lnTo>
                    <a:pt x="9" y="17"/>
                  </a:lnTo>
                  <a:lnTo>
                    <a:pt x="8" y="19"/>
                  </a:lnTo>
                  <a:lnTo>
                    <a:pt x="9" y="18"/>
                  </a:lnTo>
                  <a:lnTo>
                    <a:pt x="10" y="19"/>
                  </a:lnTo>
                  <a:lnTo>
                    <a:pt x="10" y="20"/>
                  </a:lnTo>
                  <a:lnTo>
                    <a:pt x="12" y="21"/>
                  </a:lnTo>
                  <a:lnTo>
                    <a:pt x="14" y="21"/>
                  </a:lnTo>
                  <a:lnTo>
                    <a:pt x="112" y="18"/>
                  </a:lnTo>
                  <a:lnTo>
                    <a:pt x="114" y="18"/>
                  </a:lnTo>
                  <a:lnTo>
                    <a:pt x="115" y="17"/>
                  </a:lnTo>
                  <a:lnTo>
                    <a:pt x="117" y="17"/>
                  </a:lnTo>
                  <a:lnTo>
                    <a:pt x="117" y="16"/>
                  </a:lnTo>
                  <a:lnTo>
                    <a:pt x="118" y="15"/>
                  </a:lnTo>
                  <a:lnTo>
                    <a:pt x="120" y="12"/>
                  </a:lnTo>
                  <a:lnTo>
                    <a:pt x="118" y="12"/>
                  </a:lnTo>
                  <a:lnTo>
                    <a:pt x="118" y="1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3" name="Freeform 44"/>
            <p:cNvSpPr>
              <a:spLocks noEditPoints="1"/>
            </p:cNvSpPr>
            <p:nvPr/>
          </p:nvSpPr>
          <p:spPr bwMode="auto">
            <a:xfrm>
              <a:off x="4402314" y="3241156"/>
              <a:ext cx="203865" cy="182023"/>
            </a:xfrm>
            <a:custGeom>
              <a:avLst/>
              <a:gdLst>
                <a:gd name="T0" fmla="*/ 66 w 141"/>
                <a:gd name="T1" fmla="*/ 27 h 122"/>
                <a:gd name="T2" fmla="*/ 75 w 141"/>
                <a:gd name="T3" fmla="*/ 58 h 122"/>
                <a:gd name="T4" fmla="*/ 111 w 141"/>
                <a:gd name="T5" fmla="*/ 31 h 122"/>
                <a:gd name="T6" fmla="*/ 66 w 141"/>
                <a:gd name="T7" fmla="*/ 27 h 122"/>
                <a:gd name="T8" fmla="*/ 9 w 141"/>
                <a:gd name="T9" fmla="*/ 0 h 122"/>
                <a:gd name="T10" fmla="*/ 10 w 141"/>
                <a:gd name="T11" fmla="*/ 7 h 122"/>
                <a:gd name="T12" fmla="*/ 10 w 141"/>
                <a:gd name="T13" fmla="*/ 7 h 122"/>
                <a:gd name="T14" fmla="*/ 12 w 141"/>
                <a:gd name="T15" fmla="*/ 8 h 122"/>
                <a:gd name="T16" fmla="*/ 15 w 141"/>
                <a:gd name="T17" fmla="*/ 11 h 122"/>
                <a:gd name="T18" fmla="*/ 18 w 141"/>
                <a:gd name="T19" fmla="*/ 12 h 122"/>
                <a:gd name="T20" fmla="*/ 24 w 141"/>
                <a:gd name="T21" fmla="*/ 13 h 122"/>
                <a:gd name="T22" fmla="*/ 29 w 141"/>
                <a:gd name="T23" fmla="*/ 14 h 122"/>
                <a:gd name="T24" fmla="*/ 39 w 141"/>
                <a:gd name="T25" fmla="*/ 15 h 122"/>
                <a:gd name="T26" fmla="*/ 56 w 141"/>
                <a:gd name="T27" fmla="*/ 17 h 122"/>
                <a:gd name="T28" fmla="*/ 70 w 141"/>
                <a:gd name="T29" fmla="*/ 18 h 122"/>
                <a:gd name="T30" fmla="*/ 87 w 141"/>
                <a:gd name="T31" fmla="*/ 20 h 122"/>
                <a:gd name="T32" fmla="*/ 109 w 141"/>
                <a:gd name="T33" fmla="*/ 22 h 122"/>
                <a:gd name="T34" fmla="*/ 136 w 141"/>
                <a:gd name="T35" fmla="*/ 23 h 122"/>
                <a:gd name="T36" fmla="*/ 137 w 141"/>
                <a:gd name="T37" fmla="*/ 23 h 122"/>
                <a:gd name="T38" fmla="*/ 141 w 141"/>
                <a:gd name="T39" fmla="*/ 33 h 122"/>
                <a:gd name="T40" fmla="*/ 45 w 141"/>
                <a:gd name="T41" fmla="*/ 102 h 122"/>
                <a:gd name="T42" fmla="*/ 44 w 141"/>
                <a:gd name="T43" fmla="*/ 104 h 122"/>
                <a:gd name="T44" fmla="*/ 42 w 141"/>
                <a:gd name="T45" fmla="*/ 105 h 122"/>
                <a:gd name="T46" fmla="*/ 41 w 141"/>
                <a:gd name="T47" fmla="*/ 107 h 122"/>
                <a:gd name="T48" fmla="*/ 41 w 141"/>
                <a:gd name="T49" fmla="*/ 111 h 122"/>
                <a:gd name="T50" fmla="*/ 41 w 141"/>
                <a:gd name="T51" fmla="*/ 113 h 122"/>
                <a:gd name="T52" fmla="*/ 43 w 141"/>
                <a:gd name="T53" fmla="*/ 119 h 122"/>
                <a:gd name="T54" fmla="*/ 34 w 141"/>
                <a:gd name="T55" fmla="*/ 122 h 122"/>
                <a:gd name="T56" fmla="*/ 20 w 141"/>
                <a:gd name="T57" fmla="*/ 75 h 122"/>
                <a:gd name="T58" fmla="*/ 29 w 141"/>
                <a:gd name="T59" fmla="*/ 72 h 122"/>
                <a:gd name="T60" fmla="*/ 32 w 141"/>
                <a:gd name="T61" fmla="*/ 80 h 122"/>
                <a:gd name="T62" fmla="*/ 30 w 141"/>
                <a:gd name="T63" fmla="*/ 83 h 122"/>
                <a:gd name="T64" fmla="*/ 32 w 141"/>
                <a:gd name="T65" fmla="*/ 83 h 122"/>
                <a:gd name="T66" fmla="*/ 34 w 141"/>
                <a:gd name="T67" fmla="*/ 85 h 122"/>
                <a:gd name="T68" fmla="*/ 34 w 141"/>
                <a:gd name="T69" fmla="*/ 87 h 122"/>
                <a:gd name="T70" fmla="*/ 34 w 141"/>
                <a:gd name="T71" fmla="*/ 87 h 122"/>
                <a:gd name="T72" fmla="*/ 35 w 141"/>
                <a:gd name="T73" fmla="*/ 85 h 122"/>
                <a:gd name="T74" fmla="*/ 37 w 141"/>
                <a:gd name="T75" fmla="*/ 84 h 122"/>
                <a:gd name="T76" fmla="*/ 39 w 141"/>
                <a:gd name="T77" fmla="*/ 83 h 122"/>
                <a:gd name="T78" fmla="*/ 43 w 141"/>
                <a:gd name="T79" fmla="*/ 80 h 122"/>
                <a:gd name="T80" fmla="*/ 47 w 141"/>
                <a:gd name="T81" fmla="*/ 77 h 122"/>
                <a:gd name="T82" fmla="*/ 68 w 141"/>
                <a:gd name="T83" fmla="*/ 62 h 122"/>
                <a:gd name="T84" fmla="*/ 57 w 141"/>
                <a:gd name="T85" fmla="*/ 26 h 122"/>
                <a:gd name="T86" fmla="*/ 33 w 141"/>
                <a:gd name="T87" fmla="*/ 25 h 122"/>
                <a:gd name="T88" fmla="*/ 27 w 141"/>
                <a:gd name="T89" fmla="*/ 25 h 122"/>
                <a:gd name="T90" fmla="*/ 23 w 141"/>
                <a:gd name="T91" fmla="*/ 25 h 122"/>
                <a:gd name="T92" fmla="*/ 19 w 141"/>
                <a:gd name="T93" fmla="*/ 26 h 122"/>
                <a:gd name="T94" fmla="*/ 17 w 141"/>
                <a:gd name="T95" fmla="*/ 29 h 122"/>
                <a:gd name="T96" fmla="*/ 19 w 141"/>
                <a:gd name="T97" fmla="*/ 39 h 122"/>
                <a:gd name="T98" fmla="*/ 11 w 141"/>
                <a:gd name="T99" fmla="*/ 41 h 122"/>
                <a:gd name="T100" fmla="*/ 0 w 141"/>
                <a:gd name="T101" fmla="*/ 4 h 122"/>
                <a:gd name="T102" fmla="*/ 9 w 141"/>
                <a:gd name="T103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1" h="122">
                  <a:moveTo>
                    <a:pt x="66" y="27"/>
                  </a:moveTo>
                  <a:lnTo>
                    <a:pt x="75" y="58"/>
                  </a:lnTo>
                  <a:lnTo>
                    <a:pt x="111" y="31"/>
                  </a:lnTo>
                  <a:lnTo>
                    <a:pt x="66" y="27"/>
                  </a:lnTo>
                  <a:close/>
                  <a:moveTo>
                    <a:pt x="9" y="0"/>
                  </a:moveTo>
                  <a:lnTo>
                    <a:pt x="10" y="7"/>
                  </a:lnTo>
                  <a:lnTo>
                    <a:pt x="10" y="7"/>
                  </a:lnTo>
                  <a:lnTo>
                    <a:pt x="12" y="8"/>
                  </a:lnTo>
                  <a:lnTo>
                    <a:pt x="15" y="11"/>
                  </a:lnTo>
                  <a:lnTo>
                    <a:pt x="18" y="12"/>
                  </a:lnTo>
                  <a:lnTo>
                    <a:pt x="24" y="13"/>
                  </a:lnTo>
                  <a:lnTo>
                    <a:pt x="29" y="14"/>
                  </a:lnTo>
                  <a:lnTo>
                    <a:pt x="39" y="15"/>
                  </a:lnTo>
                  <a:lnTo>
                    <a:pt x="56" y="17"/>
                  </a:lnTo>
                  <a:lnTo>
                    <a:pt x="70" y="18"/>
                  </a:lnTo>
                  <a:lnTo>
                    <a:pt x="87" y="20"/>
                  </a:lnTo>
                  <a:lnTo>
                    <a:pt x="109" y="22"/>
                  </a:lnTo>
                  <a:lnTo>
                    <a:pt x="136" y="23"/>
                  </a:lnTo>
                  <a:lnTo>
                    <a:pt x="137" y="23"/>
                  </a:lnTo>
                  <a:lnTo>
                    <a:pt x="141" y="33"/>
                  </a:lnTo>
                  <a:lnTo>
                    <a:pt x="45" y="102"/>
                  </a:lnTo>
                  <a:lnTo>
                    <a:pt x="44" y="104"/>
                  </a:lnTo>
                  <a:lnTo>
                    <a:pt x="42" y="105"/>
                  </a:lnTo>
                  <a:lnTo>
                    <a:pt x="41" y="107"/>
                  </a:lnTo>
                  <a:lnTo>
                    <a:pt x="41" y="111"/>
                  </a:lnTo>
                  <a:lnTo>
                    <a:pt x="41" y="113"/>
                  </a:lnTo>
                  <a:lnTo>
                    <a:pt x="43" y="119"/>
                  </a:lnTo>
                  <a:lnTo>
                    <a:pt x="34" y="122"/>
                  </a:lnTo>
                  <a:lnTo>
                    <a:pt x="20" y="75"/>
                  </a:lnTo>
                  <a:lnTo>
                    <a:pt x="29" y="72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32" y="83"/>
                  </a:lnTo>
                  <a:lnTo>
                    <a:pt x="34" y="85"/>
                  </a:lnTo>
                  <a:lnTo>
                    <a:pt x="34" y="87"/>
                  </a:lnTo>
                  <a:lnTo>
                    <a:pt x="34" y="87"/>
                  </a:lnTo>
                  <a:lnTo>
                    <a:pt x="35" y="85"/>
                  </a:lnTo>
                  <a:lnTo>
                    <a:pt x="37" y="84"/>
                  </a:lnTo>
                  <a:lnTo>
                    <a:pt x="39" y="83"/>
                  </a:lnTo>
                  <a:lnTo>
                    <a:pt x="43" y="80"/>
                  </a:lnTo>
                  <a:lnTo>
                    <a:pt x="47" y="77"/>
                  </a:lnTo>
                  <a:lnTo>
                    <a:pt x="68" y="62"/>
                  </a:lnTo>
                  <a:lnTo>
                    <a:pt x="57" y="26"/>
                  </a:lnTo>
                  <a:lnTo>
                    <a:pt x="33" y="25"/>
                  </a:lnTo>
                  <a:lnTo>
                    <a:pt x="27" y="25"/>
                  </a:lnTo>
                  <a:lnTo>
                    <a:pt x="23" y="25"/>
                  </a:lnTo>
                  <a:lnTo>
                    <a:pt x="19" y="26"/>
                  </a:lnTo>
                  <a:lnTo>
                    <a:pt x="17" y="29"/>
                  </a:lnTo>
                  <a:lnTo>
                    <a:pt x="19" y="39"/>
                  </a:lnTo>
                  <a:lnTo>
                    <a:pt x="11" y="41"/>
                  </a:lnTo>
                  <a:lnTo>
                    <a:pt x="0" y="4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4" name="Freeform 45"/>
            <p:cNvSpPr>
              <a:spLocks noEditPoints="1"/>
            </p:cNvSpPr>
            <p:nvPr/>
          </p:nvSpPr>
          <p:spPr bwMode="auto">
            <a:xfrm>
              <a:off x="3149998" y="2025246"/>
              <a:ext cx="196584" cy="196584"/>
            </a:xfrm>
            <a:custGeom>
              <a:avLst/>
              <a:gdLst>
                <a:gd name="T0" fmla="*/ 56 w 132"/>
                <a:gd name="T1" fmla="*/ 11 h 132"/>
                <a:gd name="T2" fmla="*/ 36 w 132"/>
                <a:gd name="T3" fmla="*/ 29 h 132"/>
                <a:gd name="T4" fmla="*/ 25 w 132"/>
                <a:gd name="T5" fmla="*/ 56 h 132"/>
                <a:gd name="T6" fmla="*/ 23 w 132"/>
                <a:gd name="T7" fmla="*/ 70 h 132"/>
                <a:gd name="T8" fmla="*/ 28 w 132"/>
                <a:gd name="T9" fmla="*/ 103 h 132"/>
                <a:gd name="T10" fmla="*/ 42 w 132"/>
                <a:gd name="T11" fmla="*/ 117 h 132"/>
                <a:gd name="T12" fmla="*/ 65 w 132"/>
                <a:gd name="T13" fmla="*/ 123 h 132"/>
                <a:gd name="T14" fmla="*/ 85 w 132"/>
                <a:gd name="T15" fmla="*/ 115 h 132"/>
                <a:gd name="T16" fmla="*/ 104 w 132"/>
                <a:gd name="T17" fmla="*/ 88 h 132"/>
                <a:gd name="T18" fmla="*/ 108 w 132"/>
                <a:gd name="T19" fmla="*/ 76 h 132"/>
                <a:gd name="T20" fmla="*/ 106 w 132"/>
                <a:gd name="T21" fmla="*/ 34 h 132"/>
                <a:gd name="T22" fmla="*/ 91 w 132"/>
                <a:gd name="T23" fmla="*/ 15 h 132"/>
                <a:gd name="T24" fmla="*/ 74 w 132"/>
                <a:gd name="T25" fmla="*/ 9 h 132"/>
                <a:gd name="T26" fmla="*/ 68 w 132"/>
                <a:gd name="T27" fmla="*/ 0 h 132"/>
                <a:gd name="T28" fmla="*/ 81 w 132"/>
                <a:gd name="T29" fmla="*/ 2 h 132"/>
                <a:gd name="T30" fmla="*/ 104 w 132"/>
                <a:gd name="T31" fmla="*/ 10 h 132"/>
                <a:gd name="T32" fmla="*/ 117 w 132"/>
                <a:gd name="T33" fmla="*/ 23 h 132"/>
                <a:gd name="T34" fmla="*/ 127 w 132"/>
                <a:gd name="T35" fmla="*/ 38 h 132"/>
                <a:gd name="T36" fmla="*/ 132 w 132"/>
                <a:gd name="T37" fmla="*/ 54 h 132"/>
                <a:gd name="T38" fmla="*/ 132 w 132"/>
                <a:gd name="T39" fmla="*/ 69 h 132"/>
                <a:gd name="T40" fmla="*/ 131 w 132"/>
                <a:gd name="T41" fmla="*/ 80 h 132"/>
                <a:gd name="T42" fmla="*/ 116 w 132"/>
                <a:gd name="T43" fmla="*/ 110 h 132"/>
                <a:gd name="T44" fmla="*/ 94 w 132"/>
                <a:gd name="T45" fmla="*/ 127 h 132"/>
                <a:gd name="T46" fmla="*/ 73 w 132"/>
                <a:gd name="T47" fmla="*/ 132 h 132"/>
                <a:gd name="T48" fmla="*/ 52 w 132"/>
                <a:gd name="T49" fmla="*/ 130 h 132"/>
                <a:gd name="T50" fmla="*/ 40 w 132"/>
                <a:gd name="T51" fmla="*/ 126 h 132"/>
                <a:gd name="T52" fmla="*/ 24 w 132"/>
                <a:gd name="T53" fmla="*/ 117 h 132"/>
                <a:gd name="T54" fmla="*/ 15 w 132"/>
                <a:gd name="T55" fmla="*/ 109 h 132"/>
                <a:gd name="T56" fmla="*/ 2 w 132"/>
                <a:gd name="T57" fmla="*/ 83 h 132"/>
                <a:gd name="T58" fmla="*/ 2 w 132"/>
                <a:gd name="T59" fmla="*/ 51 h 132"/>
                <a:gd name="T60" fmla="*/ 6 w 132"/>
                <a:gd name="T61" fmla="*/ 40 h 132"/>
                <a:gd name="T62" fmla="*/ 14 w 132"/>
                <a:gd name="T63" fmla="*/ 27 h 132"/>
                <a:gd name="T64" fmla="*/ 24 w 132"/>
                <a:gd name="T65" fmla="*/ 15 h 132"/>
                <a:gd name="T66" fmla="*/ 40 w 132"/>
                <a:gd name="T67" fmla="*/ 5 h 132"/>
                <a:gd name="T68" fmla="*/ 49 w 132"/>
                <a:gd name="T69" fmla="*/ 2 h 132"/>
                <a:gd name="T70" fmla="*/ 68 w 132"/>
                <a:gd name="T71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2" h="132">
                  <a:moveTo>
                    <a:pt x="70" y="9"/>
                  </a:moveTo>
                  <a:lnTo>
                    <a:pt x="56" y="11"/>
                  </a:lnTo>
                  <a:lnTo>
                    <a:pt x="45" y="19"/>
                  </a:lnTo>
                  <a:lnTo>
                    <a:pt x="36" y="29"/>
                  </a:lnTo>
                  <a:lnTo>
                    <a:pt x="29" y="42"/>
                  </a:lnTo>
                  <a:lnTo>
                    <a:pt x="25" y="56"/>
                  </a:lnTo>
                  <a:lnTo>
                    <a:pt x="24" y="63"/>
                  </a:lnTo>
                  <a:lnTo>
                    <a:pt x="23" y="70"/>
                  </a:lnTo>
                  <a:lnTo>
                    <a:pt x="24" y="87"/>
                  </a:lnTo>
                  <a:lnTo>
                    <a:pt x="28" y="103"/>
                  </a:lnTo>
                  <a:lnTo>
                    <a:pt x="34" y="112"/>
                  </a:lnTo>
                  <a:lnTo>
                    <a:pt x="42" y="117"/>
                  </a:lnTo>
                  <a:lnTo>
                    <a:pt x="53" y="122"/>
                  </a:lnTo>
                  <a:lnTo>
                    <a:pt x="65" y="123"/>
                  </a:lnTo>
                  <a:lnTo>
                    <a:pt x="76" y="121"/>
                  </a:lnTo>
                  <a:lnTo>
                    <a:pt x="85" y="115"/>
                  </a:lnTo>
                  <a:lnTo>
                    <a:pt x="96" y="103"/>
                  </a:lnTo>
                  <a:lnTo>
                    <a:pt x="104" y="88"/>
                  </a:lnTo>
                  <a:lnTo>
                    <a:pt x="106" y="82"/>
                  </a:lnTo>
                  <a:lnTo>
                    <a:pt x="108" y="76"/>
                  </a:lnTo>
                  <a:lnTo>
                    <a:pt x="110" y="53"/>
                  </a:lnTo>
                  <a:lnTo>
                    <a:pt x="106" y="34"/>
                  </a:lnTo>
                  <a:lnTo>
                    <a:pt x="100" y="23"/>
                  </a:lnTo>
                  <a:lnTo>
                    <a:pt x="91" y="15"/>
                  </a:lnTo>
                  <a:lnTo>
                    <a:pt x="79" y="10"/>
                  </a:lnTo>
                  <a:lnTo>
                    <a:pt x="74" y="9"/>
                  </a:lnTo>
                  <a:lnTo>
                    <a:pt x="70" y="9"/>
                  </a:lnTo>
                  <a:close/>
                  <a:moveTo>
                    <a:pt x="68" y="0"/>
                  </a:moveTo>
                  <a:lnTo>
                    <a:pt x="74" y="1"/>
                  </a:lnTo>
                  <a:lnTo>
                    <a:pt x="81" y="2"/>
                  </a:lnTo>
                  <a:lnTo>
                    <a:pt x="94" y="6"/>
                  </a:lnTo>
                  <a:lnTo>
                    <a:pt x="104" y="10"/>
                  </a:lnTo>
                  <a:lnTo>
                    <a:pt x="112" y="17"/>
                  </a:lnTo>
                  <a:lnTo>
                    <a:pt x="117" y="23"/>
                  </a:lnTo>
                  <a:lnTo>
                    <a:pt x="123" y="31"/>
                  </a:lnTo>
                  <a:lnTo>
                    <a:pt x="127" y="38"/>
                  </a:lnTo>
                  <a:lnTo>
                    <a:pt x="130" y="46"/>
                  </a:lnTo>
                  <a:lnTo>
                    <a:pt x="132" y="54"/>
                  </a:lnTo>
                  <a:lnTo>
                    <a:pt x="132" y="62"/>
                  </a:lnTo>
                  <a:lnTo>
                    <a:pt x="132" y="69"/>
                  </a:lnTo>
                  <a:lnTo>
                    <a:pt x="132" y="74"/>
                  </a:lnTo>
                  <a:lnTo>
                    <a:pt x="131" y="80"/>
                  </a:lnTo>
                  <a:lnTo>
                    <a:pt x="125" y="97"/>
                  </a:lnTo>
                  <a:lnTo>
                    <a:pt x="116" y="110"/>
                  </a:lnTo>
                  <a:lnTo>
                    <a:pt x="106" y="121"/>
                  </a:lnTo>
                  <a:lnTo>
                    <a:pt x="94" y="127"/>
                  </a:lnTo>
                  <a:lnTo>
                    <a:pt x="83" y="131"/>
                  </a:lnTo>
                  <a:lnTo>
                    <a:pt x="73" y="132"/>
                  </a:lnTo>
                  <a:lnTo>
                    <a:pt x="70" y="132"/>
                  </a:lnTo>
                  <a:lnTo>
                    <a:pt x="52" y="130"/>
                  </a:lnTo>
                  <a:lnTo>
                    <a:pt x="46" y="129"/>
                  </a:lnTo>
                  <a:lnTo>
                    <a:pt x="40" y="126"/>
                  </a:lnTo>
                  <a:lnTo>
                    <a:pt x="32" y="123"/>
                  </a:lnTo>
                  <a:lnTo>
                    <a:pt x="24" y="117"/>
                  </a:lnTo>
                  <a:lnTo>
                    <a:pt x="19" y="114"/>
                  </a:lnTo>
                  <a:lnTo>
                    <a:pt x="15" y="109"/>
                  </a:lnTo>
                  <a:lnTo>
                    <a:pt x="8" y="97"/>
                  </a:lnTo>
                  <a:lnTo>
                    <a:pt x="2" y="83"/>
                  </a:lnTo>
                  <a:lnTo>
                    <a:pt x="0" y="68"/>
                  </a:lnTo>
                  <a:lnTo>
                    <a:pt x="2" y="51"/>
                  </a:lnTo>
                  <a:lnTo>
                    <a:pt x="4" y="45"/>
                  </a:lnTo>
                  <a:lnTo>
                    <a:pt x="6" y="40"/>
                  </a:lnTo>
                  <a:lnTo>
                    <a:pt x="9" y="33"/>
                  </a:lnTo>
                  <a:lnTo>
                    <a:pt x="14" y="27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32" y="9"/>
                  </a:lnTo>
                  <a:lnTo>
                    <a:pt x="40" y="5"/>
                  </a:lnTo>
                  <a:lnTo>
                    <a:pt x="43" y="4"/>
                  </a:lnTo>
                  <a:lnTo>
                    <a:pt x="49" y="2"/>
                  </a:lnTo>
                  <a:lnTo>
                    <a:pt x="5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5" name="Freeform 46"/>
            <p:cNvSpPr>
              <a:spLocks noEditPoints="1"/>
            </p:cNvSpPr>
            <p:nvPr/>
          </p:nvSpPr>
          <p:spPr bwMode="auto">
            <a:xfrm>
              <a:off x="3834403" y="2345605"/>
              <a:ext cx="211146" cy="196584"/>
            </a:xfrm>
            <a:custGeom>
              <a:avLst/>
              <a:gdLst>
                <a:gd name="T0" fmla="*/ 65 w 144"/>
                <a:gd name="T1" fmla="*/ 76 h 134"/>
                <a:gd name="T2" fmla="*/ 73 w 144"/>
                <a:gd name="T3" fmla="*/ 83 h 134"/>
                <a:gd name="T4" fmla="*/ 88 w 144"/>
                <a:gd name="T5" fmla="*/ 92 h 134"/>
                <a:gd name="T6" fmla="*/ 109 w 144"/>
                <a:gd name="T7" fmla="*/ 89 h 134"/>
                <a:gd name="T8" fmla="*/ 124 w 144"/>
                <a:gd name="T9" fmla="*/ 70 h 134"/>
                <a:gd name="T10" fmla="*/ 123 w 144"/>
                <a:gd name="T11" fmla="*/ 48 h 134"/>
                <a:gd name="T12" fmla="*/ 110 w 144"/>
                <a:gd name="T13" fmla="*/ 36 h 134"/>
                <a:gd name="T14" fmla="*/ 103 w 144"/>
                <a:gd name="T15" fmla="*/ 33 h 134"/>
                <a:gd name="T16" fmla="*/ 78 w 144"/>
                <a:gd name="T17" fmla="*/ 0 h 134"/>
                <a:gd name="T18" fmla="*/ 107 w 144"/>
                <a:gd name="T19" fmla="*/ 22 h 134"/>
                <a:gd name="T20" fmla="*/ 110 w 144"/>
                <a:gd name="T21" fmla="*/ 26 h 134"/>
                <a:gd name="T22" fmla="*/ 135 w 144"/>
                <a:gd name="T23" fmla="*/ 48 h 134"/>
                <a:gd name="T24" fmla="*/ 144 w 144"/>
                <a:gd name="T25" fmla="*/ 74 h 134"/>
                <a:gd name="T26" fmla="*/ 136 w 144"/>
                <a:gd name="T27" fmla="*/ 95 h 134"/>
                <a:gd name="T28" fmla="*/ 119 w 144"/>
                <a:gd name="T29" fmla="*/ 107 h 134"/>
                <a:gd name="T30" fmla="*/ 107 w 144"/>
                <a:gd name="T31" fmla="*/ 109 h 134"/>
                <a:gd name="T32" fmla="*/ 70 w 144"/>
                <a:gd name="T33" fmla="*/ 93 h 134"/>
                <a:gd name="T34" fmla="*/ 63 w 144"/>
                <a:gd name="T35" fmla="*/ 88 h 134"/>
                <a:gd name="T36" fmla="*/ 60 w 144"/>
                <a:gd name="T37" fmla="*/ 84 h 134"/>
                <a:gd name="T38" fmla="*/ 37 w 144"/>
                <a:gd name="T39" fmla="*/ 113 h 134"/>
                <a:gd name="T40" fmla="*/ 36 w 144"/>
                <a:gd name="T41" fmla="*/ 116 h 134"/>
                <a:gd name="T42" fmla="*/ 37 w 144"/>
                <a:gd name="T43" fmla="*/ 118 h 134"/>
                <a:gd name="T44" fmla="*/ 38 w 144"/>
                <a:gd name="T45" fmla="*/ 119 h 134"/>
                <a:gd name="T46" fmla="*/ 43 w 144"/>
                <a:gd name="T47" fmla="*/ 134 h 134"/>
                <a:gd name="T48" fmla="*/ 6 w 144"/>
                <a:gd name="T49" fmla="*/ 93 h 134"/>
                <a:gd name="T50" fmla="*/ 18 w 144"/>
                <a:gd name="T51" fmla="*/ 103 h 134"/>
                <a:gd name="T52" fmla="*/ 19 w 144"/>
                <a:gd name="T53" fmla="*/ 102 h 134"/>
                <a:gd name="T54" fmla="*/ 22 w 144"/>
                <a:gd name="T55" fmla="*/ 101 h 134"/>
                <a:gd name="T56" fmla="*/ 82 w 144"/>
                <a:gd name="T57" fmla="*/ 22 h 134"/>
                <a:gd name="T58" fmla="*/ 85 w 144"/>
                <a:gd name="T59" fmla="*/ 19 h 134"/>
                <a:gd name="T60" fmla="*/ 85 w 144"/>
                <a:gd name="T61" fmla="*/ 17 h 134"/>
                <a:gd name="T62" fmla="*/ 73 w 144"/>
                <a:gd name="T63" fmla="*/ 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4" h="134">
                  <a:moveTo>
                    <a:pt x="100" y="32"/>
                  </a:moveTo>
                  <a:lnTo>
                    <a:pt x="65" y="76"/>
                  </a:lnTo>
                  <a:lnTo>
                    <a:pt x="70" y="81"/>
                  </a:lnTo>
                  <a:lnTo>
                    <a:pt x="73" y="83"/>
                  </a:lnTo>
                  <a:lnTo>
                    <a:pt x="77" y="86"/>
                  </a:lnTo>
                  <a:lnTo>
                    <a:pt x="88" y="92"/>
                  </a:lnTo>
                  <a:lnTo>
                    <a:pt x="99" y="93"/>
                  </a:lnTo>
                  <a:lnTo>
                    <a:pt x="109" y="89"/>
                  </a:lnTo>
                  <a:lnTo>
                    <a:pt x="118" y="81"/>
                  </a:lnTo>
                  <a:lnTo>
                    <a:pt x="124" y="70"/>
                  </a:lnTo>
                  <a:lnTo>
                    <a:pt x="126" y="58"/>
                  </a:lnTo>
                  <a:lnTo>
                    <a:pt x="123" y="48"/>
                  </a:lnTo>
                  <a:lnTo>
                    <a:pt x="114" y="39"/>
                  </a:lnTo>
                  <a:lnTo>
                    <a:pt x="110" y="36"/>
                  </a:lnTo>
                  <a:lnTo>
                    <a:pt x="106" y="33"/>
                  </a:lnTo>
                  <a:lnTo>
                    <a:pt x="103" y="33"/>
                  </a:lnTo>
                  <a:lnTo>
                    <a:pt x="100" y="32"/>
                  </a:lnTo>
                  <a:close/>
                  <a:moveTo>
                    <a:pt x="78" y="0"/>
                  </a:moveTo>
                  <a:lnTo>
                    <a:pt x="105" y="21"/>
                  </a:lnTo>
                  <a:lnTo>
                    <a:pt x="107" y="22"/>
                  </a:lnTo>
                  <a:lnTo>
                    <a:pt x="108" y="23"/>
                  </a:lnTo>
                  <a:lnTo>
                    <a:pt x="110" y="26"/>
                  </a:lnTo>
                  <a:lnTo>
                    <a:pt x="121" y="32"/>
                  </a:lnTo>
                  <a:lnTo>
                    <a:pt x="135" y="48"/>
                  </a:lnTo>
                  <a:lnTo>
                    <a:pt x="143" y="64"/>
                  </a:lnTo>
                  <a:lnTo>
                    <a:pt x="144" y="74"/>
                  </a:lnTo>
                  <a:lnTo>
                    <a:pt x="142" y="85"/>
                  </a:lnTo>
                  <a:lnTo>
                    <a:pt x="136" y="95"/>
                  </a:lnTo>
                  <a:lnTo>
                    <a:pt x="128" y="102"/>
                  </a:lnTo>
                  <a:lnTo>
                    <a:pt x="119" y="107"/>
                  </a:lnTo>
                  <a:lnTo>
                    <a:pt x="108" y="109"/>
                  </a:lnTo>
                  <a:lnTo>
                    <a:pt x="107" y="109"/>
                  </a:lnTo>
                  <a:lnTo>
                    <a:pt x="89" y="104"/>
                  </a:lnTo>
                  <a:lnTo>
                    <a:pt x="70" y="93"/>
                  </a:lnTo>
                  <a:lnTo>
                    <a:pt x="68" y="91"/>
                  </a:lnTo>
                  <a:lnTo>
                    <a:pt x="63" y="88"/>
                  </a:lnTo>
                  <a:lnTo>
                    <a:pt x="61" y="85"/>
                  </a:lnTo>
                  <a:lnTo>
                    <a:pt x="60" y="84"/>
                  </a:lnTo>
                  <a:lnTo>
                    <a:pt x="38" y="111"/>
                  </a:lnTo>
                  <a:lnTo>
                    <a:pt x="37" y="113"/>
                  </a:lnTo>
                  <a:lnTo>
                    <a:pt x="36" y="115"/>
                  </a:lnTo>
                  <a:lnTo>
                    <a:pt x="36" y="116"/>
                  </a:lnTo>
                  <a:lnTo>
                    <a:pt x="36" y="117"/>
                  </a:lnTo>
                  <a:lnTo>
                    <a:pt x="37" y="118"/>
                  </a:lnTo>
                  <a:lnTo>
                    <a:pt x="37" y="120"/>
                  </a:lnTo>
                  <a:lnTo>
                    <a:pt x="38" y="119"/>
                  </a:lnTo>
                  <a:lnTo>
                    <a:pt x="47" y="126"/>
                  </a:lnTo>
                  <a:lnTo>
                    <a:pt x="43" y="134"/>
                  </a:lnTo>
                  <a:lnTo>
                    <a:pt x="0" y="100"/>
                  </a:lnTo>
                  <a:lnTo>
                    <a:pt x="6" y="93"/>
                  </a:lnTo>
                  <a:lnTo>
                    <a:pt x="17" y="102"/>
                  </a:lnTo>
                  <a:lnTo>
                    <a:pt x="18" y="103"/>
                  </a:lnTo>
                  <a:lnTo>
                    <a:pt x="18" y="103"/>
                  </a:lnTo>
                  <a:lnTo>
                    <a:pt x="19" y="102"/>
                  </a:lnTo>
                  <a:lnTo>
                    <a:pt x="20" y="101"/>
                  </a:lnTo>
                  <a:lnTo>
                    <a:pt x="22" y="101"/>
                  </a:lnTo>
                  <a:lnTo>
                    <a:pt x="23" y="99"/>
                  </a:lnTo>
                  <a:lnTo>
                    <a:pt x="82" y="22"/>
                  </a:lnTo>
                  <a:lnTo>
                    <a:pt x="83" y="20"/>
                  </a:lnTo>
                  <a:lnTo>
                    <a:pt x="85" y="19"/>
                  </a:lnTo>
                  <a:lnTo>
                    <a:pt x="85" y="18"/>
                  </a:lnTo>
                  <a:lnTo>
                    <a:pt x="85" y="17"/>
                  </a:lnTo>
                  <a:lnTo>
                    <a:pt x="83" y="15"/>
                  </a:lnTo>
                  <a:lnTo>
                    <a:pt x="73" y="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6" name="Freeform 47"/>
            <p:cNvSpPr>
              <a:spLocks/>
            </p:cNvSpPr>
            <p:nvPr/>
          </p:nvSpPr>
          <p:spPr bwMode="auto">
            <a:xfrm>
              <a:off x="3557729" y="2178144"/>
              <a:ext cx="196584" cy="189303"/>
            </a:xfrm>
            <a:custGeom>
              <a:avLst/>
              <a:gdLst>
                <a:gd name="T0" fmla="*/ 61 w 132"/>
                <a:gd name="T1" fmla="*/ 0 h 131"/>
                <a:gd name="T2" fmla="*/ 78 w 132"/>
                <a:gd name="T3" fmla="*/ 2 h 131"/>
                <a:gd name="T4" fmla="*/ 96 w 132"/>
                <a:gd name="T5" fmla="*/ 8 h 131"/>
                <a:gd name="T6" fmla="*/ 101 w 132"/>
                <a:gd name="T7" fmla="*/ 12 h 131"/>
                <a:gd name="T8" fmla="*/ 106 w 132"/>
                <a:gd name="T9" fmla="*/ 14 h 131"/>
                <a:gd name="T10" fmla="*/ 109 w 132"/>
                <a:gd name="T11" fmla="*/ 17 h 131"/>
                <a:gd name="T12" fmla="*/ 114 w 132"/>
                <a:gd name="T13" fmla="*/ 21 h 131"/>
                <a:gd name="T14" fmla="*/ 118 w 132"/>
                <a:gd name="T15" fmla="*/ 25 h 131"/>
                <a:gd name="T16" fmla="*/ 122 w 132"/>
                <a:gd name="T17" fmla="*/ 30 h 131"/>
                <a:gd name="T18" fmla="*/ 124 w 132"/>
                <a:gd name="T19" fmla="*/ 25 h 131"/>
                <a:gd name="T20" fmla="*/ 132 w 132"/>
                <a:gd name="T21" fmla="*/ 30 h 131"/>
                <a:gd name="T22" fmla="*/ 118 w 132"/>
                <a:gd name="T23" fmla="*/ 64 h 131"/>
                <a:gd name="T24" fmla="*/ 109 w 132"/>
                <a:gd name="T25" fmla="*/ 59 h 131"/>
                <a:gd name="T26" fmla="*/ 113 w 132"/>
                <a:gd name="T27" fmla="*/ 50 h 131"/>
                <a:gd name="T28" fmla="*/ 111 w 132"/>
                <a:gd name="T29" fmla="*/ 40 h 131"/>
                <a:gd name="T30" fmla="*/ 107 w 132"/>
                <a:gd name="T31" fmla="*/ 31 h 131"/>
                <a:gd name="T32" fmla="*/ 102 w 132"/>
                <a:gd name="T33" fmla="*/ 24 h 131"/>
                <a:gd name="T34" fmla="*/ 96 w 132"/>
                <a:gd name="T35" fmla="*/ 20 h 131"/>
                <a:gd name="T36" fmla="*/ 89 w 132"/>
                <a:gd name="T37" fmla="*/ 15 h 131"/>
                <a:gd name="T38" fmla="*/ 75 w 132"/>
                <a:gd name="T39" fmla="*/ 11 h 131"/>
                <a:gd name="T40" fmla="*/ 62 w 132"/>
                <a:gd name="T41" fmla="*/ 14 h 131"/>
                <a:gd name="T42" fmla="*/ 51 w 132"/>
                <a:gd name="T43" fmla="*/ 21 h 131"/>
                <a:gd name="T44" fmla="*/ 40 w 132"/>
                <a:gd name="T45" fmla="*/ 31 h 131"/>
                <a:gd name="T46" fmla="*/ 33 w 132"/>
                <a:gd name="T47" fmla="*/ 40 h 131"/>
                <a:gd name="T48" fmla="*/ 31 w 132"/>
                <a:gd name="T49" fmla="*/ 44 h 131"/>
                <a:gd name="T50" fmla="*/ 28 w 132"/>
                <a:gd name="T51" fmla="*/ 49 h 131"/>
                <a:gd name="T52" fmla="*/ 22 w 132"/>
                <a:gd name="T53" fmla="*/ 65 h 131"/>
                <a:gd name="T54" fmla="*/ 19 w 132"/>
                <a:gd name="T55" fmla="*/ 79 h 131"/>
                <a:gd name="T56" fmla="*/ 22 w 132"/>
                <a:gd name="T57" fmla="*/ 92 h 131"/>
                <a:gd name="T58" fmla="*/ 27 w 132"/>
                <a:gd name="T59" fmla="*/ 103 h 131"/>
                <a:gd name="T60" fmla="*/ 35 w 132"/>
                <a:gd name="T61" fmla="*/ 112 h 131"/>
                <a:gd name="T62" fmla="*/ 44 w 132"/>
                <a:gd name="T63" fmla="*/ 119 h 131"/>
                <a:gd name="T64" fmla="*/ 55 w 132"/>
                <a:gd name="T65" fmla="*/ 122 h 131"/>
                <a:gd name="T66" fmla="*/ 66 w 132"/>
                <a:gd name="T67" fmla="*/ 122 h 131"/>
                <a:gd name="T68" fmla="*/ 79 w 132"/>
                <a:gd name="T69" fmla="*/ 118 h 131"/>
                <a:gd name="T70" fmla="*/ 92 w 132"/>
                <a:gd name="T71" fmla="*/ 110 h 131"/>
                <a:gd name="T72" fmla="*/ 95 w 132"/>
                <a:gd name="T73" fmla="*/ 109 h 131"/>
                <a:gd name="T74" fmla="*/ 99 w 132"/>
                <a:gd name="T75" fmla="*/ 115 h 131"/>
                <a:gd name="T76" fmla="*/ 98 w 132"/>
                <a:gd name="T77" fmla="*/ 116 h 131"/>
                <a:gd name="T78" fmla="*/ 86 w 132"/>
                <a:gd name="T79" fmla="*/ 124 h 131"/>
                <a:gd name="T80" fmla="*/ 74 w 132"/>
                <a:gd name="T81" fmla="*/ 129 h 131"/>
                <a:gd name="T82" fmla="*/ 66 w 132"/>
                <a:gd name="T83" fmla="*/ 131 h 131"/>
                <a:gd name="T84" fmla="*/ 59 w 132"/>
                <a:gd name="T85" fmla="*/ 131 h 131"/>
                <a:gd name="T86" fmla="*/ 54 w 132"/>
                <a:gd name="T87" fmla="*/ 131 h 131"/>
                <a:gd name="T88" fmla="*/ 48 w 132"/>
                <a:gd name="T89" fmla="*/ 130 h 131"/>
                <a:gd name="T90" fmla="*/ 44 w 132"/>
                <a:gd name="T91" fmla="*/ 129 h 131"/>
                <a:gd name="T92" fmla="*/ 38 w 132"/>
                <a:gd name="T93" fmla="*/ 127 h 131"/>
                <a:gd name="T94" fmla="*/ 35 w 132"/>
                <a:gd name="T95" fmla="*/ 124 h 131"/>
                <a:gd name="T96" fmla="*/ 18 w 132"/>
                <a:gd name="T97" fmla="*/ 114 h 131"/>
                <a:gd name="T98" fmla="*/ 8 w 132"/>
                <a:gd name="T99" fmla="*/ 101 h 131"/>
                <a:gd name="T100" fmla="*/ 1 w 132"/>
                <a:gd name="T101" fmla="*/ 86 h 131"/>
                <a:gd name="T102" fmla="*/ 0 w 132"/>
                <a:gd name="T103" fmla="*/ 69 h 131"/>
                <a:gd name="T104" fmla="*/ 1 w 132"/>
                <a:gd name="T105" fmla="*/ 53 h 131"/>
                <a:gd name="T106" fmla="*/ 8 w 132"/>
                <a:gd name="T107" fmla="*/ 39 h 131"/>
                <a:gd name="T108" fmla="*/ 9 w 132"/>
                <a:gd name="T109" fmla="*/ 35 h 131"/>
                <a:gd name="T110" fmla="*/ 11 w 132"/>
                <a:gd name="T111" fmla="*/ 32 h 131"/>
                <a:gd name="T112" fmla="*/ 20 w 132"/>
                <a:gd name="T113" fmla="*/ 21 h 131"/>
                <a:gd name="T114" fmla="*/ 32 w 132"/>
                <a:gd name="T115" fmla="*/ 11 h 131"/>
                <a:gd name="T116" fmla="*/ 45 w 132"/>
                <a:gd name="T117" fmla="*/ 4 h 131"/>
                <a:gd name="T118" fmla="*/ 61 w 132"/>
                <a:gd name="T11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2" h="131">
                  <a:moveTo>
                    <a:pt x="61" y="0"/>
                  </a:moveTo>
                  <a:lnTo>
                    <a:pt x="78" y="2"/>
                  </a:lnTo>
                  <a:lnTo>
                    <a:pt x="96" y="8"/>
                  </a:lnTo>
                  <a:lnTo>
                    <a:pt x="101" y="12"/>
                  </a:lnTo>
                  <a:lnTo>
                    <a:pt x="106" y="14"/>
                  </a:lnTo>
                  <a:lnTo>
                    <a:pt x="109" y="17"/>
                  </a:lnTo>
                  <a:lnTo>
                    <a:pt x="114" y="21"/>
                  </a:lnTo>
                  <a:lnTo>
                    <a:pt x="118" y="25"/>
                  </a:lnTo>
                  <a:lnTo>
                    <a:pt x="122" y="30"/>
                  </a:lnTo>
                  <a:lnTo>
                    <a:pt x="124" y="25"/>
                  </a:lnTo>
                  <a:lnTo>
                    <a:pt x="132" y="30"/>
                  </a:lnTo>
                  <a:lnTo>
                    <a:pt x="118" y="64"/>
                  </a:lnTo>
                  <a:lnTo>
                    <a:pt x="109" y="59"/>
                  </a:lnTo>
                  <a:lnTo>
                    <a:pt x="113" y="50"/>
                  </a:lnTo>
                  <a:lnTo>
                    <a:pt x="111" y="40"/>
                  </a:lnTo>
                  <a:lnTo>
                    <a:pt x="107" y="31"/>
                  </a:lnTo>
                  <a:lnTo>
                    <a:pt x="102" y="24"/>
                  </a:lnTo>
                  <a:lnTo>
                    <a:pt x="96" y="20"/>
                  </a:lnTo>
                  <a:lnTo>
                    <a:pt x="89" y="15"/>
                  </a:lnTo>
                  <a:lnTo>
                    <a:pt x="75" y="11"/>
                  </a:lnTo>
                  <a:lnTo>
                    <a:pt x="62" y="14"/>
                  </a:lnTo>
                  <a:lnTo>
                    <a:pt x="51" y="21"/>
                  </a:lnTo>
                  <a:lnTo>
                    <a:pt x="40" y="31"/>
                  </a:lnTo>
                  <a:lnTo>
                    <a:pt x="33" y="40"/>
                  </a:lnTo>
                  <a:lnTo>
                    <a:pt x="31" y="44"/>
                  </a:lnTo>
                  <a:lnTo>
                    <a:pt x="28" y="49"/>
                  </a:lnTo>
                  <a:lnTo>
                    <a:pt x="22" y="65"/>
                  </a:lnTo>
                  <a:lnTo>
                    <a:pt x="19" y="79"/>
                  </a:lnTo>
                  <a:lnTo>
                    <a:pt x="22" y="92"/>
                  </a:lnTo>
                  <a:lnTo>
                    <a:pt x="27" y="103"/>
                  </a:lnTo>
                  <a:lnTo>
                    <a:pt x="35" y="112"/>
                  </a:lnTo>
                  <a:lnTo>
                    <a:pt x="44" y="119"/>
                  </a:lnTo>
                  <a:lnTo>
                    <a:pt x="55" y="122"/>
                  </a:lnTo>
                  <a:lnTo>
                    <a:pt x="66" y="122"/>
                  </a:lnTo>
                  <a:lnTo>
                    <a:pt x="79" y="118"/>
                  </a:lnTo>
                  <a:lnTo>
                    <a:pt x="92" y="110"/>
                  </a:lnTo>
                  <a:lnTo>
                    <a:pt x="95" y="109"/>
                  </a:lnTo>
                  <a:lnTo>
                    <a:pt x="99" y="115"/>
                  </a:lnTo>
                  <a:lnTo>
                    <a:pt x="98" y="116"/>
                  </a:lnTo>
                  <a:lnTo>
                    <a:pt x="86" y="124"/>
                  </a:lnTo>
                  <a:lnTo>
                    <a:pt x="74" y="129"/>
                  </a:lnTo>
                  <a:lnTo>
                    <a:pt x="66" y="131"/>
                  </a:lnTo>
                  <a:lnTo>
                    <a:pt x="59" y="131"/>
                  </a:lnTo>
                  <a:lnTo>
                    <a:pt x="54" y="131"/>
                  </a:lnTo>
                  <a:lnTo>
                    <a:pt x="48" y="130"/>
                  </a:lnTo>
                  <a:lnTo>
                    <a:pt x="44" y="129"/>
                  </a:lnTo>
                  <a:lnTo>
                    <a:pt x="38" y="127"/>
                  </a:lnTo>
                  <a:lnTo>
                    <a:pt x="35" y="124"/>
                  </a:lnTo>
                  <a:lnTo>
                    <a:pt x="18" y="114"/>
                  </a:lnTo>
                  <a:lnTo>
                    <a:pt x="8" y="101"/>
                  </a:lnTo>
                  <a:lnTo>
                    <a:pt x="1" y="86"/>
                  </a:lnTo>
                  <a:lnTo>
                    <a:pt x="0" y="69"/>
                  </a:lnTo>
                  <a:lnTo>
                    <a:pt x="1" y="53"/>
                  </a:lnTo>
                  <a:lnTo>
                    <a:pt x="8" y="39"/>
                  </a:lnTo>
                  <a:lnTo>
                    <a:pt x="9" y="35"/>
                  </a:lnTo>
                  <a:lnTo>
                    <a:pt x="11" y="32"/>
                  </a:lnTo>
                  <a:lnTo>
                    <a:pt x="20" y="21"/>
                  </a:lnTo>
                  <a:lnTo>
                    <a:pt x="32" y="11"/>
                  </a:lnTo>
                  <a:lnTo>
                    <a:pt x="45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2989818" y="1988841"/>
              <a:ext cx="152899" cy="196584"/>
            </a:xfrm>
            <a:custGeom>
              <a:avLst/>
              <a:gdLst>
                <a:gd name="T0" fmla="*/ 16 w 106"/>
                <a:gd name="T1" fmla="*/ 0 h 133"/>
                <a:gd name="T2" fmla="*/ 106 w 106"/>
                <a:gd name="T3" fmla="*/ 12 h 133"/>
                <a:gd name="T4" fmla="*/ 102 w 106"/>
                <a:gd name="T5" fmla="*/ 41 h 133"/>
                <a:gd name="T6" fmla="*/ 93 w 106"/>
                <a:gd name="T7" fmla="*/ 40 h 133"/>
                <a:gd name="T8" fmla="*/ 94 w 106"/>
                <a:gd name="T9" fmla="*/ 31 h 133"/>
                <a:gd name="T10" fmla="*/ 93 w 106"/>
                <a:gd name="T11" fmla="*/ 29 h 133"/>
                <a:gd name="T12" fmla="*/ 91 w 106"/>
                <a:gd name="T13" fmla="*/ 26 h 133"/>
                <a:gd name="T14" fmla="*/ 88 w 106"/>
                <a:gd name="T15" fmla="*/ 25 h 133"/>
                <a:gd name="T16" fmla="*/ 81 w 106"/>
                <a:gd name="T17" fmla="*/ 22 h 133"/>
                <a:gd name="T18" fmla="*/ 74 w 106"/>
                <a:gd name="T19" fmla="*/ 18 h 133"/>
                <a:gd name="T20" fmla="*/ 66 w 106"/>
                <a:gd name="T21" fmla="*/ 16 h 133"/>
                <a:gd name="T22" fmla="*/ 62 w 106"/>
                <a:gd name="T23" fmla="*/ 15 h 133"/>
                <a:gd name="T24" fmla="*/ 58 w 106"/>
                <a:gd name="T25" fmla="*/ 15 h 133"/>
                <a:gd name="T26" fmla="*/ 56 w 106"/>
                <a:gd name="T27" fmla="*/ 14 h 133"/>
                <a:gd name="T28" fmla="*/ 54 w 106"/>
                <a:gd name="T29" fmla="*/ 14 h 133"/>
                <a:gd name="T30" fmla="*/ 53 w 106"/>
                <a:gd name="T31" fmla="*/ 15 h 133"/>
                <a:gd name="T32" fmla="*/ 53 w 106"/>
                <a:gd name="T33" fmla="*/ 15 h 133"/>
                <a:gd name="T34" fmla="*/ 52 w 106"/>
                <a:gd name="T35" fmla="*/ 16 h 133"/>
                <a:gd name="T36" fmla="*/ 51 w 106"/>
                <a:gd name="T37" fmla="*/ 18 h 133"/>
                <a:gd name="T38" fmla="*/ 38 w 106"/>
                <a:gd name="T39" fmla="*/ 119 h 133"/>
                <a:gd name="T40" fmla="*/ 39 w 106"/>
                <a:gd name="T41" fmla="*/ 120 h 133"/>
                <a:gd name="T42" fmla="*/ 39 w 106"/>
                <a:gd name="T43" fmla="*/ 122 h 133"/>
                <a:gd name="T44" fmla="*/ 42 w 106"/>
                <a:gd name="T45" fmla="*/ 122 h 133"/>
                <a:gd name="T46" fmla="*/ 43 w 106"/>
                <a:gd name="T47" fmla="*/ 123 h 133"/>
                <a:gd name="T48" fmla="*/ 55 w 106"/>
                <a:gd name="T49" fmla="*/ 124 h 133"/>
                <a:gd name="T50" fmla="*/ 54 w 106"/>
                <a:gd name="T51" fmla="*/ 133 h 133"/>
                <a:gd name="T52" fmla="*/ 0 w 106"/>
                <a:gd name="T53" fmla="*/ 126 h 133"/>
                <a:gd name="T54" fmla="*/ 1 w 106"/>
                <a:gd name="T55" fmla="*/ 117 h 133"/>
                <a:gd name="T56" fmla="*/ 13 w 106"/>
                <a:gd name="T57" fmla="*/ 119 h 133"/>
                <a:gd name="T58" fmla="*/ 16 w 106"/>
                <a:gd name="T59" fmla="*/ 119 h 133"/>
                <a:gd name="T60" fmla="*/ 17 w 106"/>
                <a:gd name="T61" fmla="*/ 119 h 133"/>
                <a:gd name="T62" fmla="*/ 18 w 106"/>
                <a:gd name="T63" fmla="*/ 117 h 133"/>
                <a:gd name="T64" fmla="*/ 18 w 106"/>
                <a:gd name="T65" fmla="*/ 117 h 133"/>
                <a:gd name="T66" fmla="*/ 19 w 106"/>
                <a:gd name="T67" fmla="*/ 115 h 133"/>
                <a:gd name="T68" fmla="*/ 31 w 106"/>
                <a:gd name="T69" fmla="*/ 15 h 133"/>
                <a:gd name="T70" fmla="*/ 30 w 106"/>
                <a:gd name="T71" fmla="*/ 14 h 133"/>
                <a:gd name="T72" fmla="*/ 30 w 106"/>
                <a:gd name="T73" fmla="*/ 13 h 133"/>
                <a:gd name="T74" fmla="*/ 28 w 106"/>
                <a:gd name="T75" fmla="*/ 12 h 133"/>
                <a:gd name="T76" fmla="*/ 27 w 106"/>
                <a:gd name="T77" fmla="*/ 11 h 133"/>
                <a:gd name="T78" fmla="*/ 15 w 106"/>
                <a:gd name="T79" fmla="*/ 9 h 133"/>
                <a:gd name="T80" fmla="*/ 16 w 106"/>
                <a:gd name="T8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6" h="133">
                  <a:moveTo>
                    <a:pt x="16" y="0"/>
                  </a:moveTo>
                  <a:lnTo>
                    <a:pt x="106" y="12"/>
                  </a:lnTo>
                  <a:lnTo>
                    <a:pt x="102" y="41"/>
                  </a:lnTo>
                  <a:lnTo>
                    <a:pt x="93" y="40"/>
                  </a:lnTo>
                  <a:lnTo>
                    <a:pt x="94" y="31"/>
                  </a:lnTo>
                  <a:lnTo>
                    <a:pt x="93" y="29"/>
                  </a:lnTo>
                  <a:lnTo>
                    <a:pt x="91" y="26"/>
                  </a:lnTo>
                  <a:lnTo>
                    <a:pt x="88" y="25"/>
                  </a:lnTo>
                  <a:lnTo>
                    <a:pt x="81" y="22"/>
                  </a:lnTo>
                  <a:lnTo>
                    <a:pt x="74" y="18"/>
                  </a:lnTo>
                  <a:lnTo>
                    <a:pt x="66" y="16"/>
                  </a:lnTo>
                  <a:lnTo>
                    <a:pt x="62" y="15"/>
                  </a:lnTo>
                  <a:lnTo>
                    <a:pt x="58" y="15"/>
                  </a:lnTo>
                  <a:lnTo>
                    <a:pt x="56" y="14"/>
                  </a:lnTo>
                  <a:lnTo>
                    <a:pt x="54" y="14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2" y="16"/>
                  </a:lnTo>
                  <a:lnTo>
                    <a:pt x="51" y="18"/>
                  </a:lnTo>
                  <a:lnTo>
                    <a:pt x="38" y="119"/>
                  </a:lnTo>
                  <a:lnTo>
                    <a:pt x="39" y="120"/>
                  </a:lnTo>
                  <a:lnTo>
                    <a:pt x="39" y="122"/>
                  </a:lnTo>
                  <a:lnTo>
                    <a:pt x="42" y="122"/>
                  </a:lnTo>
                  <a:lnTo>
                    <a:pt x="43" y="123"/>
                  </a:lnTo>
                  <a:lnTo>
                    <a:pt x="55" y="124"/>
                  </a:lnTo>
                  <a:lnTo>
                    <a:pt x="54" y="133"/>
                  </a:lnTo>
                  <a:lnTo>
                    <a:pt x="0" y="126"/>
                  </a:lnTo>
                  <a:lnTo>
                    <a:pt x="1" y="117"/>
                  </a:lnTo>
                  <a:lnTo>
                    <a:pt x="13" y="119"/>
                  </a:lnTo>
                  <a:lnTo>
                    <a:pt x="16" y="119"/>
                  </a:lnTo>
                  <a:lnTo>
                    <a:pt x="17" y="119"/>
                  </a:lnTo>
                  <a:lnTo>
                    <a:pt x="18" y="117"/>
                  </a:lnTo>
                  <a:lnTo>
                    <a:pt x="18" y="117"/>
                  </a:lnTo>
                  <a:lnTo>
                    <a:pt x="19" y="115"/>
                  </a:lnTo>
                  <a:lnTo>
                    <a:pt x="31" y="15"/>
                  </a:lnTo>
                  <a:lnTo>
                    <a:pt x="30" y="14"/>
                  </a:lnTo>
                  <a:lnTo>
                    <a:pt x="30" y="13"/>
                  </a:lnTo>
                  <a:lnTo>
                    <a:pt x="28" y="12"/>
                  </a:lnTo>
                  <a:lnTo>
                    <a:pt x="27" y="11"/>
                  </a:lnTo>
                  <a:lnTo>
                    <a:pt x="15" y="9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8" name="Freeform 49"/>
            <p:cNvSpPr>
              <a:spLocks noEditPoints="1"/>
            </p:cNvSpPr>
            <p:nvPr/>
          </p:nvSpPr>
          <p:spPr bwMode="auto">
            <a:xfrm>
              <a:off x="3965460" y="2527628"/>
              <a:ext cx="203865" cy="196584"/>
            </a:xfrm>
            <a:custGeom>
              <a:avLst/>
              <a:gdLst>
                <a:gd name="T0" fmla="*/ 111 w 138"/>
                <a:gd name="T1" fmla="*/ 20 h 136"/>
                <a:gd name="T2" fmla="*/ 70 w 138"/>
                <a:gd name="T3" fmla="*/ 38 h 136"/>
                <a:gd name="T4" fmla="*/ 92 w 138"/>
                <a:gd name="T5" fmla="*/ 60 h 136"/>
                <a:gd name="T6" fmla="*/ 111 w 138"/>
                <a:gd name="T7" fmla="*/ 20 h 136"/>
                <a:gd name="T8" fmla="*/ 132 w 138"/>
                <a:gd name="T9" fmla="*/ 0 h 136"/>
                <a:gd name="T10" fmla="*/ 138 w 138"/>
                <a:gd name="T11" fmla="*/ 8 h 136"/>
                <a:gd name="T12" fmla="*/ 87 w 138"/>
                <a:gd name="T13" fmla="*/ 113 h 136"/>
                <a:gd name="T14" fmla="*/ 86 w 138"/>
                <a:gd name="T15" fmla="*/ 115 h 136"/>
                <a:gd name="T16" fmla="*/ 86 w 138"/>
                <a:gd name="T17" fmla="*/ 118 h 136"/>
                <a:gd name="T18" fmla="*/ 86 w 138"/>
                <a:gd name="T19" fmla="*/ 121 h 136"/>
                <a:gd name="T20" fmla="*/ 86 w 138"/>
                <a:gd name="T21" fmla="*/ 123 h 136"/>
                <a:gd name="T22" fmla="*/ 88 w 138"/>
                <a:gd name="T23" fmla="*/ 125 h 136"/>
                <a:gd name="T24" fmla="*/ 92 w 138"/>
                <a:gd name="T25" fmla="*/ 130 h 136"/>
                <a:gd name="T26" fmla="*/ 86 w 138"/>
                <a:gd name="T27" fmla="*/ 136 h 136"/>
                <a:gd name="T28" fmla="*/ 52 w 138"/>
                <a:gd name="T29" fmla="*/ 101 h 136"/>
                <a:gd name="T30" fmla="*/ 57 w 138"/>
                <a:gd name="T31" fmla="*/ 94 h 136"/>
                <a:gd name="T32" fmla="*/ 64 w 138"/>
                <a:gd name="T33" fmla="*/ 101 h 136"/>
                <a:gd name="T34" fmla="*/ 64 w 138"/>
                <a:gd name="T35" fmla="*/ 104 h 136"/>
                <a:gd name="T36" fmla="*/ 65 w 138"/>
                <a:gd name="T37" fmla="*/ 102 h 136"/>
                <a:gd name="T38" fmla="*/ 68 w 138"/>
                <a:gd name="T39" fmla="*/ 104 h 136"/>
                <a:gd name="T40" fmla="*/ 68 w 138"/>
                <a:gd name="T41" fmla="*/ 104 h 136"/>
                <a:gd name="T42" fmla="*/ 69 w 138"/>
                <a:gd name="T43" fmla="*/ 103 h 136"/>
                <a:gd name="T44" fmla="*/ 70 w 138"/>
                <a:gd name="T45" fmla="*/ 103 h 136"/>
                <a:gd name="T46" fmla="*/ 71 w 138"/>
                <a:gd name="T47" fmla="*/ 102 h 136"/>
                <a:gd name="T48" fmla="*/ 72 w 138"/>
                <a:gd name="T49" fmla="*/ 98 h 136"/>
                <a:gd name="T50" fmla="*/ 74 w 138"/>
                <a:gd name="T51" fmla="*/ 95 h 136"/>
                <a:gd name="T52" fmla="*/ 77 w 138"/>
                <a:gd name="T53" fmla="*/ 90 h 136"/>
                <a:gd name="T54" fmla="*/ 88 w 138"/>
                <a:gd name="T55" fmla="*/ 68 h 136"/>
                <a:gd name="T56" fmla="*/ 62 w 138"/>
                <a:gd name="T57" fmla="*/ 41 h 136"/>
                <a:gd name="T58" fmla="*/ 52 w 138"/>
                <a:gd name="T59" fmla="*/ 45 h 136"/>
                <a:gd name="T60" fmla="*/ 47 w 138"/>
                <a:gd name="T61" fmla="*/ 48 h 136"/>
                <a:gd name="T62" fmla="*/ 43 w 138"/>
                <a:gd name="T63" fmla="*/ 50 h 136"/>
                <a:gd name="T64" fmla="*/ 39 w 138"/>
                <a:gd name="T65" fmla="*/ 51 h 136"/>
                <a:gd name="T66" fmla="*/ 34 w 138"/>
                <a:gd name="T67" fmla="*/ 53 h 136"/>
                <a:gd name="T68" fmla="*/ 30 w 138"/>
                <a:gd name="T69" fmla="*/ 57 h 136"/>
                <a:gd name="T70" fmla="*/ 28 w 138"/>
                <a:gd name="T71" fmla="*/ 59 h 136"/>
                <a:gd name="T72" fmla="*/ 27 w 138"/>
                <a:gd name="T73" fmla="*/ 61 h 136"/>
                <a:gd name="T74" fmla="*/ 34 w 138"/>
                <a:gd name="T75" fmla="*/ 70 h 136"/>
                <a:gd name="T76" fmla="*/ 28 w 138"/>
                <a:gd name="T77" fmla="*/ 76 h 136"/>
                <a:gd name="T78" fmla="*/ 0 w 138"/>
                <a:gd name="T79" fmla="*/ 48 h 136"/>
                <a:gd name="T80" fmla="*/ 7 w 138"/>
                <a:gd name="T81" fmla="*/ 41 h 136"/>
                <a:gd name="T82" fmla="*/ 11 w 138"/>
                <a:gd name="T83" fmla="*/ 45 h 136"/>
                <a:gd name="T84" fmla="*/ 12 w 138"/>
                <a:gd name="T85" fmla="*/ 47 h 136"/>
                <a:gd name="T86" fmla="*/ 15 w 138"/>
                <a:gd name="T87" fmla="*/ 47 h 136"/>
                <a:gd name="T88" fmla="*/ 19 w 138"/>
                <a:gd name="T89" fmla="*/ 45 h 136"/>
                <a:gd name="T90" fmla="*/ 25 w 138"/>
                <a:gd name="T91" fmla="*/ 44 h 136"/>
                <a:gd name="T92" fmla="*/ 32 w 138"/>
                <a:gd name="T93" fmla="*/ 43 h 136"/>
                <a:gd name="T94" fmla="*/ 37 w 138"/>
                <a:gd name="T95" fmla="*/ 41 h 136"/>
                <a:gd name="T96" fmla="*/ 45 w 138"/>
                <a:gd name="T97" fmla="*/ 38 h 136"/>
                <a:gd name="T98" fmla="*/ 57 w 138"/>
                <a:gd name="T99" fmla="*/ 33 h 136"/>
                <a:gd name="T100" fmla="*/ 69 w 138"/>
                <a:gd name="T101" fmla="*/ 29 h 136"/>
                <a:gd name="T102" fmla="*/ 86 w 138"/>
                <a:gd name="T103" fmla="*/ 21 h 136"/>
                <a:gd name="T104" fmla="*/ 106 w 138"/>
                <a:gd name="T105" fmla="*/ 12 h 136"/>
                <a:gd name="T106" fmla="*/ 129 w 138"/>
                <a:gd name="T107" fmla="*/ 2 h 136"/>
                <a:gd name="T108" fmla="*/ 132 w 138"/>
                <a:gd name="T10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8" h="136">
                  <a:moveTo>
                    <a:pt x="111" y="20"/>
                  </a:moveTo>
                  <a:lnTo>
                    <a:pt x="70" y="38"/>
                  </a:lnTo>
                  <a:lnTo>
                    <a:pt x="92" y="60"/>
                  </a:lnTo>
                  <a:lnTo>
                    <a:pt x="111" y="20"/>
                  </a:lnTo>
                  <a:close/>
                  <a:moveTo>
                    <a:pt x="132" y="0"/>
                  </a:moveTo>
                  <a:lnTo>
                    <a:pt x="138" y="8"/>
                  </a:lnTo>
                  <a:lnTo>
                    <a:pt x="87" y="113"/>
                  </a:lnTo>
                  <a:lnTo>
                    <a:pt x="86" y="115"/>
                  </a:lnTo>
                  <a:lnTo>
                    <a:pt x="86" y="118"/>
                  </a:lnTo>
                  <a:lnTo>
                    <a:pt x="86" y="121"/>
                  </a:lnTo>
                  <a:lnTo>
                    <a:pt x="86" y="123"/>
                  </a:lnTo>
                  <a:lnTo>
                    <a:pt x="88" y="125"/>
                  </a:lnTo>
                  <a:lnTo>
                    <a:pt x="92" y="130"/>
                  </a:lnTo>
                  <a:lnTo>
                    <a:pt x="86" y="136"/>
                  </a:lnTo>
                  <a:lnTo>
                    <a:pt x="52" y="101"/>
                  </a:lnTo>
                  <a:lnTo>
                    <a:pt x="57" y="94"/>
                  </a:lnTo>
                  <a:lnTo>
                    <a:pt x="64" y="101"/>
                  </a:lnTo>
                  <a:lnTo>
                    <a:pt x="64" y="104"/>
                  </a:lnTo>
                  <a:lnTo>
                    <a:pt x="65" y="102"/>
                  </a:lnTo>
                  <a:lnTo>
                    <a:pt x="68" y="104"/>
                  </a:lnTo>
                  <a:lnTo>
                    <a:pt x="68" y="104"/>
                  </a:lnTo>
                  <a:lnTo>
                    <a:pt x="69" y="103"/>
                  </a:lnTo>
                  <a:lnTo>
                    <a:pt x="70" y="103"/>
                  </a:lnTo>
                  <a:lnTo>
                    <a:pt x="71" y="102"/>
                  </a:lnTo>
                  <a:lnTo>
                    <a:pt x="72" y="98"/>
                  </a:lnTo>
                  <a:lnTo>
                    <a:pt x="74" y="95"/>
                  </a:lnTo>
                  <a:lnTo>
                    <a:pt x="77" y="90"/>
                  </a:lnTo>
                  <a:lnTo>
                    <a:pt x="88" y="68"/>
                  </a:lnTo>
                  <a:lnTo>
                    <a:pt x="62" y="41"/>
                  </a:lnTo>
                  <a:lnTo>
                    <a:pt x="52" y="45"/>
                  </a:lnTo>
                  <a:lnTo>
                    <a:pt x="47" y="48"/>
                  </a:lnTo>
                  <a:lnTo>
                    <a:pt x="43" y="50"/>
                  </a:lnTo>
                  <a:lnTo>
                    <a:pt x="39" y="51"/>
                  </a:lnTo>
                  <a:lnTo>
                    <a:pt x="34" y="53"/>
                  </a:lnTo>
                  <a:lnTo>
                    <a:pt x="30" y="57"/>
                  </a:lnTo>
                  <a:lnTo>
                    <a:pt x="28" y="59"/>
                  </a:lnTo>
                  <a:lnTo>
                    <a:pt x="27" y="61"/>
                  </a:lnTo>
                  <a:lnTo>
                    <a:pt x="34" y="70"/>
                  </a:lnTo>
                  <a:lnTo>
                    <a:pt x="28" y="76"/>
                  </a:lnTo>
                  <a:lnTo>
                    <a:pt x="0" y="48"/>
                  </a:lnTo>
                  <a:lnTo>
                    <a:pt x="7" y="41"/>
                  </a:lnTo>
                  <a:lnTo>
                    <a:pt x="11" y="45"/>
                  </a:lnTo>
                  <a:lnTo>
                    <a:pt x="12" y="47"/>
                  </a:lnTo>
                  <a:lnTo>
                    <a:pt x="15" y="47"/>
                  </a:lnTo>
                  <a:lnTo>
                    <a:pt x="19" y="45"/>
                  </a:lnTo>
                  <a:lnTo>
                    <a:pt x="25" y="44"/>
                  </a:lnTo>
                  <a:lnTo>
                    <a:pt x="32" y="43"/>
                  </a:lnTo>
                  <a:lnTo>
                    <a:pt x="37" y="41"/>
                  </a:lnTo>
                  <a:lnTo>
                    <a:pt x="45" y="38"/>
                  </a:lnTo>
                  <a:lnTo>
                    <a:pt x="57" y="33"/>
                  </a:lnTo>
                  <a:lnTo>
                    <a:pt x="69" y="29"/>
                  </a:lnTo>
                  <a:lnTo>
                    <a:pt x="86" y="21"/>
                  </a:lnTo>
                  <a:lnTo>
                    <a:pt x="106" y="12"/>
                  </a:lnTo>
                  <a:lnTo>
                    <a:pt x="129" y="2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3717909" y="2236392"/>
              <a:ext cx="196584" cy="218427"/>
            </a:xfrm>
            <a:custGeom>
              <a:avLst/>
              <a:gdLst>
                <a:gd name="T0" fmla="*/ 44 w 135"/>
                <a:gd name="T1" fmla="*/ 0 h 151"/>
                <a:gd name="T2" fmla="*/ 135 w 135"/>
                <a:gd name="T3" fmla="*/ 58 h 151"/>
                <a:gd name="T4" fmla="*/ 120 w 135"/>
                <a:gd name="T5" fmla="*/ 85 h 151"/>
                <a:gd name="T6" fmla="*/ 111 w 135"/>
                <a:gd name="T7" fmla="*/ 79 h 151"/>
                <a:gd name="T8" fmla="*/ 116 w 135"/>
                <a:gd name="T9" fmla="*/ 71 h 151"/>
                <a:gd name="T10" fmla="*/ 115 w 135"/>
                <a:gd name="T11" fmla="*/ 68 h 151"/>
                <a:gd name="T12" fmla="*/ 114 w 135"/>
                <a:gd name="T13" fmla="*/ 64 h 151"/>
                <a:gd name="T14" fmla="*/ 113 w 135"/>
                <a:gd name="T15" fmla="*/ 61 h 151"/>
                <a:gd name="T16" fmla="*/ 110 w 135"/>
                <a:gd name="T17" fmla="*/ 55 h 151"/>
                <a:gd name="T18" fmla="*/ 106 w 135"/>
                <a:gd name="T19" fmla="*/ 51 h 151"/>
                <a:gd name="T20" fmla="*/ 103 w 135"/>
                <a:gd name="T21" fmla="*/ 48 h 151"/>
                <a:gd name="T22" fmla="*/ 99 w 135"/>
                <a:gd name="T23" fmla="*/ 45 h 151"/>
                <a:gd name="T24" fmla="*/ 97 w 135"/>
                <a:gd name="T25" fmla="*/ 44 h 151"/>
                <a:gd name="T26" fmla="*/ 95 w 135"/>
                <a:gd name="T27" fmla="*/ 43 h 151"/>
                <a:gd name="T28" fmla="*/ 94 w 135"/>
                <a:gd name="T29" fmla="*/ 43 h 151"/>
                <a:gd name="T30" fmla="*/ 40 w 135"/>
                <a:gd name="T31" fmla="*/ 130 h 151"/>
                <a:gd name="T32" fmla="*/ 39 w 135"/>
                <a:gd name="T33" fmla="*/ 132 h 151"/>
                <a:gd name="T34" fmla="*/ 38 w 135"/>
                <a:gd name="T35" fmla="*/ 133 h 151"/>
                <a:gd name="T36" fmla="*/ 38 w 135"/>
                <a:gd name="T37" fmla="*/ 134 h 151"/>
                <a:gd name="T38" fmla="*/ 38 w 135"/>
                <a:gd name="T39" fmla="*/ 135 h 151"/>
                <a:gd name="T40" fmla="*/ 39 w 135"/>
                <a:gd name="T41" fmla="*/ 137 h 151"/>
                <a:gd name="T42" fmla="*/ 40 w 135"/>
                <a:gd name="T43" fmla="*/ 138 h 151"/>
                <a:gd name="T44" fmla="*/ 50 w 135"/>
                <a:gd name="T45" fmla="*/ 143 h 151"/>
                <a:gd name="T46" fmla="*/ 45 w 135"/>
                <a:gd name="T47" fmla="*/ 151 h 151"/>
                <a:gd name="T48" fmla="*/ 0 w 135"/>
                <a:gd name="T49" fmla="*/ 123 h 151"/>
                <a:gd name="T50" fmla="*/ 5 w 135"/>
                <a:gd name="T51" fmla="*/ 115 h 151"/>
                <a:gd name="T52" fmla="*/ 20 w 135"/>
                <a:gd name="T53" fmla="*/ 124 h 151"/>
                <a:gd name="T54" fmla="*/ 20 w 135"/>
                <a:gd name="T55" fmla="*/ 122 h 151"/>
                <a:gd name="T56" fmla="*/ 20 w 135"/>
                <a:gd name="T57" fmla="*/ 122 h 151"/>
                <a:gd name="T58" fmla="*/ 21 w 135"/>
                <a:gd name="T59" fmla="*/ 121 h 151"/>
                <a:gd name="T60" fmla="*/ 23 w 135"/>
                <a:gd name="T61" fmla="*/ 118 h 151"/>
                <a:gd name="T62" fmla="*/ 76 w 135"/>
                <a:gd name="T63" fmla="*/ 33 h 151"/>
                <a:gd name="T64" fmla="*/ 76 w 135"/>
                <a:gd name="T65" fmla="*/ 31 h 151"/>
                <a:gd name="T66" fmla="*/ 75 w 135"/>
                <a:gd name="T67" fmla="*/ 30 h 151"/>
                <a:gd name="T68" fmla="*/ 74 w 135"/>
                <a:gd name="T69" fmla="*/ 27 h 151"/>
                <a:gd name="T70" fmla="*/ 74 w 135"/>
                <a:gd name="T71" fmla="*/ 30 h 151"/>
                <a:gd name="T72" fmla="*/ 71 w 135"/>
                <a:gd name="T73" fmla="*/ 28 h 151"/>
                <a:gd name="T74" fmla="*/ 69 w 135"/>
                <a:gd name="T75" fmla="*/ 26 h 151"/>
                <a:gd name="T76" fmla="*/ 66 w 135"/>
                <a:gd name="T77" fmla="*/ 25 h 151"/>
                <a:gd name="T78" fmla="*/ 59 w 135"/>
                <a:gd name="T79" fmla="*/ 23 h 151"/>
                <a:gd name="T80" fmla="*/ 52 w 135"/>
                <a:gd name="T81" fmla="*/ 23 h 151"/>
                <a:gd name="T82" fmla="*/ 49 w 135"/>
                <a:gd name="T83" fmla="*/ 23 h 151"/>
                <a:gd name="T84" fmla="*/ 45 w 135"/>
                <a:gd name="T85" fmla="*/ 23 h 151"/>
                <a:gd name="T86" fmla="*/ 43 w 135"/>
                <a:gd name="T87" fmla="*/ 24 h 151"/>
                <a:gd name="T88" fmla="*/ 40 w 135"/>
                <a:gd name="T89" fmla="*/ 25 h 151"/>
                <a:gd name="T90" fmla="*/ 36 w 135"/>
                <a:gd name="T91" fmla="*/ 33 h 151"/>
                <a:gd name="T92" fmla="*/ 27 w 135"/>
                <a:gd name="T93" fmla="*/ 27 h 151"/>
                <a:gd name="T94" fmla="*/ 44 w 135"/>
                <a:gd name="T9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5" h="151">
                  <a:moveTo>
                    <a:pt x="44" y="0"/>
                  </a:moveTo>
                  <a:lnTo>
                    <a:pt x="135" y="58"/>
                  </a:lnTo>
                  <a:lnTo>
                    <a:pt x="120" y="85"/>
                  </a:lnTo>
                  <a:lnTo>
                    <a:pt x="111" y="79"/>
                  </a:lnTo>
                  <a:lnTo>
                    <a:pt x="116" y="71"/>
                  </a:lnTo>
                  <a:lnTo>
                    <a:pt x="115" y="68"/>
                  </a:lnTo>
                  <a:lnTo>
                    <a:pt x="114" y="64"/>
                  </a:lnTo>
                  <a:lnTo>
                    <a:pt x="113" y="61"/>
                  </a:lnTo>
                  <a:lnTo>
                    <a:pt x="110" y="55"/>
                  </a:lnTo>
                  <a:lnTo>
                    <a:pt x="106" y="51"/>
                  </a:lnTo>
                  <a:lnTo>
                    <a:pt x="103" y="48"/>
                  </a:lnTo>
                  <a:lnTo>
                    <a:pt x="99" y="45"/>
                  </a:lnTo>
                  <a:lnTo>
                    <a:pt x="97" y="44"/>
                  </a:lnTo>
                  <a:lnTo>
                    <a:pt x="95" y="43"/>
                  </a:lnTo>
                  <a:lnTo>
                    <a:pt x="94" y="43"/>
                  </a:lnTo>
                  <a:lnTo>
                    <a:pt x="40" y="130"/>
                  </a:lnTo>
                  <a:lnTo>
                    <a:pt x="39" y="132"/>
                  </a:lnTo>
                  <a:lnTo>
                    <a:pt x="38" y="133"/>
                  </a:lnTo>
                  <a:lnTo>
                    <a:pt x="38" y="134"/>
                  </a:lnTo>
                  <a:lnTo>
                    <a:pt x="38" y="135"/>
                  </a:lnTo>
                  <a:lnTo>
                    <a:pt x="39" y="137"/>
                  </a:lnTo>
                  <a:lnTo>
                    <a:pt x="40" y="138"/>
                  </a:lnTo>
                  <a:lnTo>
                    <a:pt x="50" y="143"/>
                  </a:lnTo>
                  <a:lnTo>
                    <a:pt x="45" y="151"/>
                  </a:lnTo>
                  <a:lnTo>
                    <a:pt x="0" y="123"/>
                  </a:lnTo>
                  <a:lnTo>
                    <a:pt x="5" y="115"/>
                  </a:lnTo>
                  <a:lnTo>
                    <a:pt x="20" y="124"/>
                  </a:lnTo>
                  <a:lnTo>
                    <a:pt x="20" y="122"/>
                  </a:lnTo>
                  <a:lnTo>
                    <a:pt x="20" y="122"/>
                  </a:lnTo>
                  <a:lnTo>
                    <a:pt x="21" y="121"/>
                  </a:lnTo>
                  <a:lnTo>
                    <a:pt x="23" y="118"/>
                  </a:lnTo>
                  <a:lnTo>
                    <a:pt x="76" y="33"/>
                  </a:lnTo>
                  <a:lnTo>
                    <a:pt x="76" y="31"/>
                  </a:lnTo>
                  <a:lnTo>
                    <a:pt x="75" y="30"/>
                  </a:lnTo>
                  <a:lnTo>
                    <a:pt x="74" y="27"/>
                  </a:lnTo>
                  <a:lnTo>
                    <a:pt x="74" y="30"/>
                  </a:lnTo>
                  <a:lnTo>
                    <a:pt x="71" y="28"/>
                  </a:lnTo>
                  <a:lnTo>
                    <a:pt x="69" y="26"/>
                  </a:lnTo>
                  <a:lnTo>
                    <a:pt x="66" y="25"/>
                  </a:lnTo>
                  <a:lnTo>
                    <a:pt x="59" y="23"/>
                  </a:lnTo>
                  <a:lnTo>
                    <a:pt x="52" y="23"/>
                  </a:lnTo>
                  <a:lnTo>
                    <a:pt x="49" y="23"/>
                  </a:lnTo>
                  <a:lnTo>
                    <a:pt x="45" y="23"/>
                  </a:lnTo>
                  <a:lnTo>
                    <a:pt x="43" y="24"/>
                  </a:lnTo>
                  <a:lnTo>
                    <a:pt x="40" y="25"/>
                  </a:lnTo>
                  <a:lnTo>
                    <a:pt x="36" y="33"/>
                  </a:lnTo>
                  <a:lnTo>
                    <a:pt x="27" y="27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096516" y="2622279"/>
              <a:ext cx="254832" cy="254832"/>
            </a:xfrm>
            <a:custGeom>
              <a:avLst/>
              <a:gdLst>
                <a:gd name="T0" fmla="*/ 134 w 176"/>
                <a:gd name="T1" fmla="*/ 41 h 176"/>
                <a:gd name="T2" fmla="*/ 118 w 176"/>
                <a:gd name="T3" fmla="*/ 36 h 176"/>
                <a:gd name="T4" fmla="*/ 116 w 176"/>
                <a:gd name="T5" fmla="*/ 36 h 176"/>
                <a:gd name="T6" fmla="*/ 116 w 176"/>
                <a:gd name="T7" fmla="*/ 37 h 176"/>
                <a:gd name="T8" fmla="*/ 102 w 176"/>
                <a:gd name="T9" fmla="*/ 81 h 176"/>
                <a:gd name="T10" fmla="*/ 108 w 176"/>
                <a:gd name="T11" fmla="*/ 81 h 176"/>
                <a:gd name="T12" fmla="*/ 129 w 176"/>
                <a:gd name="T13" fmla="*/ 80 h 176"/>
                <a:gd name="T14" fmla="*/ 141 w 176"/>
                <a:gd name="T15" fmla="*/ 77 h 176"/>
                <a:gd name="T16" fmla="*/ 146 w 176"/>
                <a:gd name="T17" fmla="*/ 76 h 176"/>
                <a:gd name="T18" fmla="*/ 148 w 176"/>
                <a:gd name="T19" fmla="*/ 74 h 176"/>
                <a:gd name="T20" fmla="*/ 147 w 176"/>
                <a:gd name="T21" fmla="*/ 73 h 176"/>
                <a:gd name="T22" fmla="*/ 146 w 176"/>
                <a:gd name="T23" fmla="*/ 57 h 176"/>
                <a:gd name="T24" fmla="*/ 170 w 176"/>
                <a:gd name="T25" fmla="*/ 100 h 176"/>
                <a:gd name="T26" fmla="*/ 162 w 176"/>
                <a:gd name="T27" fmla="*/ 92 h 176"/>
                <a:gd name="T28" fmla="*/ 155 w 176"/>
                <a:gd name="T29" fmla="*/ 91 h 176"/>
                <a:gd name="T30" fmla="*/ 143 w 176"/>
                <a:gd name="T31" fmla="*/ 90 h 176"/>
                <a:gd name="T32" fmla="*/ 130 w 176"/>
                <a:gd name="T33" fmla="*/ 89 h 176"/>
                <a:gd name="T34" fmla="*/ 123 w 176"/>
                <a:gd name="T35" fmla="*/ 89 h 176"/>
                <a:gd name="T36" fmla="*/ 99 w 176"/>
                <a:gd name="T37" fmla="*/ 90 h 176"/>
                <a:gd name="T38" fmla="*/ 81 w 176"/>
                <a:gd name="T39" fmla="*/ 152 h 176"/>
                <a:gd name="T40" fmla="*/ 80 w 176"/>
                <a:gd name="T41" fmla="*/ 158 h 176"/>
                <a:gd name="T42" fmla="*/ 82 w 176"/>
                <a:gd name="T43" fmla="*/ 164 h 176"/>
                <a:gd name="T44" fmla="*/ 86 w 176"/>
                <a:gd name="T45" fmla="*/ 171 h 176"/>
                <a:gd name="T46" fmla="*/ 46 w 176"/>
                <a:gd name="T47" fmla="*/ 135 h 176"/>
                <a:gd name="T48" fmla="*/ 60 w 176"/>
                <a:gd name="T49" fmla="*/ 138 h 176"/>
                <a:gd name="T50" fmla="*/ 64 w 176"/>
                <a:gd name="T51" fmla="*/ 138 h 176"/>
                <a:gd name="T52" fmla="*/ 66 w 176"/>
                <a:gd name="T53" fmla="*/ 136 h 176"/>
                <a:gd name="T54" fmla="*/ 78 w 176"/>
                <a:gd name="T55" fmla="*/ 90 h 176"/>
                <a:gd name="T56" fmla="*/ 67 w 176"/>
                <a:gd name="T57" fmla="*/ 90 h 176"/>
                <a:gd name="T58" fmla="*/ 42 w 176"/>
                <a:gd name="T59" fmla="*/ 92 h 176"/>
                <a:gd name="T60" fmla="*/ 31 w 176"/>
                <a:gd name="T61" fmla="*/ 93 h 176"/>
                <a:gd name="T62" fmla="*/ 28 w 176"/>
                <a:gd name="T63" fmla="*/ 94 h 176"/>
                <a:gd name="T64" fmla="*/ 28 w 176"/>
                <a:gd name="T65" fmla="*/ 94 h 176"/>
                <a:gd name="T66" fmla="*/ 35 w 176"/>
                <a:gd name="T67" fmla="*/ 107 h 176"/>
                <a:gd name="T68" fmla="*/ 0 w 176"/>
                <a:gd name="T69" fmla="*/ 76 h 176"/>
                <a:gd name="T70" fmla="*/ 12 w 176"/>
                <a:gd name="T71" fmla="*/ 78 h 176"/>
                <a:gd name="T72" fmla="*/ 14 w 176"/>
                <a:gd name="T73" fmla="*/ 78 h 176"/>
                <a:gd name="T74" fmla="*/ 23 w 176"/>
                <a:gd name="T75" fmla="*/ 80 h 176"/>
                <a:gd name="T76" fmla="*/ 40 w 176"/>
                <a:gd name="T77" fmla="*/ 82 h 176"/>
                <a:gd name="T78" fmla="*/ 81 w 176"/>
                <a:gd name="T79" fmla="*/ 81 h 176"/>
                <a:gd name="T80" fmla="*/ 98 w 176"/>
                <a:gd name="T81" fmla="*/ 28 h 176"/>
                <a:gd name="T82" fmla="*/ 99 w 176"/>
                <a:gd name="T83" fmla="*/ 21 h 176"/>
                <a:gd name="T84" fmla="*/ 98 w 176"/>
                <a:gd name="T85" fmla="*/ 13 h 176"/>
                <a:gd name="T86" fmla="*/ 94 w 176"/>
                <a:gd name="T87" fmla="*/ 6 h 176"/>
                <a:gd name="T88" fmla="*/ 100 w 176"/>
                <a:gd name="T8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6" h="176">
                  <a:moveTo>
                    <a:pt x="100" y="0"/>
                  </a:moveTo>
                  <a:lnTo>
                    <a:pt x="134" y="41"/>
                  </a:lnTo>
                  <a:lnTo>
                    <a:pt x="127" y="46"/>
                  </a:lnTo>
                  <a:lnTo>
                    <a:pt x="118" y="36"/>
                  </a:lnTo>
                  <a:lnTo>
                    <a:pt x="118" y="37"/>
                  </a:lnTo>
                  <a:lnTo>
                    <a:pt x="116" y="36"/>
                  </a:lnTo>
                  <a:lnTo>
                    <a:pt x="113" y="37"/>
                  </a:lnTo>
                  <a:lnTo>
                    <a:pt x="116" y="37"/>
                  </a:lnTo>
                  <a:lnTo>
                    <a:pt x="114" y="40"/>
                  </a:lnTo>
                  <a:lnTo>
                    <a:pt x="102" y="81"/>
                  </a:lnTo>
                  <a:lnTo>
                    <a:pt x="104" y="81"/>
                  </a:lnTo>
                  <a:lnTo>
                    <a:pt x="108" y="81"/>
                  </a:lnTo>
                  <a:lnTo>
                    <a:pt x="114" y="80"/>
                  </a:lnTo>
                  <a:lnTo>
                    <a:pt x="129" y="80"/>
                  </a:lnTo>
                  <a:lnTo>
                    <a:pt x="136" y="78"/>
                  </a:lnTo>
                  <a:lnTo>
                    <a:pt x="141" y="77"/>
                  </a:lnTo>
                  <a:lnTo>
                    <a:pt x="145" y="77"/>
                  </a:lnTo>
                  <a:lnTo>
                    <a:pt x="146" y="76"/>
                  </a:lnTo>
                  <a:lnTo>
                    <a:pt x="148" y="75"/>
                  </a:lnTo>
                  <a:lnTo>
                    <a:pt x="148" y="74"/>
                  </a:lnTo>
                  <a:lnTo>
                    <a:pt x="148" y="73"/>
                  </a:lnTo>
                  <a:lnTo>
                    <a:pt x="147" y="73"/>
                  </a:lnTo>
                  <a:lnTo>
                    <a:pt x="140" y="63"/>
                  </a:lnTo>
                  <a:lnTo>
                    <a:pt x="146" y="57"/>
                  </a:lnTo>
                  <a:lnTo>
                    <a:pt x="176" y="94"/>
                  </a:lnTo>
                  <a:lnTo>
                    <a:pt x="170" y="100"/>
                  </a:lnTo>
                  <a:lnTo>
                    <a:pt x="164" y="93"/>
                  </a:lnTo>
                  <a:lnTo>
                    <a:pt x="162" y="92"/>
                  </a:lnTo>
                  <a:lnTo>
                    <a:pt x="158" y="92"/>
                  </a:lnTo>
                  <a:lnTo>
                    <a:pt x="155" y="91"/>
                  </a:lnTo>
                  <a:lnTo>
                    <a:pt x="148" y="90"/>
                  </a:lnTo>
                  <a:lnTo>
                    <a:pt x="143" y="90"/>
                  </a:lnTo>
                  <a:lnTo>
                    <a:pt x="135" y="89"/>
                  </a:lnTo>
                  <a:lnTo>
                    <a:pt x="130" y="89"/>
                  </a:lnTo>
                  <a:lnTo>
                    <a:pt x="127" y="89"/>
                  </a:lnTo>
                  <a:lnTo>
                    <a:pt x="123" y="89"/>
                  </a:lnTo>
                  <a:lnTo>
                    <a:pt x="110" y="89"/>
                  </a:lnTo>
                  <a:lnTo>
                    <a:pt x="99" y="90"/>
                  </a:lnTo>
                  <a:lnTo>
                    <a:pt x="81" y="148"/>
                  </a:lnTo>
                  <a:lnTo>
                    <a:pt x="81" y="152"/>
                  </a:lnTo>
                  <a:lnTo>
                    <a:pt x="80" y="155"/>
                  </a:lnTo>
                  <a:lnTo>
                    <a:pt x="80" y="158"/>
                  </a:lnTo>
                  <a:lnTo>
                    <a:pt x="81" y="162"/>
                  </a:lnTo>
                  <a:lnTo>
                    <a:pt x="82" y="164"/>
                  </a:lnTo>
                  <a:lnTo>
                    <a:pt x="84" y="167"/>
                  </a:lnTo>
                  <a:lnTo>
                    <a:pt x="86" y="171"/>
                  </a:lnTo>
                  <a:lnTo>
                    <a:pt x="80" y="176"/>
                  </a:lnTo>
                  <a:lnTo>
                    <a:pt x="46" y="135"/>
                  </a:lnTo>
                  <a:lnTo>
                    <a:pt x="53" y="129"/>
                  </a:lnTo>
                  <a:lnTo>
                    <a:pt x="60" y="138"/>
                  </a:lnTo>
                  <a:lnTo>
                    <a:pt x="62" y="139"/>
                  </a:lnTo>
                  <a:lnTo>
                    <a:pt x="64" y="138"/>
                  </a:lnTo>
                  <a:lnTo>
                    <a:pt x="64" y="137"/>
                  </a:lnTo>
                  <a:lnTo>
                    <a:pt x="66" y="136"/>
                  </a:lnTo>
                  <a:lnTo>
                    <a:pt x="65" y="135"/>
                  </a:lnTo>
                  <a:lnTo>
                    <a:pt x="78" y="90"/>
                  </a:lnTo>
                  <a:lnTo>
                    <a:pt x="73" y="90"/>
                  </a:lnTo>
                  <a:lnTo>
                    <a:pt x="67" y="90"/>
                  </a:lnTo>
                  <a:lnTo>
                    <a:pt x="56" y="91"/>
                  </a:lnTo>
                  <a:lnTo>
                    <a:pt x="42" y="92"/>
                  </a:lnTo>
                  <a:lnTo>
                    <a:pt x="36" y="92"/>
                  </a:lnTo>
                  <a:lnTo>
                    <a:pt x="31" y="93"/>
                  </a:lnTo>
                  <a:lnTo>
                    <a:pt x="29" y="93"/>
                  </a:lnTo>
                  <a:lnTo>
                    <a:pt x="28" y="94"/>
                  </a:lnTo>
                  <a:lnTo>
                    <a:pt x="27" y="94"/>
                  </a:lnTo>
                  <a:lnTo>
                    <a:pt x="28" y="94"/>
                  </a:lnTo>
                  <a:lnTo>
                    <a:pt x="27" y="96"/>
                  </a:lnTo>
                  <a:lnTo>
                    <a:pt x="35" y="107"/>
                  </a:lnTo>
                  <a:lnTo>
                    <a:pt x="28" y="112"/>
                  </a:lnTo>
                  <a:lnTo>
                    <a:pt x="0" y="76"/>
                  </a:lnTo>
                  <a:lnTo>
                    <a:pt x="7" y="71"/>
                  </a:lnTo>
                  <a:lnTo>
                    <a:pt x="12" y="78"/>
                  </a:lnTo>
                  <a:lnTo>
                    <a:pt x="13" y="78"/>
                  </a:lnTo>
                  <a:lnTo>
                    <a:pt x="14" y="78"/>
                  </a:lnTo>
                  <a:lnTo>
                    <a:pt x="18" y="80"/>
                  </a:lnTo>
                  <a:lnTo>
                    <a:pt x="23" y="80"/>
                  </a:lnTo>
                  <a:lnTo>
                    <a:pt x="29" y="81"/>
                  </a:lnTo>
                  <a:lnTo>
                    <a:pt x="40" y="82"/>
                  </a:lnTo>
                  <a:lnTo>
                    <a:pt x="58" y="82"/>
                  </a:lnTo>
                  <a:lnTo>
                    <a:pt x="81" y="81"/>
                  </a:lnTo>
                  <a:lnTo>
                    <a:pt x="96" y="30"/>
                  </a:lnTo>
                  <a:lnTo>
                    <a:pt x="98" y="28"/>
                  </a:lnTo>
                  <a:lnTo>
                    <a:pt x="98" y="27"/>
                  </a:lnTo>
                  <a:lnTo>
                    <a:pt x="99" y="21"/>
                  </a:lnTo>
                  <a:lnTo>
                    <a:pt x="99" y="16"/>
                  </a:lnTo>
                  <a:lnTo>
                    <a:pt x="98" y="13"/>
                  </a:lnTo>
                  <a:lnTo>
                    <a:pt x="96" y="10"/>
                  </a:lnTo>
                  <a:lnTo>
                    <a:pt x="94" y="6"/>
                  </a:lnTo>
                  <a:lnTo>
                    <a:pt x="93" y="5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1" name="Freeform 52"/>
            <p:cNvSpPr>
              <a:spLocks noEditPoints="1"/>
            </p:cNvSpPr>
            <p:nvPr/>
          </p:nvSpPr>
          <p:spPr bwMode="auto">
            <a:xfrm>
              <a:off x="4249415" y="2833425"/>
              <a:ext cx="196584" cy="196584"/>
            </a:xfrm>
            <a:custGeom>
              <a:avLst/>
              <a:gdLst>
                <a:gd name="T0" fmla="*/ 64 w 134"/>
                <a:gd name="T1" fmla="*/ 21 h 133"/>
                <a:gd name="T2" fmla="*/ 39 w 134"/>
                <a:gd name="T3" fmla="*/ 34 h 133"/>
                <a:gd name="T4" fmla="*/ 22 w 134"/>
                <a:gd name="T5" fmla="*/ 50 h 133"/>
                <a:gd name="T6" fmla="*/ 12 w 134"/>
                <a:gd name="T7" fmla="*/ 74 h 133"/>
                <a:gd name="T8" fmla="*/ 18 w 134"/>
                <a:gd name="T9" fmla="*/ 96 h 133"/>
                <a:gd name="T10" fmla="*/ 33 w 134"/>
                <a:gd name="T11" fmla="*/ 112 h 133"/>
                <a:gd name="T12" fmla="*/ 60 w 134"/>
                <a:gd name="T13" fmla="*/ 114 h 133"/>
                <a:gd name="T14" fmla="*/ 80 w 134"/>
                <a:gd name="T15" fmla="*/ 107 h 133"/>
                <a:gd name="T16" fmla="*/ 89 w 134"/>
                <a:gd name="T17" fmla="*/ 103 h 133"/>
                <a:gd name="T18" fmla="*/ 111 w 134"/>
                <a:gd name="T19" fmla="*/ 83 h 133"/>
                <a:gd name="T20" fmla="*/ 121 w 134"/>
                <a:gd name="T21" fmla="*/ 61 h 133"/>
                <a:gd name="T22" fmla="*/ 116 w 134"/>
                <a:gd name="T23" fmla="*/ 37 h 133"/>
                <a:gd name="T24" fmla="*/ 98 w 134"/>
                <a:gd name="T25" fmla="*/ 21 h 133"/>
                <a:gd name="T26" fmla="*/ 82 w 134"/>
                <a:gd name="T27" fmla="*/ 18 h 133"/>
                <a:gd name="T28" fmla="*/ 74 w 134"/>
                <a:gd name="T29" fmla="*/ 0 h 133"/>
                <a:gd name="T30" fmla="*/ 92 w 134"/>
                <a:gd name="T31" fmla="*/ 5 h 133"/>
                <a:gd name="T32" fmla="*/ 99 w 134"/>
                <a:gd name="T33" fmla="*/ 8 h 133"/>
                <a:gd name="T34" fmla="*/ 105 w 134"/>
                <a:gd name="T35" fmla="*/ 12 h 133"/>
                <a:gd name="T36" fmla="*/ 114 w 134"/>
                <a:gd name="T37" fmla="*/ 21 h 133"/>
                <a:gd name="T38" fmla="*/ 121 w 134"/>
                <a:gd name="T39" fmla="*/ 29 h 133"/>
                <a:gd name="T40" fmla="*/ 129 w 134"/>
                <a:gd name="T41" fmla="*/ 44 h 133"/>
                <a:gd name="T42" fmla="*/ 134 w 134"/>
                <a:gd name="T43" fmla="*/ 64 h 133"/>
                <a:gd name="T44" fmla="*/ 131 w 134"/>
                <a:gd name="T45" fmla="*/ 82 h 133"/>
                <a:gd name="T46" fmla="*/ 125 w 134"/>
                <a:gd name="T47" fmla="*/ 98 h 133"/>
                <a:gd name="T48" fmla="*/ 116 w 134"/>
                <a:gd name="T49" fmla="*/ 110 h 133"/>
                <a:gd name="T50" fmla="*/ 105 w 134"/>
                <a:gd name="T51" fmla="*/ 119 h 133"/>
                <a:gd name="T52" fmla="*/ 85 w 134"/>
                <a:gd name="T53" fmla="*/ 130 h 133"/>
                <a:gd name="T54" fmla="*/ 66 w 134"/>
                <a:gd name="T55" fmla="*/ 133 h 133"/>
                <a:gd name="T56" fmla="*/ 41 w 134"/>
                <a:gd name="T57" fmla="*/ 128 h 133"/>
                <a:gd name="T58" fmla="*/ 29 w 134"/>
                <a:gd name="T59" fmla="*/ 122 h 133"/>
                <a:gd name="T60" fmla="*/ 17 w 134"/>
                <a:gd name="T61" fmla="*/ 109 h 133"/>
                <a:gd name="T62" fmla="*/ 8 w 134"/>
                <a:gd name="T63" fmla="*/ 95 h 133"/>
                <a:gd name="T64" fmla="*/ 2 w 134"/>
                <a:gd name="T65" fmla="*/ 80 h 133"/>
                <a:gd name="T66" fmla="*/ 0 w 134"/>
                <a:gd name="T67" fmla="*/ 65 h 133"/>
                <a:gd name="T68" fmla="*/ 3 w 134"/>
                <a:gd name="T69" fmla="*/ 46 h 133"/>
                <a:gd name="T70" fmla="*/ 20 w 134"/>
                <a:gd name="T71" fmla="*/ 20 h 133"/>
                <a:gd name="T72" fmla="*/ 38 w 134"/>
                <a:gd name="T73" fmla="*/ 7 h 133"/>
                <a:gd name="T74" fmla="*/ 50 w 134"/>
                <a:gd name="T75" fmla="*/ 2 h 133"/>
                <a:gd name="T76" fmla="*/ 66 w 134"/>
                <a:gd name="T7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4" h="133">
                  <a:moveTo>
                    <a:pt x="82" y="18"/>
                  </a:moveTo>
                  <a:lnTo>
                    <a:pt x="64" y="21"/>
                  </a:lnTo>
                  <a:lnTo>
                    <a:pt x="45" y="29"/>
                  </a:lnTo>
                  <a:lnTo>
                    <a:pt x="39" y="34"/>
                  </a:lnTo>
                  <a:lnTo>
                    <a:pt x="33" y="37"/>
                  </a:lnTo>
                  <a:lnTo>
                    <a:pt x="22" y="50"/>
                  </a:lnTo>
                  <a:lnTo>
                    <a:pt x="14" y="64"/>
                  </a:lnTo>
                  <a:lnTo>
                    <a:pt x="12" y="74"/>
                  </a:lnTo>
                  <a:lnTo>
                    <a:pt x="13" y="85"/>
                  </a:lnTo>
                  <a:lnTo>
                    <a:pt x="18" y="96"/>
                  </a:lnTo>
                  <a:lnTo>
                    <a:pt x="26" y="105"/>
                  </a:lnTo>
                  <a:lnTo>
                    <a:pt x="33" y="112"/>
                  </a:lnTo>
                  <a:lnTo>
                    <a:pt x="44" y="114"/>
                  </a:lnTo>
                  <a:lnTo>
                    <a:pt x="60" y="114"/>
                  </a:lnTo>
                  <a:lnTo>
                    <a:pt x="76" y="109"/>
                  </a:lnTo>
                  <a:lnTo>
                    <a:pt x="80" y="107"/>
                  </a:lnTo>
                  <a:lnTo>
                    <a:pt x="83" y="106"/>
                  </a:lnTo>
                  <a:lnTo>
                    <a:pt x="89" y="103"/>
                  </a:lnTo>
                  <a:lnTo>
                    <a:pt x="101" y="94"/>
                  </a:lnTo>
                  <a:lnTo>
                    <a:pt x="111" y="83"/>
                  </a:lnTo>
                  <a:lnTo>
                    <a:pt x="118" y="72"/>
                  </a:lnTo>
                  <a:lnTo>
                    <a:pt x="121" y="61"/>
                  </a:lnTo>
                  <a:lnTo>
                    <a:pt x="120" y="49"/>
                  </a:lnTo>
                  <a:lnTo>
                    <a:pt x="116" y="37"/>
                  </a:lnTo>
                  <a:lnTo>
                    <a:pt x="108" y="27"/>
                  </a:lnTo>
                  <a:lnTo>
                    <a:pt x="98" y="21"/>
                  </a:lnTo>
                  <a:lnTo>
                    <a:pt x="85" y="18"/>
                  </a:lnTo>
                  <a:lnTo>
                    <a:pt x="82" y="18"/>
                  </a:lnTo>
                  <a:close/>
                  <a:moveTo>
                    <a:pt x="66" y="0"/>
                  </a:moveTo>
                  <a:lnTo>
                    <a:pt x="74" y="0"/>
                  </a:lnTo>
                  <a:lnTo>
                    <a:pt x="83" y="1"/>
                  </a:lnTo>
                  <a:lnTo>
                    <a:pt x="92" y="5"/>
                  </a:lnTo>
                  <a:lnTo>
                    <a:pt x="96" y="7"/>
                  </a:lnTo>
                  <a:lnTo>
                    <a:pt x="99" y="8"/>
                  </a:lnTo>
                  <a:lnTo>
                    <a:pt x="100" y="9"/>
                  </a:lnTo>
                  <a:lnTo>
                    <a:pt x="105" y="12"/>
                  </a:lnTo>
                  <a:lnTo>
                    <a:pt x="111" y="17"/>
                  </a:lnTo>
                  <a:lnTo>
                    <a:pt x="114" y="21"/>
                  </a:lnTo>
                  <a:lnTo>
                    <a:pt x="118" y="25"/>
                  </a:lnTo>
                  <a:lnTo>
                    <a:pt x="121" y="29"/>
                  </a:lnTo>
                  <a:lnTo>
                    <a:pt x="123" y="33"/>
                  </a:lnTo>
                  <a:lnTo>
                    <a:pt x="129" y="44"/>
                  </a:lnTo>
                  <a:lnTo>
                    <a:pt x="132" y="54"/>
                  </a:lnTo>
                  <a:lnTo>
                    <a:pt x="134" y="64"/>
                  </a:lnTo>
                  <a:lnTo>
                    <a:pt x="134" y="73"/>
                  </a:lnTo>
                  <a:lnTo>
                    <a:pt x="131" y="82"/>
                  </a:lnTo>
                  <a:lnTo>
                    <a:pt x="129" y="90"/>
                  </a:lnTo>
                  <a:lnTo>
                    <a:pt x="125" y="98"/>
                  </a:lnTo>
                  <a:lnTo>
                    <a:pt x="120" y="105"/>
                  </a:lnTo>
                  <a:lnTo>
                    <a:pt x="116" y="110"/>
                  </a:lnTo>
                  <a:lnTo>
                    <a:pt x="111" y="115"/>
                  </a:lnTo>
                  <a:lnTo>
                    <a:pt x="105" y="119"/>
                  </a:lnTo>
                  <a:lnTo>
                    <a:pt x="101" y="123"/>
                  </a:lnTo>
                  <a:lnTo>
                    <a:pt x="85" y="130"/>
                  </a:lnTo>
                  <a:lnTo>
                    <a:pt x="69" y="133"/>
                  </a:lnTo>
                  <a:lnTo>
                    <a:pt x="66" y="133"/>
                  </a:lnTo>
                  <a:lnTo>
                    <a:pt x="54" y="132"/>
                  </a:lnTo>
                  <a:lnTo>
                    <a:pt x="41" y="128"/>
                  </a:lnTo>
                  <a:lnTo>
                    <a:pt x="36" y="125"/>
                  </a:lnTo>
                  <a:lnTo>
                    <a:pt x="29" y="122"/>
                  </a:lnTo>
                  <a:lnTo>
                    <a:pt x="23" y="117"/>
                  </a:lnTo>
                  <a:lnTo>
                    <a:pt x="17" y="109"/>
                  </a:lnTo>
                  <a:lnTo>
                    <a:pt x="11" y="100"/>
                  </a:lnTo>
                  <a:lnTo>
                    <a:pt x="8" y="95"/>
                  </a:lnTo>
                  <a:lnTo>
                    <a:pt x="4" y="89"/>
                  </a:lnTo>
                  <a:lnTo>
                    <a:pt x="2" y="80"/>
                  </a:lnTo>
                  <a:lnTo>
                    <a:pt x="0" y="72"/>
                  </a:lnTo>
                  <a:lnTo>
                    <a:pt x="0" y="65"/>
                  </a:lnTo>
                  <a:lnTo>
                    <a:pt x="0" y="60"/>
                  </a:lnTo>
                  <a:lnTo>
                    <a:pt x="3" y="46"/>
                  </a:lnTo>
                  <a:lnTo>
                    <a:pt x="10" y="33"/>
                  </a:lnTo>
                  <a:lnTo>
                    <a:pt x="20" y="20"/>
                  </a:lnTo>
                  <a:lnTo>
                    <a:pt x="33" y="10"/>
                  </a:lnTo>
                  <a:lnTo>
                    <a:pt x="38" y="7"/>
                  </a:lnTo>
                  <a:lnTo>
                    <a:pt x="44" y="5"/>
                  </a:lnTo>
                  <a:lnTo>
                    <a:pt x="50" y="2"/>
                  </a:lnTo>
                  <a:lnTo>
                    <a:pt x="58" y="1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5021191" y="4093021"/>
              <a:ext cx="131056" cy="589753"/>
            </a:xfrm>
            <a:custGeom>
              <a:avLst/>
              <a:gdLst>
                <a:gd name="T0" fmla="*/ 32 w 87"/>
                <a:gd name="T1" fmla="*/ 0 h 404"/>
                <a:gd name="T2" fmla="*/ 41 w 87"/>
                <a:gd name="T3" fmla="*/ 40 h 404"/>
                <a:gd name="T4" fmla="*/ 49 w 87"/>
                <a:gd name="T5" fmla="*/ 82 h 404"/>
                <a:gd name="T6" fmla="*/ 58 w 87"/>
                <a:gd name="T7" fmla="*/ 125 h 404"/>
                <a:gd name="T8" fmla="*/ 65 w 87"/>
                <a:gd name="T9" fmla="*/ 168 h 404"/>
                <a:gd name="T10" fmla="*/ 71 w 87"/>
                <a:gd name="T11" fmla="*/ 209 h 404"/>
                <a:gd name="T12" fmla="*/ 77 w 87"/>
                <a:gd name="T13" fmla="*/ 250 h 404"/>
                <a:gd name="T14" fmla="*/ 82 w 87"/>
                <a:gd name="T15" fmla="*/ 288 h 404"/>
                <a:gd name="T16" fmla="*/ 85 w 87"/>
                <a:gd name="T17" fmla="*/ 323 h 404"/>
                <a:gd name="T18" fmla="*/ 87 w 87"/>
                <a:gd name="T19" fmla="*/ 355 h 404"/>
                <a:gd name="T20" fmla="*/ 86 w 87"/>
                <a:gd name="T21" fmla="*/ 382 h 404"/>
                <a:gd name="T22" fmla="*/ 84 w 87"/>
                <a:gd name="T23" fmla="*/ 404 h 404"/>
                <a:gd name="T24" fmla="*/ 64 w 87"/>
                <a:gd name="T25" fmla="*/ 374 h 404"/>
                <a:gd name="T26" fmla="*/ 46 w 87"/>
                <a:gd name="T27" fmla="*/ 341 h 404"/>
                <a:gd name="T28" fmla="*/ 30 w 87"/>
                <a:gd name="T29" fmla="*/ 306 h 404"/>
                <a:gd name="T30" fmla="*/ 19 w 87"/>
                <a:gd name="T31" fmla="*/ 270 h 404"/>
                <a:gd name="T32" fmla="*/ 9 w 87"/>
                <a:gd name="T33" fmla="*/ 233 h 404"/>
                <a:gd name="T34" fmla="*/ 3 w 87"/>
                <a:gd name="T35" fmla="*/ 195 h 404"/>
                <a:gd name="T36" fmla="*/ 0 w 87"/>
                <a:gd name="T37" fmla="*/ 158 h 404"/>
                <a:gd name="T38" fmla="*/ 0 w 87"/>
                <a:gd name="T39" fmla="*/ 121 h 404"/>
                <a:gd name="T40" fmla="*/ 2 w 87"/>
                <a:gd name="T41" fmla="*/ 88 h 404"/>
                <a:gd name="T42" fmla="*/ 9 w 87"/>
                <a:gd name="T43" fmla="*/ 55 h 404"/>
                <a:gd name="T44" fmla="*/ 19 w 87"/>
                <a:gd name="T45" fmla="*/ 26 h 404"/>
                <a:gd name="T46" fmla="*/ 32 w 87"/>
                <a:gd name="T47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404">
                  <a:moveTo>
                    <a:pt x="32" y="0"/>
                  </a:moveTo>
                  <a:lnTo>
                    <a:pt x="41" y="40"/>
                  </a:lnTo>
                  <a:lnTo>
                    <a:pt x="49" y="82"/>
                  </a:lnTo>
                  <a:lnTo>
                    <a:pt x="58" y="125"/>
                  </a:lnTo>
                  <a:lnTo>
                    <a:pt x="65" y="168"/>
                  </a:lnTo>
                  <a:lnTo>
                    <a:pt x="71" y="209"/>
                  </a:lnTo>
                  <a:lnTo>
                    <a:pt x="77" y="250"/>
                  </a:lnTo>
                  <a:lnTo>
                    <a:pt x="82" y="288"/>
                  </a:lnTo>
                  <a:lnTo>
                    <a:pt x="85" y="323"/>
                  </a:lnTo>
                  <a:lnTo>
                    <a:pt x="87" y="355"/>
                  </a:lnTo>
                  <a:lnTo>
                    <a:pt x="86" y="382"/>
                  </a:lnTo>
                  <a:lnTo>
                    <a:pt x="84" y="404"/>
                  </a:lnTo>
                  <a:lnTo>
                    <a:pt x="64" y="374"/>
                  </a:lnTo>
                  <a:lnTo>
                    <a:pt x="46" y="341"/>
                  </a:lnTo>
                  <a:lnTo>
                    <a:pt x="30" y="306"/>
                  </a:lnTo>
                  <a:lnTo>
                    <a:pt x="19" y="270"/>
                  </a:lnTo>
                  <a:lnTo>
                    <a:pt x="9" y="233"/>
                  </a:lnTo>
                  <a:lnTo>
                    <a:pt x="3" y="195"/>
                  </a:lnTo>
                  <a:lnTo>
                    <a:pt x="0" y="158"/>
                  </a:lnTo>
                  <a:lnTo>
                    <a:pt x="0" y="121"/>
                  </a:lnTo>
                  <a:lnTo>
                    <a:pt x="2" y="88"/>
                  </a:lnTo>
                  <a:lnTo>
                    <a:pt x="9" y="55"/>
                  </a:lnTo>
                  <a:lnTo>
                    <a:pt x="19" y="2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817326" y="4930325"/>
              <a:ext cx="415012" cy="400450"/>
            </a:xfrm>
            <a:custGeom>
              <a:avLst/>
              <a:gdLst>
                <a:gd name="T0" fmla="*/ 281 w 281"/>
                <a:gd name="T1" fmla="*/ 0 h 278"/>
                <a:gd name="T2" fmla="*/ 249 w 281"/>
                <a:gd name="T3" fmla="*/ 28 h 278"/>
                <a:gd name="T4" fmla="*/ 214 w 281"/>
                <a:gd name="T5" fmla="*/ 60 h 278"/>
                <a:gd name="T6" fmla="*/ 179 w 281"/>
                <a:gd name="T7" fmla="*/ 92 h 278"/>
                <a:gd name="T8" fmla="*/ 145 w 281"/>
                <a:gd name="T9" fmla="*/ 125 h 278"/>
                <a:gd name="T10" fmla="*/ 115 w 281"/>
                <a:gd name="T11" fmla="*/ 157 h 278"/>
                <a:gd name="T12" fmla="*/ 98 w 281"/>
                <a:gd name="T13" fmla="*/ 175 h 278"/>
                <a:gd name="T14" fmla="*/ 80 w 281"/>
                <a:gd name="T15" fmla="*/ 196 h 278"/>
                <a:gd name="T16" fmla="*/ 62 w 281"/>
                <a:gd name="T17" fmla="*/ 215 h 278"/>
                <a:gd name="T18" fmla="*/ 45 w 281"/>
                <a:gd name="T19" fmla="*/ 234 h 278"/>
                <a:gd name="T20" fmla="*/ 29 w 281"/>
                <a:gd name="T21" fmla="*/ 251 h 278"/>
                <a:gd name="T22" fmla="*/ 16 w 281"/>
                <a:gd name="T23" fmla="*/ 267 h 278"/>
                <a:gd name="T24" fmla="*/ 5 w 281"/>
                <a:gd name="T25" fmla="*/ 278 h 278"/>
                <a:gd name="T26" fmla="*/ 0 w 281"/>
                <a:gd name="T27" fmla="*/ 257 h 278"/>
                <a:gd name="T28" fmla="*/ 0 w 281"/>
                <a:gd name="T29" fmla="*/ 234 h 278"/>
                <a:gd name="T30" fmla="*/ 5 w 281"/>
                <a:gd name="T31" fmla="*/ 213 h 278"/>
                <a:gd name="T32" fmla="*/ 17 w 281"/>
                <a:gd name="T33" fmla="*/ 183 h 278"/>
                <a:gd name="T34" fmla="*/ 37 w 281"/>
                <a:gd name="T35" fmla="*/ 153 h 278"/>
                <a:gd name="T36" fmla="*/ 65 w 281"/>
                <a:gd name="T37" fmla="*/ 124 h 278"/>
                <a:gd name="T38" fmla="*/ 100 w 281"/>
                <a:gd name="T39" fmla="*/ 96 h 278"/>
                <a:gd name="T40" fmla="*/ 141 w 281"/>
                <a:gd name="T41" fmla="*/ 69 h 278"/>
                <a:gd name="T42" fmla="*/ 188 w 281"/>
                <a:gd name="T43" fmla="*/ 42 h 278"/>
                <a:gd name="T44" fmla="*/ 240 w 281"/>
                <a:gd name="T45" fmla="*/ 18 h 278"/>
                <a:gd name="T46" fmla="*/ 262 w 281"/>
                <a:gd name="T47" fmla="*/ 8 h 278"/>
                <a:gd name="T48" fmla="*/ 281 w 281"/>
                <a:gd name="T4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1" h="278">
                  <a:moveTo>
                    <a:pt x="281" y="0"/>
                  </a:moveTo>
                  <a:lnTo>
                    <a:pt x="249" y="28"/>
                  </a:lnTo>
                  <a:lnTo>
                    <a:pt x="214" y="60"/>
                  </a:lnTo>
                  <a:lnTo>
                    <a:pt x="179" y="92"/>
                  </a:lnTo>
                  <a:lnTo>
                    <a:pt x="145" y="125"/>
                  </a:lnTo>
                  <a:lnTo>
                    <a:pt x="115" y="157"/>
                  </a:lnTo>
                  <a:lnTo>
                    <a:pt x="98" y="175"/>
                  </a:lnTo>
                  <a:lnTo>
                    <a:pt x="80" y="196"/>
                  </a:lnTo>
                  <a:lnTo>
                    <a:pt x="62" y="215"/>
                  </a:lnTo>
                  <a:lnTo>
                    <a:pt x="45" y="234"/>
                  </a:lnTo>
                  <a:lnTo>
                    <a:pt x="29" y="251"/>
                  </a:lnTo>
                  <a:lnTo>
                    <a:pt x="16" y="267"/>
                  </a:lnTo>
                  <a:lnTo>
                    <a:pt x="5" y="278"/>
                  </a:lnTo>
                  <a:lnTo>
                    <a:pt x="0" y="257"/>
                  </a:lnTo>
                  <a:lnTo>
                    <a:pt x="0" y="234"/>
                  </a:lnTo>
                  <a:lnTo>
                    <a:pt x="5" y="213"/>
                  </a:lnTo>
                  <a:lnTo>
                    <a:pt x="17" y="183"/>
                  </a:lnTo>
                  <a:lnTo>
                    <a:pt x="37" y="153"/>
                  </a:lnTo>
                  <a:lnTo>
                    <a:pt x="65" y="124"/>
                  </a:lnTo>
                  <a:lnTo>
                    <a:pt x="100" y="96"/>
                  </a:lnTo>
                  <a:lnTo>
                    <a:pt x="141" y="69"/>
                  </a:lnTo>
                  <a:lnTo>
                    <a:pt x="188" y="42"/>
                  </a:lnTo>
                  <a:lnTo>
                    <a:pt x="240" y="18"/>
                  </a:lnTo>
                  <a:lnTo>
                    <a:pt x="262" y="8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5152247" y="4442504"/>
              <a:ext cx="349484" cy="487820"/>
            </a:xfrm>
            <a:custGeom>
              <a:avLst/>
              <a:gdLst>
                <a:gd name="T0" fmla="*/ 243 w 243"/>
                <a:gd name="T1" fmla="*/ 0 h 332"/>
                <a:gd name="T2" fmla="*/ 239 w 243"/>
                <a:gd name="T3" fmla="*/ 18 h 332"/>
                <a:gd name="T4" fmla="*/ 233 w 243"/>
                <a:gd name="T5" fmla="*/ 39 h 332"/>
                <a:gd name="T6" fmla="*/ 226 w 243"/>
                <a:gd name="T7" fmla="*/ 64 h 332"/>
                <a:gd name="T8" fmla="*/ 214 w 243"/>
                <a:gd name="T9" fmla="*/ 105 h 332"/>
                <a:gd name="T10" fmla="*/ 199 w 243"/>
                <a:gd name="T11" fmla="*/ 144 h 332"/>
                <a:gd name="T12" fmla="*/ 184 w 243"/>
                <a:gd name="T13" fmla="*/ 177 h 332"/>
                <a:gd name="T14" fmla="*/ 166 w 243"/>
                <a:gd name="T15" fmla="*/ 208 h 332"/>
                <a:gd name="T16" fmla="*/ 148 w 243"/>
                <a:gd name="T17" fmla="*/ 233 h 332"/>
                <a:gd name="T18" fmla="*/ 131 w 243"/>
                <a:gd name="T19" fmla="*/ 255 h 332"/>
                <a:gd name="T20" fmla="*/ 114 w 243"/>
                <a:gd name="T21" fmla="*/ 273 h 332"/>
                <a:gd name="T22" fmla="*/ 100 w 243"/>
                <a:gd name="T23" fmla="*/ 287 h 332"/>
                <a:gd name="T24" fmla="*/ 88 w 243"/>
                <a:gd name="T25" fmla="*/ 297 h 332"/>
                <a:gd name="T26" fmla="*/ 78 w 243"/>
                <a:gd name="T27" fmla="*/ 301 h 332"/>
                <a:gd name="T28" fmla="*/ 65 w 243"/>
                <a:gd name="T29" fmla="*/ 306 h 332"/>
                <a:gd name="T30" fmla="*/ 47 w 243"/>
                <a:gd name="T31" fmla="*/ 313 h 332"/>
                <a:gd name="T32" fmla="*/ 27 w 243"/>
                <a:gd name="T33" fmla="*/ 320 h 332"/>
                <a:gd name="T34" fmla="*/ 4 w 243"/>
                <a:gd name="T35" fmla="*/ 331 h 332"/>
                <a:gd name="T36" fmla="*/ 0 w 243"/>
                <a:gd name="T37" fmla="*/ 332 h 332"/>
                <a:gd name="T38" fmla="*/ 17 w 243"/>
                <a:gd name="T39" fmla="*/ 289 h 332"/>
                <a:gd name="T40" fmla="*/ 36 w 243"/>
                <a:gd name="T41" fmla="*/ 252 h 332"/>
                <a:gd name="T42" fmla="*/ 56 w 243"/>
                <a:gd name="T43" fmla="*/ 217 h 332"/>
                <a:gd name="T44" fmla="*/ 80 w 243"/>
                <a:gd name="T45" fmla="*/ 186 h 332"/>
                <a:gd name="T46" fmla="*/ 104 w 243"/>
                <a:gd name="T47" fmla="*/ 157 h 332"/>
                <a:gd name="T48" fmla="*/ 128 w 243"/>
                <a:gd name="T49" fmla="*/ 130 h 332"/>
                <a:gd name="T50" fmla="*/ 153 w 243"/>
                <a:gd name="T51" fmla="*/ 104 h 332"/>
                <a:gd name="T52" fmla="*/ 185 w 243"/>
                <a:gd name="T53" fmla="*/ 71 h 332"/>
                <a:gd name="T54" fmla="*/ 215 w 243"/>
                <a:gd name="T55" fmla="*/ 37 h 332"/>
                <a:gd name="T56" fmla="*/ 243 w 243"/>
                <a:gd name="T57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43" h="332">
                  <a:moveTo>
                    <a:pt x="243" y="0"/>
                  </a:moveTo>
                  <a:lnTo>
                    <a:pt x="239" y="18"/>
                  </a:lnTo>
                  <a:lnTo>
                    <a:pt x="233" y="39"/>
                  </a:lnTo>
                  <a:lnTo>
                    <a:pt x="226" y="64"/>
                  </a:lnTo>
                  <a:lnTo>
                    <a:pt x="214" y="105"/>
                  </a:lnTo>
                  <a:lnTo>
                    <a:pt x="199" y="144"/>
                  </a:lnTo>
                  <a:lnTo>
                    <a:pt x="184" y="177"/>
                  </a:lnTo>
                  <a:lnTo>
                    <a:pt x="166" y="208"/>
                  </a:lnTo>
                  <a:lnTo>
                    <a:pt x="148" y="233"/>
                  </a:lnTo>
                  <a:lnTo>
                    <a:pt x="131" y="255"/>
                  </a:lnTo>
                  <a:lnTo>
                    <a:pt x="114" y="273"/>
                  </a:lnTo>
                  <a:lnTo>
                    <a:pt x="100" y="287"/>
                  </a:lnTo>
                  <a:lnTo>
                    <a:pt x="88" y="297"/>
                  </a:lnTo>
                  <a:lnTo>
                    <a:pt x="78" y="301"/>
                  </a:lnTo>
                  <a:lnTo>
                    <a:pt x="65" y="306"/>
                  </a:lnTo>
                  <a:lnTo>
                    <a:pt x="47" y="313"/>
                  </a:lnTo>
                  <a:lnTo>
                    <a:pt x="27" y="320"/>
                  </a:lnTo>
                  <a:lnTo>
                    <a:pt x="4" y="331"/>
                  </a:lnTo>
                  <a:lnTo>
                    <a:pt x="0" y="332"/>
                  </a:lnTo>
                  <a:lnTo>
                    <a:pt x="17" y="289"/>
                  </a:lnTo>
                  <a:lnTo>
                    <a:pt x="36" y="252"/>
                  </a:lnTo>
                  <a:lnTo>
                    <a:pt x="56" y="217"/>
                  </a:lnTo>
                  <a:lnTo>
                    <a:pt x="80" y="186"/>
                  </a:lnTo>
                  <a:lnTo>
                    <a:pt x="104" y="157"/>
                  </a:lnTo>
                  <a:lnTo>
                    <a:pt x="128" y="130"/>
                  </a:lnTo>
                  <a:lnTo>
                    <a:pt x="153" y="104"/>
                  </a:lnTo>
                  <a:lnTo>
                    <a:pt x="185" y="71"/>
                  </a:lnTo>
                  <a:lnTo>
                    <a:pt x="215" y="37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897416" y="4515313"/>
              <a:ext cx="94652" cy="531506"/>
            </a:xfrm>
            <a:custGeom>
              <a:avLst/>
              <a:gdLst>
                <a:gd name="T0" fmla="*/ 59 w 62"/>
                <a:gd name="T1" fmla="*/ 0 h 366"/>
                <a:gd name="T2" fmla="*/ 60 w 62"/>
                <a:gd name="T3" fmla="*/ 24 h 366"/>
                <a:gd name="T4" fmla="*/ 61 w 62"/>
                <a:gd name="T5" fmla="*/ 55 h 366"/>
                <a:gd name="T6" fmla="*/ 61 w 62"/>
                <a:gd name="T7" fmla="*/ 92 h 366"/>
                <a:gd name="T8" fmla="*/ 62 w 62"/>
                <a:gd name="T9" fmla="*/ 133 h 366"/>
                <a:gd name="T10" fmla="*/ 62 w 62"/>
                <a:gd name="T11" fmla="*/ 177 h 366"/>
                <a:gd name="T12" fmla="*/ 62 w 62"/>
                <a:gd name="T13" fmla="*/ 222 h 366"/>
                <a:gd name="T14" fmla="*/ 61 w 62"/>
                <a:gd name="T15" fmla="*/ 266 h 366"/>
                <a:gd name="T16" fmla="*/ 59 w 62"/>
                <a:gd name="T17" fmla="*/ 307 h 366"/>
                <a:gd name="T18" fmla="*/ 55 w 62"/>
                <a:gd name="T19" fmla="*/ 346 h 366"/>
                <a:gd name="T20" fmla="*/ 42 w 62"/>
                <a:gd name="T21" fmla="*/ 356 h 366"/>
                <a:gd name="T22" fmla="*/ 27 w 62"/>
                <a:gd name="T23" fmla="*/ 366 h 366"/>
                <a:gd name="T24" fmla="*/ 13 w 62"/>
                <a:gd name="T25" fmla="*/ 322 h 366"/>
                <a:gd name="T26" fmla="*/ 4 w 62"/>
                <a:gd name="T27" fmla="*/ 277 h 366"/>
                <a:gd name="T28" fmla="*/ 0 w 62"/>
                <a:gd name="T29" fmla="*/ 232 h 366"/>
                <a:gd name="T30" fmla="*/ 0 w 62"/>
                <a:gd name="T31" fmla="*/ 186 h 366"/>
                <a:gd name="T32" fmla="*/ 6 w 62"/>
                <a:gd name="T33" fmla="*/ 142 h 366"/>
                <a:gd name="T34" fmla="*/ 14 w 62"/>
                <a:gd name="T35" fmla="*/ 100 h 366"/>
                <a:gd name="T36" fmla="*/ 26 w 62"/>
                <a:gd name="T37" fmla="*/ 62 h 366"/>
                <a:gd name="T38" fmla="*/ 41 w 62"/>
                <a:gd name="T39" fmla="*/ 28 h 366"/>
                <a:gd name="T40" fmla="*/ 59 w 62"/>
                <a:gd name="T4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366">
                  <a:moveTo>
                    <a:pt x="59" y="0"/>
                  </a:moveTo>
                  <a:lnTo>
                    <a:pt x="60" y="24"/>
                  </a:lnTo>
                  <a:lnTo>
                    <a:pt x="61" y="55"/>
                  </a:lnTo>
                  <a:lnTo>
                    <a:pt x="61" y="92"/>
                  </a:lnTo>
                  <a:lnTo>
                    <a:pt x="62" y="133"/>
                  </a:lnTo>
                  <a:lnTo>
                    <a:pt x="62" y="177"/>
                  </a:lnTo>
                  <a:lnTo>
                    <a:pt x="62" y="222"/>
                  </a:lnTo>
                  <a:lnTo>
                    <a:pt x="61" y="266"/>
                  </a:lnTo>
                  <a:lnTo>
                    <a:pt x="59" y="307"/>
                  </a:lnTo>
                  <a:lnTo>
                    <a:pt x="55" y="346"/>
                  </a:lnTo>
                  <a:lnTo>
                    <a:pt x="42" y="356"/>
                  </a:lnTo>
                  <a:lnTo>
                    <a:pt x="27" y="366"/>
                  </a:lnTo>
                  <a:lnTo>
                    <a:pt x="13" y="322"/>
                  </a:lnTo>
                  <a:lnTo>
                    <a:pt x="4" y="277"/>
                  </a:lnTo>
                  <a:lnTo>
                    <a:pt x="0" y="232"/>
                  </a:lnTo>
                  <a:lnTo>
                    <a:pt x="0" y="186"/>
                  </a:lnTo>
                  <a:lnTo>
                    <a:pt x="6" y="142"/>
                  </a:lnTo>
                  <a:lnTo>
                    <a:pt x="14" y="100"/>
                  </a:lnTo>
                  <a:lnTo>
                    <a:pt x="26" y="62"/>
                  </a:lnTo>
                  <a:lnTo>
                    <a:pt x="41" y="28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5013910" y="4515313"/>
              <a:ext cx="87371" cy="480539"/>
            </a:xfrm>
            <a:custGeom>
              <a:avLst/>
              <a:gdLst>
                <a:gd name="T0" fmla="*/ 2 w 57"/>
                <a:gd name="T1" fmla="*/ 0 h 330"/>
                <a:gd name="T2" fmla="*/ 12 w 57"/>
                <a:gd name="T3" fmla="*/ 23 h 330"/>
                <a:gd name="T4" fmla="*/ 24 w 57"/>
                <a:gd name="T5" fmla="*/ 49 h 330"/>
                <a:gd name="T6" fmla="*/ 35 w 57"/>
                <a:gd name="T7" fmla="*/ 79 h 330"/>
                <a:gd name="T8" fmla="*/ 45 w 57"/>
                <a:gd name="T9" fmla="*/ 113 h 330"/>
                <a:gd name="T10" fmla="*/ 53 w 57"/>
                <a:gd name="T11" fmla="*/ 150 h 330"/>
                <a:gd name="T12" fmla="*/ 57 w 57"/>
                <a:gd name="T13" fmla="*/ 188 h 330"/>
                <a:gd name="T14" fmla="*/ 57 w 57"/>
                <a:gd name="T15" fmla="*/ 228 h 330"/>
                <a:gd name="T16" fmla="*/ 53 w 57"/>
                <a:gd name="T17" fmla="*/ 267 h 330"/>
                <a:gd name="T18" fmla="*/ 42 w 57"/>
                <a:gd name="T19" fmla="*/ 306 h 330"/>
                <a:gd name="T20" fmla="*/ 21 w 57"/>
                <a:gd name="T21" fmla="*/ 318 h 330"/>
                <a:gd name="T22" fmla="*/ 0 w 57"/>
                <a:gd name="T23" fmla="*/ 330 h 330"/>
                <a:gd name="T24" fmla="*/ 3 w 57"/>
                <a:gd name="T25" fmla="*/ 292 h 330"/>
                <a:gd name="T26" fmla="*/ 4 w 57"/>
                <a:gd name="T27" fmla="*/ 251 h 330"/>
                <a:gd name="T28" fmla="*/ 6 w 57"/>
                <a:gd name="T29" fmla="*/ 209 h 330"/>
                <a:gd name="T30" fmla="*/ 6 w 57"/>
                <a:gd name="T31" fmla="*/ 167 h 330"/>
                <a:gd name="T32" fmla="*/ 6 w 57"/>
                <a:gd name="T33" fmla="*/ 126 h 330"/>
                <a:gd name="T34" fmla="*/ 4 w 57"/>
                <a:gd name="T35" fmla="*/ 88 h 330"/>
                <a:gd name="T36" fmla="*/ 3 w 57"/>
                <a:gd name="T37" fmla="*/ 53 h 330"/>
                <a:gd name="T38" fmla="*/ 3 w 57"/>
                <a:gd name="T39" fmla="*/ 24 h 330"/>
                <a:gd name="T40" fmla="*/ 2 w 57"/>
                <a:gd name="T41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7" h="330">
                  <a:moveTo>
                    <a:pt x="2" y="0"/>
                  </a:moveTo>
                  <a:lnTo>
                    <a:pt x="12" y="23"/>
                  </a:lnTo>
                  <a:lnTo>
                    <a:pt x="24" y="49"/>
                  </a:lnTo>
                  <a:lnTo>
                    <a:pt x="35" y="79"/>
                  </a:lnTo>
                  <a:lnTo>
                    <a:pt x="45" y="113"/>
                  </a:lnTo>
                  <a:lnTo>
                    <a:pt x="53" y="150"/>
                  </a:lnTo>
                  <a:lnTo>
                    <a:pt x="57" y="188"/>
                  </a:lnTo>
                  <a:lnTo>
                    <a:pt x="57" y="228"/>
                  </a:lnTo>
                  <a:lnTo>
                    <a:pt x="53" y="267"/>
                  </a:lnTo>
                  <a:lnTo>
                    <a:pt x="42" y="306"/>
                  </a:lnTo>
                  <a:lnTo>
                    <a:pt x="21" y="318"/>
                  </a:lnTo>
                  <a:lnTo>
                    <a:pt x="0" y="330"/>
                  </a:lnTo>
                  <a:lnTo>
                    <a:pt x="3" y="292"/>
                  </a:lnTo>
                  <a:lnTo>
                    <a:pt x="4" y="251"/>
                  </a:lnTo>
                  <a:lnTo>
                    <a:pt x="6" y="209"/>
                  </a:lnTo>
                  <a:lnTo>
                    <a:pt x="6" y="167"/>
                  </a:lnTo>
                  <a:lnTo>
                    <a:pt x="6" y="126"/>
                  </a:lnTo>
                  <a:lnTo>
                    <a:pt x="4" y="88"/>
                  </a:lnTo>
                  <a:lnTo>
                    <a:pt x="3" y="53"/>
                  </a:lnTo>
                  <a:lnTo>
                    <a:pt x="3" y="2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77056" y="5338055"/>
              <a:ext cx="495102" cy="254832"/>
            </a:xfrm>
            <a:custGeom>
              <a:avLst/>
              <a:gdLst>
                <a:gd name="T0" fmla="*/ 341 w 341"/>
                <a:gd name="T1" fmla="*/ 0 h 175"/>
                <a:gd name="T2" fmla="*/ 301 w 341"/>
                <a:gd name="T3" fmla="*/ 20 h 175"/>
                <a:gd name="T4" fmla="*/ 264 w 341"/>
                <a:gd name="T5" fmla="*/ 35 h 175"/>
                <a:gd name="T6" fmla="*/ 230 w 341"/>
                <a:gd name="T7" fmla="*/ 47 h 175"/>
                <a:gd name="T8" fmla="*/ 200 w 341"/>
                <a:gd name="T9" fmla="*/ 58 h 175"/>
                <a:gd name="T10" fmla="*/ 159 w 341"/>
                <a:gd name="T11" fmla="*/ 71 h 175"/>
                <a:gd name="T12" fmla="*/ 121 w 341"/>
                <a:gd name="T13" fmla="*/ 87 h 175"/>
                <a:gd name="T14" fmla="*/ 83 w 341"/>
                <a:gd name="T15" fmla="*/ 107 h 175"/>
                <a:gd name="T16" fmla="*/ 55 w 341"/>
                <a:gd name="T17" fmla="*/ 126 h 175"/>
                <a:gd name="T18" fmla="*/ 32 w 341"/>
                <a:gd name="T19" fmla="*/ 144 h 175"/>
                <a:gd name="T20" fmla="*/ 14 w 341"/>
                <a:gd name="T21" fmla="*/ 160 h 175"/>
                <a:gd name="T22" fmla="*/ 0 w 341"/>
                <a:gd name="T23" fmla="*/ 175 h 175"/>
                <a:gd name="T24" fmla="*/ 11 w 341"/>
                <a:gd name="T25" fmla="*/ 149 h 175"/>
                <a:gd name="T26" fmla="*/ 22 w 341"/>
                <a:gd name="T27" fmla="*/ 126 h 175"/>
                <a:gd name="T28" fmla="*/ 35 w 341"/>
                <a:gd name="T29" fmla="*/ 107 h 175"/>
                <a:gd name="T30" fmla="*/ 52 w 341"/>
                <a:gd name="T31" fmla="*/ 91 h 175"/>
                <a:gd name="T32" fmla="*/ 70 w 341"/>
                <a:gd name="T33" fmla="*/ 77 h 175"/>
                <a:gd name="T34" fmla="*/ 93 w 341"/>
                <a:gd name="T35" fmla="*/ 64 h 175"/>
                <a:gd name="T36" fmla="*/ 120 w 341"/>
                <a:gd name="T37" fmla="*/ 52 h 175"/>
                <a:gd name="T38" fmla="*/ 151 w 341"/>
                <a:gd name="T39" fmla="*/ 41 h 175"/>
                <a:gd name="T40" fmla="*/ 188 w 341"/>
                <a:gd name="T41" fmla="*/ 28 h 175"/>
                <a:gd name="T42" fmla="*/ 205 w 341"/>
                <a:gd name="T43" fmla="*/ 24 h 175"/>
                <a:gd name="T44" fmla="*/ 229 w 341"/>
                <a:gd name="T45" fmla="*/ 19 h 175"/>
                <a:gd name="T46" fmla="*/ 256 w 341"/>
                <a:gd name="T47" fmla="*/ 14 h 175"/>
                <a:gd name="T48" fmla="*/ 285 w 341"/>
                <a:gd name="T49" fmla="*/ 9 h 175"/>
                <a:gd name="T50" fmla="*/ 341 w 341"/>
                <a:gd name="T5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1" h="175">
                  <a:moveTo>
                    <a:pt x="341" y="0"/>
                  </a:moveTo>
                  <a:lnTo>
                    <a:pt x="301" y="20"/>
                  </a:lnTo>
                  <a:lnTo>
                    <a:pt x="264" y="35"/>
                  </a:lnTo>
                  <a:lnTo>
                    <a:pt x="230" y="47"/>
                  </a:lnTo>
                  <a:lnTo>
                    <a:pt x="200" y="58"/>
                  </a:lnTo>
                  <a:lnTo>
                    <a:pt x="159" y="71"/>
                  </a:lnTo>
                  <a:lnTo>
                    <a:pt x="121" y="87"/>
                  </a:lnTo>
                  <a:lnTo>
                    <a:pt x="83" y="107"/>
                  </a:lnTo>
                  <a:lnTo>
                    <a:pt x="55" y="126"/>
                  </a:lnTo>
                  <a:lnTo>
                    <a:pt x="32" y="144"/>
                  </a:lnTo>
                  <a:lnTo>
                    <a:pt x="14" y="160"/>
                  </a:lnTo>
                  <a:lnTo>
                    <a:pt x="0" y="175"/>
                  </a:lnTo>
                  <a:lnTo>
                    <a:pt x="11" y="149"/>
                  </a:lnTo>
                  <a:lnTo>
                    <a:pt x="22" y="126"/>
                  </a:lnTo>
                  <a:lnTo>
                    <a:pt x="35" y="107"/>
                  </a:lnTo>
                  <a:lnTo>
                    <a:pt x="52" y="91"/>
                  </a:lnTo>
                  <a:lnTo>
                    <a:pt x="70" y="77"/>
                  </a:lnTo>
                  <a:lnTo>
                    <a:pt x="93" y="64"/>
                  </a:lnTo>
                  <a:lnTo>
                    <a:pt x="120" y="52"/>
                  </a:lnTo>
                  <a:lnTo>
                    <a:pt x="151" y="41"/>
                  </a:lnTo>
                  <a:lnTo>
                    <a:pt x="188" y="28"/>
                  </a:lnTo>
                  <a:lnTo>
                    <a:pt x="205" y="24"/>
                  </a:lnTo>
                  <a:lnTo>
                    <a:pt x="229" y="19"/>
                  </a:lnTo>
                  <a:lnTo>
                    <a:pt x="256" y="14"/>
                  </a:lnTo>
                  <a:lnTo>
                    <a:pt x="285" y="9"/>
                  </a:lnTo>
                  <a:lnTo>
                    <a:pt x="34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642584" y="4937606"/>
              <a:ext cx="167461" cy="502382"/>
            </a:xfrm>
            <a:custGeom>
              <a:avLst/>
              <a:gdLst>
                <a:gd name="T0" fmla="*/ 100 w 116"/>
                <a:gd name="T1" fmla="*/ 0 h 342"/>
                <a:gd name="T2" fmla="*/ 104 w 116"/>
                <a:gd name="T3" fmla="*/ 21 h 342"/>
                <a:gd name="T4" fmla="*/ 109 w 116"/>
                <a:gd name="T5" fmla="*/ 45 h 342"/>
                <a:gd name="T6" fmla="*/ 115 w 116"/>
                <a:gd name="T7" fmla="*/ 73 h 342"/>
                <a:gd name="T8" fmla="*/ 116 w 116"/>
                <a:gd name="T9" fmla="*/ 104 h 342"/>
                <a:gd name="T10" fmla="*/ 115 w 116"/>
                <a:gd name="T11" fmla="*/ 138 h 342"/>
                <a:gd name="T12" fmla="*/ 111 w 116"/>
                <a:gd name="T13" fmla="*/ 174 h 342"/>
                <a:gd name="T14" fmla="*/ 103 w 116"/>
                <a:gd name="T15" fmla="*/ 211 h 342"/>
                <a:gd name="T16" fmla="*/ 91 w 116"/>
                <a:gd name="T17" fmla="*/ 249 h 342"/>
                <a:gd name="T18" fmla="*/ 82 w 116"/>
                <a:gd name="T19" fmla="*/ 268 h 342"/>
                <a:gd name="T20" fmla="*/ 70 w 116"/>
                <a:gd name="T21" fmla="*/ 285 h 342"/>
                <a:gd name="T22" fmla="*/ 55 w 116"/>
                <a:gd name="T23" fmla="*/ 301 h 342"/>
                <a:gd name="T24" fmla="*/ 40 w 116"/>
                <a:gd name="T25" fmla="*/ 317 h 342"/>
                <a:gd name="T26" fmla="*/ 18 w 116"/>
                <a:gd name="T27" fmla="*/ 328 h 342"/>
                <a:gd name="T28" fmla="*/ 0 w 116"/>
                <a:gd name="T29" fmla="*/ 342 h 342"/>
                <a:gd name="T30" fmla="*/ 16 w 116"/>
                <a:gd name="T31" fmla="*/ 278 h 342"/>
                <a:gd name="T32" fmla="*/ 30 w 116"/>
                <a:gd name="T33" fmla="*/ 232 h 342"/>
                <a:gd name="T34" fmla="*/ 46 w 116"/>
                <a:gd name="T35" fmla="*/ 184 h 342"/>
                <a:gd name="T36" fmla="*/ 58 w 116"/>
                <a:gd name="T37" fmla="*/ 152 h 342"/>
                <a:gd name="T38" fmla="*/ 70 w 116"/>
                <a:gd name="T39" fmla="*/ 116 h 342"/>
                <a:gd name="T40" fmla="*/ 81 w 116"/>
                <a:gd name="T41" fmla="*/ 79 h 342"/>
                <a:gd name="T42" fmla="*/ 91 w 116"/>
                <a:gd name="T43" fmla="*/ 38 h 342"/>
                <a:gd name="T44" fmla="*/ 96 w 116"/>
                <a:gd name="T45" fmla="*/ 20 h 342"/>
                <a:gd name="T46" fmla="*/ 100 w 116"/>
                <a:gd name="T47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6" h="342">
                  <a:moveTo>
                    <a:pt x="100" y="0"/>
                  </a:moveTo>
                  <a:lnTo>
                    <a:pt x="104" y="21"/>
                  </a:lnTo>
                  <a:lnTo>
                    <a:pt x="109" y="45"/>
                  </a:lnTo>
                  <a:lnTo>
                    <a:pt x="115" y="73"/>
                  </a:lnTo>
                  <a:lnTo>
                    <a:pt x="116" y="104"/>
                  </a:lnTo>
                  <a:lnTo>
                    <a:pt x="115" y="138"/>
                  </a:lnTo>
                  <a:lnTo>
                    <a:pt x="111" y="174"/>
                  </a:lnTo>
                  <a:lnTo>
                    <a:pt x="103" y="211"/>
                  </a:lnTo>
                  <a:lnTo>
                    <a:pt x="91" y="249"/>
                  </a:lnTo>
                  <a:lnTo>
                    <a:pt x="82" y="268"/>
                  </a:lnTo>
                  <a:lnTo>
                    <a:pt x="70" y="285"/>
                  </a:lnTo>
                  <a:lnTo>
                    <a:pt x="55" y="301"/>
                  </a:lnTo>
                  <a:lnTo>
                    <a:pt x="40" y="317"/>
                  </a:lnTo>
                  <a:lnTo>
                    <a:pt x="18" y="328"/>
                  </a:lnTo>
                  <a:lnTo>
                    <a:pt x="0" y="342"/>
                  </a:lnTo>
                  <a:lnTo>
                    <a:pt x="16" y="278"/>
                  </a:lnTo>
                  <a:lnTo>
                    <a:pt x="30" y="232"/>
                  </a:lnTo>
                  <a:lnTo>
                    <a:pt x="46" y="184"/>
                  </a:lnTo>
                  <a:lnTo>
                    <a:pt x="58" y="152"/>
                  </a:lnTo>
                  <a:lnTo>
                    <a:pt x="70" y="116"/>
                  </a:lnTo>
                  <a:lnTo>
                    <a:pt x="81" y="79"/>
                  </a:lnTo>
                  <a:lnTo>
                    <a:pt x="91" y="38"/>
                  </a:lnTo>
                  <a:lnTo>
                    <a:pt x="96" y="2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61011" y="4937606"/>
              <a:ext cx="407731" cy="400450"/>
            </a:xfrm>
            <a:custGeom>
              <a:avLst/>
              <a:gdLst>
                <a:gd name="T0" fmla="*/ 279 w 279"/>
                <a:gd name="T1" fmla="*/ 0 h 275"/>
                <a:gd name="T2" fmla="*/ 268 w 279"/>
                <a:gd name="T3" fmla="*/ 28 h 275"/>
                <a:gd name="T4" fmla="*/ 261 w 279"/>
                <a:gd name="T5" fmla="*/ 50 h 275"/>
                <a:gd name="T6" fmla="*/ 256 w 279"/>
                <a:gd name="T7" fmla="*/ 71 h 275"/>
                <a:gd name="T8" fmla="*/ 247 w 279"/>
                <a:gd name="T9" fmla="*/ 101 h 275"/>
                <a:gd name="T10" fmla="*/ 238 w 279"/>
                <a:gd name="T11" fmla="*/ 128 h 275"/>
                <a:gd name="T12" fmla="*/ 228 w 279"/>
                <a:gd name="T13" fmla="*/ 152 h 275"/>
                <a:gd name="T14" fmla="*/ 216 w 279"/>
                <a:gd name="T15" fmla="*/ 173 h 275"/>
                <a:gd name="T16" fmla="*/ 202 w 279"/>
                <a:gd name="T17" fmla="*/ 192 h 275"/>
                <a:gd name="T18" fmla="*/ 183 w 279"/>
                <a:gd name="T19" fmla="*/ 210 h 275"/>
                <a:gd name="T20" fmla="*/ 159 w 279"/>
                <a:gd name="T21" fmla="*/ 227 h 275"/>
                <a:gd name="T22" fmla="*/ 130 w 279"/>
                <a:gd name="T23" fmla="*/ 243 h 275"/>
                <a:gd name="T24" fmla="*/ 93 w 279"/>
                <a:gd name="T25" fmla="*/ 260 h 275"/>
                <a:gd name="T26" fmla="*/ 85 w 279"/>
                <a:gd name="T27" fmla="*/ 261 h 275"/>
                <a:gd name="T28" fmla="*/ 53 w 279"/>
                <a:gd name="T29" fmla="*/ 265 h 275"/>
                <a:gd name="T30" fmla="*/ 25 w 279"/>
                <a:gd name="T31" fmla="*/ 271 h 275"/>
                <a:gd name="T32" fmla="*/ 0 w 279"/>
                <a:gd name="T33" fmla="*/ 275 h 275"/>
                <a:gd name="T34" fmla="*/ 17 w 279"/>
                <a:gd name="T35" fmla="*/ 257 h 275"/>
                <a:gd name="T36" fmla="*/ 38 w 279"/>
                <a:gd name="T37" fmla="*/ 236 h 275"/>
                <a:gd name="T38" fmla="*/ 59 w 279"/>
                <a:gd name="T39" fmla="*/ 212 h 275"/>
                <a:gd name="T40" fmla="*/ 80 w 279"/>
                <a:gd name="T41" fmla="*/ 188 h 275"/>
                <a:gd name="T42" fmla="*/ 101 w 279"/>
                <a:gd name="T43" fmla="*/ 165 h 275"/>
                <a:gd name="T44" fmla="*/ 124 w 279"/>
                <a:gd name="T45" fmla="*/ 139 h 275"/>
                <a:gd name="T46" fmla="*/ 150 w 279"/>
                <a:gd name="T47" fmla="*/ 113 h 275"/>
                <a:gd name="T48" fmla="*/ 178 w 279"/>
                <a:gd name="T49" fmla="*/ 87 h 275"/>
                <a:gd name="T50" fmla="*/ 205 w 279"/>
                <a:gd name="T51" fmla="*/ 63 h 275"/>
                <a:gd name="T52" fmla="*/ 232 w 279"/>
                <a:gd name="T53" fmla="*/ 39 h 275"/>
                <a:gd name="T54" fmla="*/ 257 w 279"/>
                <a:gd name="T55" fmla="*/ 18 h 275"/>
                <a:gd name="T56" fmla="*/ 279 w 279"/>
                <a:gd name="T57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9" h="275">
                  <a:moveTo>
                    <a:pt x="279" y="0"/>
                  </a:moveTo>
                  <a:lnTo>
                    <a:pt x="268" y="28"/>
                  </a:lnTo>
                  <a:lnTo>
                    <a:pt x="261" y="50"/>
                  </a:lnTo>
                  <a:lnTo>
                    <a:pt x="256" y="71"/>
                  </a:lnTo>
                  <a:lnTo>
                    <a:pt x="247" y="101"/>
                  </a:lnTo>
                  <a:lnTo>
                    <a:pt x="238" y="128"/>
                  </a:lnTo>
                  <a:lnTo>
                    <a:pt x="228" y="152"/>
                  </a:lnTo>
                  <a:lnTo>
                    <a:pt x="216" y="173"/>
                  </a:lnTo>
                  <a:lnTo>
                    <a:pt x="202" y="192"/>
                  </a:lnTo>
                  <a:lnTo>
                    <a:pt x="183" y="210"/>
                  </a:lnTo>
                  <a:lnTo>
                    <a:pt x="159" y="227"/>
                  </a:lnTo>
                  <a:lnTo>
                    <a:pt x="130" y="243"/>
                  </a:lnTo>
                  <a:lnTo>
                    <a:pt x="93" y="260"/>
                  </a:lnTo>
                  <a:lnTo>
                    <a:pt x="85" y="261"/>
                  </a:lnTo>
                  <a:lnTo>
                    <a:pt x="53" y="265"/>
                  </a:lnTo>
                  <a:lnTo>
                    <a:pt x="25" y="271"/>
                  </a:lnTo>
                  <a:lnTo>
                    <a:pt x="0" y="275"/>
                  </a:lnTo>
                  <a:lnTo>
                    <a:pt x="17" y="257"/>
                  </a:lnTo>
                  <a:lnTo>
                    <a:pt x="38" y="236"/>
                  </a:lnTo>
                  <a:lnTo>
                    <a:pt x="59" y="212"/>
                  </a:lnTo>
                  <a:lnTo>
                    <a:pt x="80" y="188"/>
                  </a:lnTo>
                  <a:lnTo>
                    <a:pt x="101" y="165"/>
                  </a:lnTo>
                  <a:lnTo>
                    <a:pt x="124" y="139"/>
                  </a:lnTo>
                  <a:lnTo>
                    <a:pt x="150" y="113"/>
                  </a:lnTo>
                  <a:lnTo>
                    <a:pt x="178" y="87"/>
                  </a:lnTo>
                  <a:lnTo>
                    <a:pt x="205" y="63"/>
                  </a:lnTo>
                  <a:lnTo>
                    <a:pt x="232" y="39"/>
                  </a:lnTo>
                  <a:lnTo>
                    <a:pt x="257" y="18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562494" y="4915763"/>
              <a:ext cx="196584" cy="582472"/>
            </a:xfrm>
            <a:custGeom>
              <a:avLst/>
              <a:gdLst>
                <a:gd name="T0" fmla="*/ 133 w 133"/>
                <a:gd name="T1" fmla="*/ 0 h 404"/>
                <a:gd name="T2" fmla="*/ 128 w 133"/>
                <a:gd name="T3" fmla="*/ 29 h 404"/>
                <a:gd name="T4" fmla="*/ 122 w 133"/>
                <a:gd name="T5" fmla="*/ 53 h 404"/>
                <a:gd name="T6" fmla="*/ 109 w 133"/>
                <a:gd name="T7" fmla="*/ 104 h 404"/>
                <a:gd name="T8" fmla="*/ 93 w 133"/>
                <a:gd name="T9" fmla="*/ 152 h 404"/>
                <a:gd name="T10" fmla="*/ 77 w 133"/>
                <a:gd name="T11" fmla="*/ 197 h 404"/>
                <a:gd name="T12" fmla="*/ 61 w 133"/>
                <a:gd name="T13" fmla="*/ 243 h 404"/>
                <a:gd name="T14" fmla="*/ 47 w 133"/>
                <a:gd name="T15" fmla="*/ 291 h 404"/>
                <a:gd name="T16" fmla="*/ 33 w 133"/>
                <a:gd name="T17" fmla="*/ 342 h 404"/>
                <a:gd name="T18" fmla="*/ 23 w 133"/>
                <a:gd name="T19" fmla="*/ 389 h 404"/>
                <a:gd name="T20" fmla="*/ 19 w 133"/>
                <a:gd name="T21" fmla="*/ 396 h 404"/>
                <a:gd name="T22" fmla="*/ 14 w 133"/>
                <a:gd name="T23" fmla="*/ 404 h 404"/>
                <a:gd name="T24" fmla="*/ 3 w 133"/>
                <a:gd name="T25" fmla="*/ 355 h 404"/>
                <a:gd name="T26" fmla="*/ 0 w 133"/>
                <a:gd name="T27" fmla="*/ 307 h 404"/>
                <a:gd name="T28" fmla="*/ 2 w 133"/>
                <a:gd name="T29" fmla="*/ 261 h 404"/>
                <a:gd name="T30" fmla="*/ 11 w 133"/>
                <a:gd name="T31" fmla="*/ 215 h 404"/>
                <a:gd name="T32" fmla="*/ 25 w 133"/>
                <a:gd name="T33" fmla="*/ 168 h 404"/>
                <a:gd name="T34" fmla="*/ 47 w 133"/>
                <a:gd name="T35" fmla="*/ 125 h 404"/>
                <a:gd name="T36" fmla="*/ 74 w 133"/>
                <a:gd name="T37" fmla="*/ 82 h 404"/>
                <a:gd name="T38" fmla="*/ 106 w 133"/>
                <a:gd name="T39" fmla="*/ 40 h 404"/>
                <a:gd name="T40" fmla="*/ 120 w 133"/>
                <a:gd name="T41" fmla="*/ 23 h 404"/>
                <a:gd name="T42" fmla="*/ 133 w 133"/>
                <a:gd name="T43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3" h="404">
                  <a:moveTo>
                    <a:pt x="133" y="0"/>
                  </a:moveTo>
                  <a:lnTo>
                    <a:pt x="128" y="29"/>
                  </a:lnTo>
                  <a:lnTo>
                    <a:pt x="122" y="53"/>
                  </a:lnTo>
                  <a:lnTo>
                    <a:pt x="109" y="104"/>
                  </a:lnTo>
                  <a:lnTo>
                    <a:pt x="93" y="152"/>
                  </a:lnTo>
                  <a:lnTo>
                    <a:pt x="77" y="197"/>
                  </a:lnTo>
                  <a:lnTo>
                    <a:pt x="61" y="243"/>
                  </a:lnTo>
                  <a:lnTo>
                    <a:pt x="47" y="291"/>
                  </a:lnTo>
                  <a:lnTo>
                    <a:pt x="33" y="342"/>
                  </a:lnTo>
                  <a:lnTo>
                    <a:pt x="23" y="389"/>
                  </a:lnTo>
                  <a:lnTo>
                    <a:pt x="19" y="396"/>
                  </a:lnTo>
                  <a:lnTo>
                    <a:pt x="14" y="404"/>
                  </a:lnTo>
                  <a:lnTo>
                    <a:pt x="3" y="355"/>
                  </a:lnTo>
                  <a:lnTo>
                    <a:pt x="0" y="307"/>
                  </a:lnTo>
                  <a:lnTo>
                    <a:pt x="2" y="261"/>
                  </a:lnTo>
                  <a:lnTo>
                    <a:pt x="11" y="215"/>
                  </a:lnTo>
                  <a:lnTo>
                    <a:pt x="25" y="168"/>
                  </a:lnTo>
                  <a:lnTo>
                    <a:pt x="47" y="125"/>
                  </a:lnTo>
                  <a:lnTo>
                    <a:pt x="74" y="82"/>
                  </a:lnTo>
                  <a:lnTo>
                    <a:pt x="106" y="40"/>
                  </a:lnTo>
                  <a:lnTo>
                    <a:pt x="120" y="23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1" name="Freeform 62"/>
            <p:cNvSpPr>
              <a:spLocks/>
            </p:cNvSpPr>
            <p:nvPr/>
          </p:nvSpPr>
          <p:spPr bwMode="auto">
            <a:xfrm>
              <a:off x="2181637" y="5672977"/>
              <a:ext cx="1623642" cy="924674"/>
            </a:xfrm>
            <a:custGeom>
              <a:avLst/>
              <a:gdLst>
                <a:gd name="T0" fmla="*/ 1105 w 1113"/>
                <a:gd name="T1" fmla="*/ 18 h 634"/>
                <a:gd name="T2" fmla="*/ 1082 w 1113"/>
                <a:gd name="T3" fmla="*/ 65 h 634"/>
                <a:gd name="T4" fmla="*/ 1053 w 1113"/>
                <a:gd name="T5" fmla="*/ 123 h 634"/>
                <a:gd name="T6" fmla="*/ 1020 w 1113"/>
                <a:gd name="T7" fmla="*/ 185 h 634"/>
                <a:gd name="T8" fmla="*/ 973 w 1113"/>
                <a:gd name="T9" fmla="*/ 260 h 634"/>
                <a:gd name="T10" fmla="*/ 899 w 1113"/>
                <a:gd name="T11" fmla="*/ 339 h 634"/>
                <a:gd name="T12" fmla="*/ 805 w 1113"/>
                <a:gd name="T13" fmla="*/ 403 h 634"/>
                <a:gd name="T14" fmla="*/ 690 w 1113"/>
                <a:gd name="T15" fmla="*/ 453 h 634"/>
                <a:gd name="T16" fmla="*/ 601 w 1113"/>
                <a:gd name="T17" fmla="*/ 487 h 634"/>
                <a:gd name="T18" fmla="*/ 528 w 1113"/>
                <a:gd name="T19" fmla="*/ 514 h 634"/>
                <a:gd name="T20" fmla="*/ 446 w 1113"/>
                <a:gd name="T21" fmla="*/ 542 h 634"/>
                <a:gd name="T22" fmla="*/ 350 w 1113"/>
                <a:gd name="T23" fmla="*/ 570 h 634"/>
                <a:gd name="T24" fmla="*/ 237 w 1113"/>
                <a:gd name="T25" fmla="*/ 598 h 634"/>
                <a:gd name="T26" fmla="*/ 102 w 1113"/>
                <a:gd name="T27" fmla="*/ 623 h 634"/>
                <a:gd name="T28" fmla="*/ 25 w 1113"/>
                <a:gd name="T29" fmla="*/ 634 h 634"/>
                <a:gd name="T30" fmla="*/ 7 w 1113"/>
                <a:gd name="T31" fmla="*/ 629 h 634"/>
                <a:gd name="T32" fmla="*/ 0 w 1113"/>
                <a:gd name="T33" fmla="*/ 618 h 634"/>
                <a:gd name="T34" fmla="*/ 4 w 1113"/>
                <a:gd name="T35" fmla="*/ 601 h 634"/>
                <a:gd name="T36" fmla="*/ 27 w 1113"/>
                <a:gd name="T37" fmla="*/ 598 h 634"/>
                <a:gd name="T38" fmla="*/ 78 w 1113"/>
                <a:gd name="T39" fmla="*/ 592 h 634"/>
                <a:gd name="T40" fmla="*/ 150 w 1113"/>
                <a:gd name="T41" fmla="*/ 582 h 634"/>
                <a:gd name="T42" fmla="*/ 239 w 1113"/>
                <a:gd name="T43" fmla="*/ 566 h 634"/>
                <a:gd name="T44" fmla="*/ 338 w 1113"/>
                <a:gd name="T45" fmla="*/ 545 h 634"/>
                <a:gd name="T46" fmla="*/ 445 w 1113"/>
                <a:gd name="T47" fmla="*/ 516 h 634"/>
                <a:gd name="T48" fmla="*/ 552 w 1113"/>
                <a:gd name="T49" fmla="*/ 480 h 634"/>
                <a:gd name="T50" fmla="*/ 656 w 1113"/>
                <a:gd name="T51" fmla="*/ 435 h 634"/>
                <a:gd name="T52" fmla="*/ 733 w 1113"/>
                <a:gd name="T53" fmla="*/ 399 h 634"/>
                <a:gd name="T54" fmla="*/ 806 w 1113"/>
                <a:gd name="T55" fmla="*/ 363 h 634"/>
                <a:gd name="T56" fmla="*/ 860 w 1113"/>
                <a:gd name="T57" fmla="*/ 331 h 634"/>
                <a:gd name="T58" fmla="*/ 899 w 1113"/>
                <a:gd name="T59" fmla="*/ 297 h 634"/>
                <a:gd name="T60" fmla="*/ 927 w 1113"/>
                <a:gd name="T61" fmla="*/ 253 h 634"/>
                <a:gd name="T62" fmla="*/ 946 w 1113"/>
                <a:gd name="T63" fmla="*/ 193 h 634"/>
                <a:gd name="T64" fmla="*/ 958 w 1113"/>
                <a:gd name="T65" fmla="*/ 149 h 634"/>
                <a:gd name="T66" fmla="*/ 970 w 1113"/>
                <a:gd name="T67" fmla="*/ 107 h 634"/>
                <a:gd name="T68" fmla="*/ 990 w 1113"/>
                <a:gd name="T69" fmla="*/ 72 h 634"/>
                <a:gd name="T70" fmla="*/ 1023 w 1113"/>
                <a:gd name="T71" fmla="*/ 42 h 634"/>
                <a:gd name="T72" fmla="*/ 1077 w 1113"/>
                <a:gd name="T73" fmla="*/ 15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13" h="634">
                  <a:moveTo>
                    <a:pt x="1113" y="0"/>
                  </a:moveTo>
                  <a:lnTo>
                    <a:pt x="1105" y="18"/>
                  </a:lnTo>
                  <a:lnTo>
                    <a:pt x="1095" y="41"/>
                  </a:lnTo>
                  <a:lnTo>
                    <a:pt x="1082" y="65"/>
                  </a:lnTo>
                  <a:lnTo>
                    <a:pt x="1069" y="94"/>
                  </a:lnTo>
                  <a:lnTo>
                    <a:pt x="1053" y="123"/>
                  </a:lnTo>
                  <a:lnTo>
                    <a:pt x="1037" y="154"/>
                  </a:lnTo>
                  <a:lnTo>
                    <a:pt x="1020" y="185"/>
                  </a:lnTo>
                  <a:lnTo>
                    <a:pt x="1002" y="215"/>
                  </a:lnTo>
                  <a:lnTo>
                    <a:pt x="973" y="260"/>
                  </a:lnTo>
                  <a:lnTo>
                    <a:pt x="938" y="302"/>
                  </a:lnTo>
                  <a:lnTo>
                    <a:pt x="899" y="339"/>
                  </a:lnTo>
                  <a:lnTo>
                    <a:pt x="854" y="373"/>
                  </a:lnTo>
                  <a:lnTo>
                    <a:pt x="805" y="403"/>
                  </a:lnTo>
                  <a:lnTo>
                    <a:pt x="751" y="430"/>
                  </a:lnTo>
                  <a:lnTo>
                    <a:pt x="690" y="453"/>
                  </a:lnTo>
                  <a:lnTo>
                    <a:pt x="646" y="468"/>
                  </a:lnTo>
                  <a:lnTo>
                    <a:pt x="601" y="487"/>
                  </a:lnTo>
                  <a:lnTo>
                    <a:pt x="566" y="499"/>
                  </a:lnTo>
                  <a:lnTo>
                    <a:pt x="528" y="514"/>
                  </a:lnTo>
                  <a:lnTo>
                    <a:pt x="489" y="527"/>
                  </a:lnTo>
                  <a:lnTo>
                    <a:pt x="446" y="542"/>
                  </a:lnTo>
                  <a:lnTo>
                    <a:pt x="400" y="556"/>
                  </a:lnTo>
                  <a:lnTo>
                    <a:pt x="350" y="570"/>
                  </a:lnTo>
                  <a:lnTo>
                    <a:pt x="295" y="584"/>
                  </a:lnTo>
                  <a:lnTo>
                    <a:pt x="237" y="598"/>
                  </a:lnTo>
                  <a:lnTo>
                    <a:pt x="171" y="610"/>
                  </a:lnTo>
                  <a:lnTo>
                    <a:pt x="102" y="623"/>
                  </a:lnTo>
                  <a:lnTo>
                    <a:pt x="25" y="634"/>
                  </a:lnTo>
                  <a:lnTo>
                    <a:pt x="25" y="634"/>
                  </a:lnTo>
                  <a:lnTo>
                    <a:pt x="15" y="633"/>
                  </a:lnTo>
                  <a:lnTo>
                    <a:pt x="7" y="629"/>
                  </a:lnTo>
                  <a:lnTo>
                    <a:pt x="2" y="625"/>
                  </a:lnTo>
                  <a:lnTo>
                    <a:pt x="0" y="618"/>
                  </a:lnTo>
                  <a:lnTo>
                    <a:pt x="2" y="609"/>
                  </a:lnTo>
                  <a:lnTo>
                    <a:pt x="4" y="601"/>
                  </a:lnTo>
                  <a:lnTo>
                    <a:pt x="13" y="600"/>
                  </a:lnTo>
                  <a:lnTo>
                    <a:pt x="27" y="598"/>
                  </a:lnTo>
                  <a:lnTo>
                    <a:pt x="50" y="596"/>
                  </a:lnTo>
                  <a:lnTo>
                    <a:pt x="78" y="592"/>
                  </a:lnTo>
                  <a:lnTo>
                    <a:pt x="112" y="588"/>
                  </a:lnTo>
                  <a:lnTo>
                    <a:pt x="150" y="582"/>
                  </a:lnTo>
                  <a:lnTo>
                    <a:pt x="193" y="575"/>
                  </a:lnTo>
                  <a:lnTo>
                    <a:pt x="239" y="566"/>
                  </a:lnTo>
                  <a:lnTo>
                    <a:pt x="287" y="556"/>
                  </a:lnTo>
                  <a:lnTo>
                    <a:pt x="338" y="545"/>
                  </a:lnTo>
                  <a:lnTo>
                    <a:pt x="391" y="532"/>
                  </a:lnTo>
                  <a:lnTo>
                    <a:pt x="445" y="516"/>
                  </a:lnTo>
                  <a:lnTo>
                    <a:pt x="499" y="499"/>
                  </a:lnTo>
                  <a:lnTo>
                    <a:pt x="552" y="480"/>
                  </a:lnTo>
                  <a:lnTo>
                    <a:pt x="604" y="458"/>
                  </a:lnTo>
                  <a:lnTo>
                    <a:pt x="656" y="435"/>
                  </a:lnTo>
                  <a:lnTo>
                    <a:pt x="695" y="416"/>
                  </a:lnTo>
                  <a:lnTo>
                    <a:pt x="733" y="399"/>
                  </a:lnTo>
                  <a:lnTo>
                    <a:pt x="771" y="380"/>
                  </a:lnTo>
                  <a:lnTo>
                    <a:pt x="806" y="363"/>
                  </a:lnTo>
                  <a:lnTo>
                    <a:pt x="835" y="347"/>
                  </a:lnTo>
                  <a:lnTo>
                    <a:pt x="860" y="331"/>
                  </a:lnTo>
                  <a:lnTo>
                    <a:pt x="881" y="315"/>
                  </a:lnTo>
                  <a:lnTo>
                    <a:pt x="899" y="297"/>
                  </a:lnTo>
                  <a:lnTo>
                    <a:pt x="915" y="277"/>
                  </a:lnTo>
                  <a:lnTo>
                    <a:pt x="927" y="253"/>
                  </a:lnTo>
                  <a:lnTo>
                    <a:pt x="937" y="225"/>
                  </a:lnTo>
                  <a:lnTo>
                    <a:pt x="946" y="193"/>
                  </a:lnTo>
                  <a:lnTo>
                    <a:pt x="952" y="172"/>
                  </a:lnTo>
                  <a:lnTo>
                    <a:pt x="958" y="149"/>
                  </a:lnTo>
                  <a:lnTo>
                    <a:pt x="963" y="127"/>
                  </a:lnTo>
                  <a:lnTo>
                    <a:pt x="970" y="107"/>
                  </a:lnTo>
                  <a:lnTo>
                    <a:pt x="979" y="89"/>
                  </a:lnTo>
                  <a:lnTo>
                    <a:pt x="990" y="72"/>
                  </a:lnTo>
                  <a:lnTo>
                    <a:pt x="1005" y="58"/>
                  </a:lnTo>
                  <a:lnTo>
                    <a:pt x="1023" y="42"/>
                  </a:lnTo>
                  <a:lnTo>
                    <a:pt x="1047" y="28"/>
                  </a:lnTo>
                  <a:lnTo>
                    <a:pt x="1077" y="15"/>
                  </a:lnTo>
                  <a:lnTo>
                    <a:pt x="111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2" name="Freeform 63"/>
            <p:cNvSpPr>
              <a:spLocks/>
            </p:cNvSpPr>
            <p:nvPr/>
          </p:nvSpPr>
          <p:spPr bwMode="auto">
            <a:xfrm>
              <a:off x="3091751" y="5694819"/>
              <a:ext cx="1157664" cy="706247"/>
            </a:xfrm>
            <a:custGeom>
              <a:avLst/>
              <a:gdLst>
                <a:gd name="T0" fmla="*/ 509 w 792"/>
                <a:gd name="T1" fmla="*/ 14 h 487"/>
                <a:gd name="T2" fmla="*/ 514 w 792"/>
                <a:gd name="T3" fmla="*/ 54 h 487"/>
                <a:gd name="T4" fmla="*/ 514 w 792"/>
                <a:gd name="T5" fmla="*/ 102 h 487"/>
                <a:gd name="T6" fmla="*/ 503 w 792"/>
                <a:gd name="T7" fmla="*/ 157 h 487"/>
                <a:gd name="T8" fmla="*/ 481 w 792"/>
                <a:gd name="T9" fmla="*/ 215 h 487"/>
                <a:gd name="T10" fmla="*/ 439 w 792"/>
                <a:gd name="T11" fmla="*/ 271 h 487"/>
                <a:gd name="T12" fmla="*/ 376 w 792"/>
                <a:gd name="T13" fmla="*/ 323 h 487"/>
                <a:gd name="T14" fmla="*/ 376 w 792"/>
                <a:gd name="T15" fmla="*/ 330 h 487"/>
                <a:gd name="T16" fmla="*/ 427 w 792"/>
                <a:gd name="T17" fmla="*/ 321 h 487"/>
                <a:gd name="T18" fmla="*/ 526 w 792"/>
                <a:gd name="T19" fmla="*/ 314 h 487"/>
                <a:gd name="T20" fmla="*/ 577 w 792"/>
                <a:gd name="T21" fmla="*/ 316 h 487"/>
                <a:gd name="T22" fmla="*/ 623 w 792"/>
                <a:gd name="T23" fmla="*/ 324 h 487"/>
                <a:gd name="T24" fmla="*/ 670 w 792"/>
                <a:gd name="T25" fmla="*/ 334 h 487"/>
                <a:gd name="T26" fmla="*/ 727 w 792"/>
                <a:gd name="T27" fmla="*/ 342 h 487"/>
                <a:gd name="T28" fmla="*/ 792 w 792"/>
                <a:gd name="T29" fmla="*/ 343 h 487"/>
                <a:gd name="T30" fmla="*/ 718 w 792"/>
                <a:gd name="T31" fmla="*/ 363 h 487"/>
                <a:gd name="T32" fmla="*/ 631 w 792"/>
                <a:gd name="T33" fmla="*/ 367 h 487"/>
                <a:gd name="T34" fmla="*/ 545 w 792"/>
                <a:gd name="T35" fmla="*/ 359 h 487"/>
                <a:gd name="T36" fmla="*/ 465 w 792"/>
                <a:gd name="T37" fmla="*/ 354 h 487"/>
                <a:gd name="T38" fmla="*/ 349 w 792"/>
                <a:gd name="T39" fmla="*/ 366 h 487"/>
                <a:gd name="T40" fmla="*/ 228 w 792"/>
                <a:gd name="T41" fmla="*/ 398 h 487"/>
                <a:gd name="T42" fmla="*/ 199 w 792"/>
                <a:gd name="T43" fmla="*/ 413 h 487"/>
                <a:gd name="T44" fmla="*/ 164 w 792"/>
                <a:gd name="T45" fmla="*/ 429 h 487"/>
                <a:gd name="T46" fmla="*/ 130 w 792"/>
                <a:gd name="T47" fmla="*/ 443 h 487"/>
                <a:gd name="T48" fmla="*/ 88 w 792"/>
                <a:gd name="T49" fmla="*/ 458 h 487"/>
                <a:gd name="T50" fmla="*/ 34 w 792"/>
                <a:gd name="T51" fmla="*/ 476 h 487"/>
                <a:gd name="T52" fmla="*/ 73 w 792"/>
                <a:gd name="T53" fmla="*/ 460 h 487"/>
                <a:gd name="T54" fmla="*/ 176 w 792"/>
                <a:gd name="T55" fmla="*/ 416 h 487"/>
                <a:gd name="T56" fmla="*/ 230 w 792"/>
                <a:gd name="T57" fmla="*/ 384 h 487"/>
                <a:gd name="T58" fmla="*/ 277 w 792"/>
                <a:gd name="T59" fmla="*/ 351 h 487"/>
                <a:gd name="T60" fmla="*/ 344 w 792"/>
                <a:gd name="T61" fmla="*/ 286 h 487"/>
                <a:gd name="T62" fmla="*/ 397 w 792"/>
                <a:gd name="T63" fmla="*/ 212 h 487"/>
                <a:gd name="T64" fmla="*/ 430 w 792"/>
                <a:gd name="T65" fmla="*/ 152 h 487"/>
                <a:gd name="T66" fmla="*/ 462 w 792"/>
                <a:gd name="T67" fmla="*/ 92 h 487"/>
                <a:gd name="T68" fmla="*/ 488 w 792"/>
                <a:gd name="T69" fmla="*/ 39 h 487"/>
                <a:gd name="T70" fmla="*/ 506 w 792"/>
                <a:gd name="T71" fmla="*/ 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2" h="487">
                  <a:moveTo>
                    <a:pt x="506" y="0"/>
                  </a:moveTo>
                  <a:lnTo>
                    <a:pt x="509" y="14"/>
                  </a:lnTo>
                  <a:lnTo>
                    <a:pt x="512" y="32"/>
                  </a:lnTo>
                  <a:lnTo>
                    <a:pt x="514" y="54"/>
                  </a:lnTo>
                  <a:lnTo>
                    <a:pt x="515" y="77"/>
                  </a:lnTo>
                  <a:lnTo>
                    <a:pt x="514" y="102"/>
                  </a:lnTo>
                  <a:lnTo>
                    <a:pt x="510" y="129"/>
                  </a:lnTo>
                  <a:lnTo>
                    <a:pt x="503" y="157"/>
                  </a:lnTo>
                  <a:lnTo>
                    <a:pt x="494" y="185"/>
                  </a:lnTo>
                  <a:lnTo>
                    <a:pt x="481" y="215"/>
                  </a:lnTo>
                  <a:lnTo>
                    <a:pt x="462" y="243"/>
                  </a:lnTo>
                  <a:lnTo>
                    <a:pt x="439" y="271"/>
                  </a:lnTo>
                  <a:lnTo>
                    <a:pt x="410" y="298"/>
                  </a:lnTo>
                  <a:lnTo>
                    <a:pt x="376" y="323"/>
                  </a:lnTo>
                  <a:lnTo>
                    <a:pt x="374" y="324"/>
                  </a:lnTo>
                  <a:lnTo>
                    <a:pt x="376" y="330"/>
                  </a:lnTo>
                  <a:lnTo>
                    <a:pt x="379" y="328"/>
                  </a:lnTo>
                  <a:lnTo>
                    <a:pt x="427" y="321"/>
                  </a:lnTo>
                  <a:lnTo>
                    <a:pt x="476" y="316"/>
                  </a:lnTo>
                  <a:lnTo>
                    <a:pt x="526" y="314"/>
                  </a:lnTo>
                  <a:lnTo>
                    <a:pt x="552" y="315"/>
                  </a:lnTo>
                  <a:lnTo>
                    <a:pt x="577" y="316"/>
                  </a:lnTo>
                  <a:lnTo>
                    <a:pt x="598" y="319"/>
                  </a:lnTo>
                  <a:lnTo>
                    <a:pt x="623" y="324"/>
                  </a:lnTo>
                  <a:lnTo>
                    <a:pt x="646" y="328"/>
                  </a:lnTo>
                  <a:lnTo>
                    <a:pt x="670" y="334"/>
                  </a:lnTo>
                  <a:lnTo>
                    <a:pt x="697" y="339"/>
                  </a:lnTo>
                  <a:lnTo>
                    <a:pt x="727" y="342"/>
                  </a:lnTo>
                  <a:lnTo>
                    <a:pt x="762" y="344"/>
                  </a:lnTo>
                  <a:lnTo>
                    <a:pt x="792" y="343"/>
                  </a:lnTo>
                  <a:lnTo>
                    <a:pt x="758" y="354"/>
                  </a:lnTo>
                  <a:lnTo>
                    <a:pt x="718" y="363"/>
                  </a:lnTo>
                  <a:lnTo>
                    <a:pt x="678" y="368"/>
                  </a:lnTo>
                  <a:lnTo>
                    <a:pt x="631" y="367"/>
                  </a:lnTo>
                  <a:lnTo>
                    <a:pt x="580" y="362"/>
                  </a:lnTo>
                  <a:lnTo>
                    <a:pt x="545" y="359"/>
                  </a:lnTo>
                  <a:lnTo>
                    <a:pt x="507" y="355"/>
                  </a:lnTo>
                  <a:lnTo>
                    <a:pt x="465" y="354"/>
                  </a:lnTo>
                  <a:lnTo>
                    <a:pt x="408" y="358"/>
                  </a:lnTo>
                  <a:lnTo>
                    <a:pt x="349" y="366"/>
                  </a:lnTo>
                  <a:lnTo>
                    <a:pt x="289" y="379"/>
                  </a:lnTo>
                  <a:lnTo>
                    <a:pt x="228" y="398"/>
                  </a:lnTo>
                  <a:lnTo>
                    <a:pt x="217" y="403"/>
                  </a:lnTo>
                  <a:lnTo>
                    <a:pt x="199" y="413"/>
                  </a:lnTo>
                  <a:lnTo>
                    <a:pt x="181" y="421"/>
                  </a:lnTo>
                  <a:lnTo>
                    <a:pt x="164" y="429"/>
                  </a:lnTo>
                  <a:lnTo>
                    <a:pt x="147" y="436"/>
                  </a:lnTo>
                  <a:lnTo>
                    <a:pt x="130" y="443"/>
                  </a:lnTo>
                  <a:lnTo>
                    <a:pt x="111" y="450"/>
                  </a:lnTo>
                  <a:lnTo>
                    <a:pt x="88" y="458"/>
                  </a:lnTo>
                  <a:lnTo>
                    <a:pt x="64" y="467"/>
                  </a:lnTo>
                  <a:lnTo>
                    <a:pt x="34" y="476"/>
                  </a:lnTo>
                  <a:lnTo>
                    <a:pt x="0" y="487"/>
                  </a:lnTo>
                  <a:lnTo>
                    <a:pt x="73" y="460"/>
                  </a:lnTo>
                  <a:lnTo>
                    <a:pt x="127" y="440"/>
                  </a:lnTo>
                  <a:lnTo>
                    <a:pt x="176" y="416"/>
                  </a:lnTo>
                  <a:lnTo>
                    <a:pt x="223" y="389"/>
                  </a:lnTo>
                  <a:lnTo>
                    <a:pt x="230" y="384"/>
                  </a:lnTo>
                  <a:lnTo>
                    <a:pt x="238" y="379"/>
                  </a:lnTo>
                  <a:lnTo>
                    <a:pt x="277" y="351"/>
                  </a:lnTo>
                  <a:lnTo>
                    <a:pt x="312" y="319"/>
                  </a:lnTo>
                  <a:lnTo>
                    <a:pt x="344" y="286"/>
                  </a:lnTo>
                  <a:lnTo>
                    <a:pt x="372" y="251"/>
                  </a:lnTo>
                  <a:lnTo>
                    <a:pt x="397" y="212"/>
                  </a:lnTo>
                  <a:lnTo>
                    <a:pt x="415" y="182"/>
                  </a:lnTo>
                  <a:lnTo>
                    <a:pt x="430" y="152"/>
                  </a:lnTo>
                  <a:lnTo>
                    <a:pt x="447" y="121"/>
                  </a:lnTo>
                  <a:lnTo>
                    <a:pt x="462" y="92"/>
                  </a:lnTo>
                  <a:lnTo>
                    <a:pt x="475" y="65"/>
                  </a:lnTo>
                  <a:lnTo>
                    <a:pt x="488" y="39"/>
                  </a:lnTo>
                  <a:lnTo>
                    <a:pt x="498" y="1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3" name="Freeform 64"/>
            <p:cNvSpPr>
              <a:spLocks/>
            </p:cNvSpPr>
            <p:nvPr/>
          </p:nvSpPr>
          <p:spPr bwMode="auto">
            <a:xfrm>
              <a:off x="5290585" y="3197470"/>
              <a:ext cx="138337" cy="531506"/>
            </a:xfrm>
            <a:custGeom>
              <a:avLst/>
              <a:gdLst>
                <a:gd name="T0" fmla="*/ 0 w 92"/>
                <a:gd name="T1" fmla="*/ 0 h 367"/>
                <a:gd name="T2" fmla="*/ 12 w 92"/>
                <a:gd name="T3" fmla="*/ 17 h 367"/>
                <a:gd name="T4" fmla="*/ 26 w 92"/>
                <a:gd name="T5" fmla="*/ 37 h 367"/>
                <a:gd name="T6" fmla="*/ 39 w 92"/>
                <a:gd name="T7" fmla="*/ 62 h 367"/>
                <a:gd name="T8" fmla="*/ 54 w 92"/>
                <a:gd name="T9" fmla="*/ 89 h 367"/>
                <a:gd name="T10" fmla="*/ 68 w 92"/>
                <a:gd name="T11" fmla="*/ 119 h 367"/>
                <a:gd name="T12" fmla="*/ 79 w 92"/>
                <a:gd name="T13" fmla="*/ 151 h 367"/>
                <a:gd name="T14" fmla="*/ 87 w 92"/>
                <a:gd name="T15" fmla="*/ 186 h 367"/>
                <a:gd name="T16" fmla="*/ 92 w 92"/>
                <a:gd name="T17" fmla="*/ 220 h 367"/>
                <a:gd name="T18" fmla="*/ 92 w 92"/>
                <a:gd name="T19" fmla="*/ 256 h 367"/>
                <a:gd name="T20" fmla="*/ 88 w 92"/>
                <a:gd name="T21" fmla="*/ 294 h 367"/>
                <a:gd name="T22" fmla="*/ 78 w 92"/>
                <a:gd name="T23" fmla="*/ 330 h 367"/>
                <a:gd name="T24" fmla="*/ 60 w 92"/>
                <a:gd name="T25" fmla="*/ 367 h 367"/>
                <a:gd name="T26" fmla="*/ 59 w 92"/>
                <a:gd name="T27" fmla="*/ 335 h 367"/>
                <a:gd name="T28" fmla="*/ 55 w 92"/>
                <a:gd name="T29" fmla="*/ 300 h 367"/>
                <a:gd name="T30" fmla="*/ 51 w 92"/>
                <a:gd name="T31" fmla="*/ 262 h 367"/>
                <a:gd name="T32" fmla="*/ 44 w 92"/>
                <a:gd name="T33" fmla="*/ 222 h 367"/>
                <a:gd name="T34" fmla="*/ 37 w 92"/>
                <a:gd name="T35" fmla="*/ 180 h 367"/>
                <a:gd name="T36" fmla="*/ 29 w 92"/>
                <a:gd name="T37" fmla="*/ 139 h 367"/>
                <a:gd name="T38" fmla="*/ 21 w 92"/>
                <a:gd name="T39" fmla="*/ 100 h 367"/>
                <a:gd name="T40" fmla="*/ 14 w 92"/>
                <a:gd name="T41" fmla="*/ 63 h 367"/>
                <a:gd name="T42" fmla="*/ 7 w 92"/>
                <a:gd name="T43" fmla="*/ 29 h 367"/>
                <a:gd name="T44" fmla="*/ 0 w 92"/>
                <a:gd name="T45" fmla="*/ 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67">
                  <a:moveTo>
                    <a:pt x="0" y="0"/>
                  </a:moveTo>
                  <a:lnTo>
                    <a:pt x="12" y="17"/>
                  </a:lnTo>
                  <a:lnTo>
                    <a:pt x="26" y="37"/>
                  </a:lnTo>
                  <a:lnTo>
                    <a:pt x="39" y="62"/>
                  </a:lnTo>
                  <a:lnTo>
                    <a:pt x="54" y="89"/>
                  </a:lnTo>
                  <a:lnTo>
                    <a:pt x="68" y="119"/>
                  </a:lnTo>
                  <a:lnTo>
                    <a:pt x="79" y="151"/>
                  </a:lnTo>
                  <a:lnTo>
                    <a:pt x="87" y="186"/>
                  </a:lnTo>
                  <a:lnTo>
                    <a:pt x="92" y="220"/>
                  </a:lnTo>
                  <a:lnTo>
                    <a:pt x="92" y="256"/>
                  </a:lnTo>
                  <a:lnTo>
                    <a:pt x="88" y="294"/>
                  </a:lnTo>
                  <a:lnTo>
                    <a:pt x="78" y="330"/>
                  </a:lnTo>
                  <a:lnTo>
                    <a:pt x="60" y="367"/>
                  </a:lnTo>
                  <a:lnTo>
                    <a:pt x="59" y="335"/>
                  </a:lnTo>
                  <a:lnTo>
                    <a:pt x="55" y="300"/>
                  </a:lnTo>
                  <a:lnTo>
                    <a:pt x="51" y="262"/>
                  </a:lnTo>
                  <a:lnTo>
                    <a:pt x="44" y="222"/>
                  </a:lnTo>
                  <a:lnTo>
                    <a:pt x="37" y="180"/>
                  </a:lnTo>
                  <a:lnTo>
                    <a:pt x="29" y="139"/>
                  </a:lnTo>
                  <a:lnTo>
                    <a:pt x="21" y="100"/>
                  </a:lnTo>
                  <a:lnTo>
                    <a:pt x="14" y="63"/>
                  </a:lnTo>
                  <a:lnTo>
                    <a:pt x="7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232337" y="3204751"/>
              <a:ext cx="116495" cy="546068"/>
            </a:xfrm>
            <a:custGeom>
              <a:avLst/>
              <a:gdLst>
                <a:gd name="T0" fmla="*/ 23 w 81"/>
                <a:gd name="T1" fmla="*/ 0 h 378"/>
                <a:gd name="T2" fmla="*/ 33 w 81"/>
                <a:gd name="T3" fmla="*/ 43 h 378"/>
                <a:gd name="T4" fmla="*/ 42 w 81"/>
                <a:gd name="T5" fmla="*/ 87 h 378"/>
                <a:gd name="T6" fmla="*/ 51 w 81"/>
                <a:gd name="T7" fmla="*/ 131 h 378"/>
                <a:gd name="T8" fmla="*/ 59 w 81"/>
                <a:gd name="T9" fmla="*/ 174 h 378"/>
                <a:gd name="T10" fmla="*/ 67 w 81"/>
                <a:gd name="T11" fmla="*/ 217 h 378"/>
                <a:gd name="T12" fmla="*/ 72 w 81"/>
                <a:gd name="T13" fmla="*/ 256 h 378"/>
                <a:gd name="T14" fmla="*/ 77 w 81"/>
                <a:gd name="T15" fmla="*/ 293 h 378"/>
                <a:gd name="T16" fmla="*/ 80 w 81"/>
                <a:gd name="T17" fmla="*/ 326 h 378"/>
                <a:gd name="T18" fmla="*/ 81 w 81"/>
                <a:gd name="T19" fmla="*/ 355 h 378"/>
                <a:gd name="T20" fmla="*/ 81 w 81"/>
                <a:gd name="T21" fmla="*/ 378 h 378"/>
                <a:gd name="T22" fmla="*/ 56 w 81"/>
                <a:gd name="T23" fmla="*/ 343 h 378"/>
                <a:gd name="T24" fmla="*/ 37 w 81"/>
                <a:gd name="T25" fmla="*/ 304 h 378"/>
                <a:gd name="T26" fmla="*/ 22 w 81"/>
                <a:gd name="T27" fmla="*/ 264 h 378"/>
                <a:gd name="T28" fmla="*/ 10 w 81"/>
                <a:gd name="T29" fmla="*/ 222 h 378"/>
                <a:gd name="T30" fmla="*/ 4 w 81"/>
                <a:gd name="T31" fmla="*/ 182 h 378"/>
                <a:gd name="T32" fmla="*/ 0 w 81"/>
                <a:gd name="T33" fmla="*/ 140 h 378"/>
                <a:gd name="T34" fmla="*/ 0 w 81"/>
                <a:gd name="T35" fmla="*/ 101 h 378"/>
                <a:gd name="T36" fmla="*/ 5 w 81"/>
                <a:gd name="T37" fmla="*/ 63 h 378"/>
                <a:gd name="T38" fmla="*/ 11 w 81"/>
                <a:gd name="T39" fmla="*/ 30 h 378"/>
                <a:gd name="T40" fmla="*/ 23 w 81"/>
                <a:gd name="T41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378">
                  <a:moveTo>
                    <a:pt x="23" y="0"/>
                  </a:moveTo>
                  <a:lnTo>
                    <a:pt x="33" y="43"/>
                  </a:lnTo>
                  <a:lnTo>
                    <a:pt x="42" y="87"/>
                  </a:lnTo>
                  <a:lnTo>
                    <a:pt x="51" y="131"/>
                  </a:lnTo>
                  <a:lnTo>
                    <a:pt x="59" y="174"/>
                  </a:lnTo>
                  <a:lnTo>
                    <a:pt x="67" y="217"/>
                  </a:lnTo>
                  <a:lnTo>
                    <a:pt x="72" y="256"/>
                  </a:lnTo>
                  <a:lnTo>
                    <a:pt x="77" y="293"/>
                  </a:lnTo>
                  <a:lnTo>
                    <a:pt x="80" y="326"/>
                  </a:lnTo>
                  <a:lnTo>
                    <a:pt x="81" y="355"/>
                  </a:lnTo>
                  <a:lnTo>
                    <a:pt x="81" y="378"/>
                  </a:lnTo>
                  <a:lnTo>
                    <a:pt x="56" y="343"/>
                  </a:lnTo>
                  <a:lnTo>
                    <a:pt x="37" y="304"/>
                  </a:lnTo>
                  <a:lnTo>
                    <a:pt x="22" y="264"/>
                  </a:lnTo>
                  <a:lnTo>
                    <a:pt x="10" y="222"/>
                  </a:lnTo>
                  <a:lnTo>
                    <a:pt x="4" y="182"/>
                  </a:lnTo>
                  <a:lnTo>
                    <a:pt x="0" y="140"/>
                  </a:lnTo>
                  <a:lnTo>
                    <a:pt x="0" y="101"/>
                  </a:lnTo>
                  <a:lnTo>
                    <a:pt x="5" y="63"/>
                  </a:lnTo>
                  <a:lnTo>
                    <a:pt x="11" y="3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276023" y="3656167"/>
              <a:ext cx="225708" cy="516944"/>
            </a:xfrm>
            <a:custGeom>
              <a:avLst/>
              <a:gdLst>
                <a:gd name="T0" fmla="*/ 155 w 155"/>
                <a:gd name="T1" fmla="*/ 0 h 358"/>
                <a:gd name="T2" fmla="*/ 146 w 155"/>
                <a:gd name="T3" fmla="*/ 22 h 358"/>
                <a:gd name="T4" fmla="*/ 139 w 155"/>
                <a:gd name="T5" fmla="*/ 47 h 358"/>
                <a:gd name="T6" fmla="*/ 137 w 155"/>
                <a:gd name="T7" fmla="*/ 60 h 358"/>
                <a:gd name="T8" fmla="*/ 131 w 155"/>
                <a:gd name="T9" fmla="*/ 85 h 358"/>
                <a:gd name="T10" fmla="*/ 125 w 155"/>
                <a:gd name="T11" fmla="*/ 110 h 358"/>
                <a:gd name="T12" fmla="*/ 118 w 155"/>
                <a:gd name="T13" fmla="*/ 136 h 358"/>
                <a:gd name="T14" fmla="*/ 109 w 155"/>
                <a:gd name="T15" fmla="*/ 162 h 358"/>
                <a:gd name="T16" fmla="*/ 99 w 155"/>
                <a:gd name="T17" fmla="*/ 189 h 358"/>
                <a:gd name="T18" fmla="*/ 85 w 155"/>
                <a:gd name="T19" fmla="*/ 217 h 358"/>
                <a:gd name="T20" fmla="*/ 67 w 155"/>
                <a:gd name="T21" fmla="*/ 248 h 358"/>
                <a:gd name="T22" fmla="*/ 47 w 155"/>
                <a:gd name="T23" fmla="*/ 279 h 358"/>
                <a:gd name="T24" fmla="*/ 28 w 155"/>
                <a:gd name="T25" fmla="*/ 307 h 358"/>
                <a:gd name="T26" fmla="*/ 13 w 155"/>
                <a:gd name="T27" fmla="*/ 334 h 358"/>
                <a:gd name="T28" fmla="*/ 1 w 155"/>
                <a:gd name="T29" fmla="*/ 358 h 358"/>
                <a:gd name="T30" fmla="*/ 0 w 155"/>
                <a:gd name="T31" fmla="*/ 311 h 358"/>
                <a:gd name="T32" fmla="*/ 5 w 155"/>
                <a:gd name="T33" fmla="*/ 262 h 358"/>
                <a:gd name="T34" fmla="*/ 17 w 155"/>
                <a:gd name="T35" fmla="*/ 215 h 358"/>
                <a:gd name="T36" fmla="*/ 35 w 155"/>
                <a:gd name="T37" fmla="*/ 169 h 358"/>
                <a:gd name="T38" fmla="*/ 59 w 155"/>
                <a:gd name="T39" fmla="*/ 122 h 358"/>
                <a:gd name="T40" fmla="*/ 90 w 155"/>
                <a:gd name="T41" fmla="*/ 74 h 358"/>
                <a:gd name="T42" fmla="*/ 127 w 155"/>
                <a:gd name="T43" fmla="*/ 27 h 358"/>
                <a:gd name="T44" fmla="*/ 140 w 155"/>
                <a:gd name="T45" fmla="*/ 13 h 358"/>
                <a:gd name="T46" fmla="*/ 155 w 155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55" h="358">
                  <a:moveTo>
                    <a:pt x="155" y="0"/>
                  </a:moveTo>
                  <a:lnTo>
                    <a:pt x="146" y="22"/>
                  </a:lnTo>
                  <a:lnTo>
                    <a:pt x="139" y="47"/>
                  </a:lnTo>
                  <a:lnTo>
                    <a:pt x="137" y="60"/>
                  </a:lnTo>
                  <a:lnTo>
                    <a:pt x="131" y="85"/>
                  </a:lnTo>
                  <a:lnTo>
                    <a:pt x="125" y="110"/>
                  </a:lnTo>
                  <a:lnTo>
                    <a:pt x="118" y="136"/>
                  </a:lnTo>
                  <a:lnTo>
                    <a:pt x="109" y="162"/>
                  </a:lnTo>
                  <a:lnTo>
                    <a:pt x="99" y="189"/>
                  </a:lnTo>
                  <a:lnTo>
                    <a:pt x="85" y="217"/>
                  </a:lnTo>
                  <a:lnTo>
                    <a:pt x="67" y="248"/>
                  </a:lnTo>
                  <a:lnTo>
                    <a:pt x="47" y="279"/>
                  </a:lnTo>
                  <a:lnTo>
                    <a:pt x="28" y="307"/>
                  </a:lnTo>
                  <a:lnTo>
                    <a:pt x="13" y="334"/>
                  </a:lnTo>
                  <a:lnTo>
                    <a:pt x="1" y="358"/>
                  </a:lnTo>
                  <a:lnTo>
                    <a:pt x="0" y="311"/>
                  </a:lnTo>
                  <a:lnTo>
                    <a:pt x="5" y="262"/>
                  </a:lnTo>
                  <a:lnTo>
                    <a:pt x="17" y="215"/>
                  </a:lnTo>
                  <a:lnTo>
                    <a:pt x="35" y="169"/>
                  </a:lnTo>
                  <a:lnTo>
                    <a:pt x="59" y="122"/>
                  </a:lnTo>
                  <a:lnTo>
                    <a:pt x="90" y="74"/>
                  </a:lnTo>
                  <a:lnTo>
                    <a:pt x="127" y="27"/>
                  </a:lnTo>
                  <a:lnTo>
                    <a:pt x="140" y="13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6" name="Freeform 67"/>
            <p:cNvSpPr>
              <a:spLocks/>
            </p:cNvSpPr>
            <p:nvPr/>
          </p:nvSpPr>
          <p:spPr bwMode="auto">
            <a:xfrm>
              <a:off x="5072157" y="3554235"/>
              <a:ext cx="262113" cy="415011"/>
            </a:xfrm>
            <a:custGeom>
              <a:avLst/>
              <a:gdLst>
                <a:gd name="T0" fmla="*/ 0 w 181"/>
                <a:gd name="T1" fmla="*/ 0 h 282"/>
                <a:gd name="T2" fmla="*/ 26 w 181"/>
                <a:gd name="T3" fmla="*/ 24 h 282"/>
                <a:gd name="T4" fmla="*/ 56 w 181"/>
                <a:gd name="T5" fmla="*/ 49 h 282"/>
                <a:gd name="T6" fmla="*/ 91 w 181"/>
                <a:gd name="T7" fmla="*/ 76 h 282"/>
                <a:gd name="T8" fmla="*/ 110 w 181"/>
                <a:gd name="T9" fmla="*/ 91 h 282"/>
                <a:gd name="T10" fmla="*/ 131 w 181"/>
                <a:gd name="T11" fmla="*/ 107 h 282"/>
                <a:gd name="T12" fmla="*/ 150 w 181"/>
                <a:gd name="T13" fmla="*/ 128 h 282"/>
                <a:gd name="T14" fmla="*/ 168 w 181"/>
                <a:gd name="T15" fmla="*/ 150 h 282"/>
                <a:gd name="T16" fmla="*/ 181 w 181"/>
                <a:gd name="T17" fmla="*/ 176 h 282"/>
                <a:gd name="T18" fmla="*/ 163 w 181"/>
                <a:gd name="T19" fmla="*/ 211 h 282"/>
                <a:gd name="T20" fmla="*/ 148 w 181"/>
                <a:gd name="T21" fmla="*/ 246 h 282"/>
                <a:gd name="T22" fmla="*/ 135 w 181"/>
                <a:gd name="T23" fmla="*/ 282 h 282"/>
                <a:gd name="T24" fmla="*/ 128 w 181"/>
                <a:gd name="T25" fmla="*/ 253 h 282"/>
                <a:gd name="T26" fmla="*/ 119 w 181"/>
                <a:gd name="T27" fmla="*/ 220 h 282"/>
                <a:gd name="T28" fmla="*/ 107 w 181"/>
                <a:gd name="T29" fmla="*/ 187 h 282"/>
                <a:gd name="T30" fmla="*/ 94 w 181"/>
                <a:gd name="T31" fmla="*/ 155 h 282"/>
                <a:gd name="T32" fmla="*/ 76 w 181"/>
                <a:gd name="T33" fmla="*/ 123 h 282"/>
                <a:gd name="T34" fmla="*/ 55 w 181"/>
                <a:gd name="T35" fmla="*/ 94 h 282"/>
                <a:gd name="T36" fmla="*/ 37 w 181"/>
                <a:gd name="T37" fmla="*/ 69 h 282"/>
                <a:gd name="T38" fmla="*/ 23 w 181"/>
                <a:gd name="T39" fmla="*/ 46 h 282"/>
                <a:gd name="T40" fmla="*/ 10 w 181"/>
                <a:gd name="T41" fmla="*/ 22 h 282"/>
                <a:gd name="T42" fmla="*/ 0 w 181"/>
                <a:gd name="T4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1" h="282">
                  <a:moveTo>
                    <a:pt x="0" y="0"/>
                  </a:moveTo>
                  <a:lnTo>
                    <a:pt x="26" y="24"/>
                  </a:lnTo>
                  <a:lnTo>
                    <a:pt x="56" y="49"/>
                  </a:lnTo>
                  <a:lnTo>
                    <a:pt x="91" y="76"/>
                  </a:lnTo>
                  <a:lnTo>
                    <a:pt x="110" y="91"/>
                  </a:lnTo>
                  <a:lnTo>
                    <a:pt x="131" y="107"/>
                  </a:lnTo>
                  <a:lnTo>
                    <a:pt x="150" y="128"/>
                  </a:lnTo>
                  <a:lnTo>
                    <a:pt x="168" y="150"/>
                  </a:lnTo>
                  <a:lnTo>
                    <a:pt x="181" y="176"/>
                  </a:lnTo>
                  <a:lnTo>
                    <a:pt x="163" y="211"/>
                  </a:lnTo>
                  <a:lnTo>
                    <a:pt x="148" y="246"/>
                  </a:lnTo>
                  <a:lnTo>
                    <a:pt x="135" y="282"/>
                  </a:lnTo>
                  <a:lnTo>
                    <a:pt x="128" y="253"/>
                  </a:lnTo>
                  <a:lnTo>
                    <a:pt x="119" y="220"/>
                  </a:lnTo>
                  <a:lnTo>
                    <a:pt x="107" y="187"/>
                  </a:lnTo>
                  <a:lnTo>
                    <a:pt x="94" y="155"/>
                  </a:lnTo>
                  <a:lnTo>
                    <a:pt x="76" y="123"/>
                  </a:lnTo>
                  <a:lnTo>
                    <a:pt x="55" y="94"/>
                  </a:lnTo>
                  <a:lnTo>
                    <a:pt x="37" y="69"/>
                  </a:lnTo>
                  <a:lnTo>
                    <a:pt x="23" y="46"/>
                  </a:lnTo>
                  <a:lnTo>
                    <a:pt x="10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043034" y="3561516"/>
              <a:ext cx="211146" cy="677124"/>
            </a:xfrm>
            <a:custGeom>
              <a:avLst/>
              <a:gdLst>
                <a:gd name="T0" fmla="*/ 0 w 147"/>
                <a:gd name="T1" fmla="*/ 0 h 465"/>
                <a:gd name="T2" fmla="*/ 10 w 147"/>
                <a:gd name="T3" fmla="*/ 24 h 465"/>
                <a:gd name="T4" fmla="*/ 23 w 147"/>
                <a:gd name="T5" fmla="*/ 49 h 465"/>
                <a:gd name="T6" fmla="*/ 40 w 147"/>
                <a:gd name="T7" fmla="*/ 76 h 465"/>
                <a:gd name="T8" fmla="*/ 59 w 147"/>
                <a:gd name="T9" fmla="*/ 103 h 465"/>
                <a:gd name="T10" fmla="*/ 82 w 147"/>
                <a:gd name="T11" fmla="*/ 136 h 465"/>
                <a:gd name="T12" fmla="*/ 100 w 147"/>
                <a:gd name="T13" fmla="*/ 171 h 465"/>
                <a:gd name="T14" fmla="*/ 114 w 147"/>
                <a:gd name="T15" fmla="*/ 207 h 465"/>
                <a:gd name="T16" fmla="*/ 126 w 147"/>
                <a:gd name="T17" fmla="*/ 243 h 465"/>
                <a:gd name="T18" fmla="*/ 135 w 147"/>
                <a:gd name="T19" fmla="*/ 278 h 465"/>
                <a:gd name="T20" fmla="*/ 140 w 147"/>
                <a:gd name="T21" fmla="*/ 309 h 465"/>
                <a:gd name="T22" fmla="*/ 144 w 147"/>
                <a:gd name="T23" fmla="*/ 335 h 465"/>
                <a:gd name="T24" fmla="*/ 140 w 147"/>
                <a:gd name="T25" fmla="*/ 378 h 465"/>
                <a:gd name="T26" fmla="*/ 141 w 147"/>
                <a:gd name="T27" fmla="*/ 420 h 465"/>
                <a:gd name="T28" fmla="*/ 147 w 147"/>
                <a:gd name="T29" fmla="*/ 463 h 465"/>
                <a:gd name="T30" fmla="*/ 147 w 147"/>
                <a:gd name="T31" fmla="*/ 465 h 465"/>
                <a:gd name="T32" fmla="*/ 130 w 147"/>
                <a:gd name="T33" fmla="*/ 449 h 465"/>
                <a:gd name="T34" fmla="*/ 116 w 147"/>
                <a:gd name="T35" fmla="*/ 430 h 465"/>
                <a:gd name="T36" fmla="*/ 104 w 147"/>
                <a:gd name="T37" fmla="*/ 409 h 465"/>
                <a:gd name="T38" fmla="*/ 94 w 147"/>
                <a:gd name="T39" fmla="*/ 384 h 465"/>
                <a:gd name="T40" fmla="*/ 86 w 147"/>
                <a:gd name="T41" fmla="*/ 359 h 465"/>
                <a:gd name="T42" fmla="*/ 80 w 147"/>
                <a:gd name="T43" fmla="*/ 333 h 465"/>
                <a:gd name="T44" fmla="*/ 75 w 147"/>
                <a:gd name="T45" fmla="*/ 307 h 465"/>
                <a:gd name="T46" fmla="*/ 71 w 147"/>
                <a:gd name="T47" fmla="*/ 282 h 465"/>
                <a:gd name="T48" fmla="*/ 66 w 147"/>
                <a:gd name="T49" fmla="*/ 260 h 465"/>
                <a:gd name="T50" fmla="*/ 63 w 147"/>
                <a:gd name="T51" fmla="*/ 239 h 465"/>
                <a:gd name="T52" fmla="*/ 59 w 147"/>
                <a:gd name="T53" fmla="*/ 219 h 465"/>
                <a:gd name="T54" fmla="*/ 56 w 147"/>
                <a:gd name="T55" fmla="*/ 205 h 465"/>
                <a:gd name="T56" fmla="*/ 50 w 147"/>
                <a:gd name="T57" fmla="*/ 187 h 465"/>
                <a:gd name="T58" fmla="*/ 42 w 147"/>
                <a:gd name="T59" fmla="*/ 165 h 465"/>
                <a:gd name="T60" fmla="*/ 32 w 147"/>
                <a:gd name="T61" fmla="*/ 135 h 465"/>
                <a:gd name="T62" fmla="*/ 21 w 147"/>
                <a:gd name="T63" fmla="*/ 102 h 465"/>
                <a:gd name="T64" fmla="*/ 11 w 147"/>
                <a:gd name="T65" fmla="*/ 67 h 465"/>
                <a:gd name="T66" fmla="*/ 3 w 147"/>
                <a:gd name="T67" fmla="*/ 33 h 465"/>
                <a:gd name="T68" fmla="*/ 0 w 147"/>
                <a:gd name="T69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7" h="465">
                  <a:moveTo>
                    <a:pt x="0" y="0"/>
                  </a:moveTo>
                  <a:lnTo>
                    <a:pt x="10" y="24"/>
                  </a:lnTo>
                  <a:lnTo>
                    <a:pt x="23" y="49"/>
                  </a:lnTo>
                  <a:lnTo>
                    <a:pt x="40" y="76"/>
                  </a:lnTo>
                  <a:lnTo>
                    <a:pt x="59" y="103"/>
                  </a:lnTo>
                  <a:lnTo>
                    <a:pt x="82" y="136"/>
                  </a:lnTo>
                  <a:lnTo>
                    <a:pt x="100" y="171"/>
                  </a:lnTo>
                  <a:lnTo>
                    <a:pt x="114" y="207"/>
                  </a:lnTo>
                  <a:lnTo>
                    <a:pt x="126" y="243"/>
                  </a:lnTo>
                  <a:lnTo>
                    <a:pt x="135" y="278"/>
                  </a:lnTo>
                  <a:lnTo>
                    <a:pt x="140" y="309"/>
                  </a:lnTo>
                  <a:lnTo>
                    <a:pt x="144" y="335"/>
                  </a:lnTo>
                  <a:lnTo>
                    <a:pt x="140" y="378"/>
                  </a:lnTo>
                  <a:lnTo>
                    <a:pt x="141" y="420"/>
                  </a:lnTo>
                  <a:lnTo>
                    <a:pt x="147" y="463"/>
                  </a:lnTo>
                  <a:lnTo>
                    <a:pt x="147" y="465"/>
                  </a:lnTo>
                  <a:lnTo>
                    <a:pt x="130" y="449"/>
                  </a:lnTo>
                  <a:lnTo>
                    <a:pt x="116" y="430"/>
                  </a:lnTo>
                  <a:lnTo>
                    <a:pt x="104" y="409"/>
                  </a:lnTo>
                  <a:lnTo>
                    <a:pt x="94" y="384"/>
                  </a:lnTo>
                  <a:lnTo>
                    <a:pt x="86" y="359"/>
                  </a:lnTo>
                  <a:lnTo>
                    <a:pt x="80" y="333"/>
                  </a:lnTo>
                  <a:lnTo>
                    <a:pt x="75" y="307"/>
                  </a:lnTo>
                  <a:lnTo>
                    <a:pt x="71" y="282"/>
                  </a:lnTo>
                  <a:lnTo>
                    <a:pt x="66" y="260"/>
                  </a:lnTo>
                  <a:lnTo>
                    <a:pt x="63" y="239"/>
                  </a:lnTo>
                  <a:lnTo>
                    <a:pt x="59" y="219"/>
                  </a:lnTo>
                  <a:lnTo>
                    <a:pt x="56" y="205"/>
                  </a:lnTo>
                  <a:lnTo>
                    <a:pt x="50" y="187"/>
                  </a:lnTo>
                  <a:lnTo>
                    <a:pt x="42" y="165"/>
                  </a:lnTo>
                  <a:lnTo>
                    <a:pt x="32" y="135"/>
                  </a:lnTo>
                  <a:lnTo>
                    <a:pt x="21" y="102"/>
                  </a:lnTo>
                  <a:lnTo>
                    <a:pt x="11" y="67"/>
                  </a:lnTo>
                  <a:lnTo>
                    <a:pt x="3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246899" y="4012931"/>
              <a:ext cx="313079" cy="502382"/>
            </a:xfrm>
            <a:custGeom>
              <a:avLst/>
              <a:gdLst>
                <a:gd name="T0" fmla="*/ 213 w 213"/>
                <a:gd name="T1" fmla="*/ 0 h 344"/>
                <a:gd name="T2" fmla="*/ 197 w 213"/>
                <a:gd name="T3" fmla="*/ 20 h 344"/>
                <a:gd name="T4" fmla="*/ 176 w 213"/>
                <a:gd name="T5" fmla="*/ 41 h 344"/>
                <a:gd name="T6" fmla="*/ 157 w 213"/>
                <a:gd name="T7" fmla="*/ 66 h 344"/>
                <a:gd name="T8" fmla="*/ 138 w 213"/>
                <a:gd name="T9" fmla="*/ 93 h 344"/>
                <a:gd name="T10" fmla="*/ 121 w 213"/>
                <a:gd name="T11" fmla="*/ 121 h 344"/>
                <a:gd name="T12" fmla="*/ 107 w 213"/>
                <a:gd name="T13" fmla="*/ 149 h 344"/>
                <a:gd name="T14" fmla="*/ 98 w 213"/>
                <a:gd name="T15" fmla="*/ 173 h 344"/>
                <a:gd name="T16" fmla="*/ 90 w 213"/>
                <a:gd name="T17" fmla="*/ 194 h 344"/>
                <a:gd name="T18" fmla="*/ 78 w 213"/>
                <a:gd name="T19" fmla="*/ 221 h 344"/>
                <a:gd name="T20" fmla="*/ 67 w 213"/>
                <a:gd name="T21" fmla="*/ 246 h 344"/>
                <a:gd name="T22" fmla="*/ 56 w 213"/>
                <a:gd name="T23" fmla="*/ 271 h 344"/>
                <a:gd name="T24" fmla="*/ 41 w 213"/>
                <a:gd name="T25" fmla="*/ 294 h 344"/>
                <a:gd name="T26" fmla="*/ 22 w 213"/>
                <a:gd name="T27" fmla="*/ 318 h 344"/>
                <a:gd name="T28" fmla="*/ 0 w 213"/>
                <a:gd name="T29" fmla="*/ 344 h 344"/>
                <a:gd name="T30" fmla="*/ 2 w 213"/>
                <a:gd name="T31" fmla="*/ 301 h 344"/>
                <a:gd name="T32" fmla="*/ 8 w 213"/>
                <a:gd name="T33" fmla="*/ 263 h 344"/>
                <a:gd name="T34" fmla="*/ 15 w 213"/>
                <a:gd name="T35" fmla="*/ 228 h 344"/>
                <a:gd name="T36" fmla="*/ 27 w 213"/>
                <a:gd name="T37" fmla="*/ 195 h 344"/>
                <a:gd name="T38" fmla="*/ 40 w 213"/>
                <a:gd name="T39" fmla="*/ 166 h 344"/>
                <a:gd name="T40" fmla="*/ 57 w 213"/>
                <a:gd name="T41" fmla="*/ 139 h 344"/>
                <a:gd name="T42" fmla="*/ 75 w 213"/>
                <a:gd name="T43" fmla="*/ 113 h 344"/>
                <a:gd name="T44" fmla="*/ 96 w 213"/>
                <a:gd name="T45" fmla="*/ 88 h 344"/>
                <a:gd name="T46" fmla="*/ 120 w 213"/>
                <a:gd name="T47" fmla="*/ 65 h 344"/>
                <a:gd name="T48" fmla="*/ 145 w 213"/>
                <a:gd name="T49" fmla="*/ 41 h 344"/>
                <a:gd name="T50" fmla="*/ 159 w 213"/>
                <a:gd name="T51" fmla="*/ 31 h 344"/>
                <a:gd name="T52" fmla="*/ 176 w 213"/>
                <a:gd name="T53" fmla="*/ 20 h 344"/>
                <a:gd name="T54" fmla="*/ 195 w 213"/>
                <a:gd name="T55" fmla="*/ 9 h 344"/>
                <a:gd name="T56" fmla="*/ 213 w 213"/>
                <a:gd name="T57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3" h="344">
                  <a:moveTo>
                    <a:pt x="213" y="0"/>
                  </a:moveTo>
                  <a:lnTo>
                    <a:pt x="197" y="20"/>
                  </a:lnTo>
                  <a:lnTo>
                    <a:pt x="176" y="41"/>
                  </a:lnTo>
                  <a:lnTo>
                    <a:pt x="157" y="66"/>
                  </a:lnTo>
                  <a:lnTo>
                    <a:pt x="138" y="93"/>
                  </a:lnTo>
                  <a:lnTo>
                    <a:pt x="121" y="121"/>
                  </a:lnTo>
                  <a:lnTo>
                    <a:pt x="107" y="149"/>
                  </a:lnTo>
                  <a:lnTo>
                    <a:pt x="98" y="173"/>
                  </a:lnTo>
                  <a:lnTo>
                    <a:pt x="90" y="194"/>
                  </a:lnTo>
                  <a:lnTo>
                    <a:pt x="78" y="221"/>
                  </a:lnTo>
                  <a:lnTo>
                    <a:pt x="67" y="246"/>
                  </a:lnTo>
                  <a:lnTo>
                    <a:pt x="56" y="271"/>
                  </a:lnTo>
                  <a:lnTo>
                    <a:pt x="41" y="294"/>
                  </a:lnTo>
                  <a:lnTo>
                    <a:pt x="22" y="318"/>
                  </a:lnTo>
                  <a:lnTo>
                    <a:pt x="0" y="344"/>
                  </a:lnTo>
                  <a:lnTo>
                    <a:pt x="2" y="301"/>
                  </a:lnTo>
                  <a:lnTo>
                    <a:pt x="8" y="263"/>
                  </a:lnTo>
                  <a:lnTo>
                    <a:pt x="15" y="228"/>
                  </a:lnTo>
                  <a:lnTo>
                    <a:pt x="27" y="195"/>
                  </a:lnTo>
                  <a:lnTo>
                    <a:pt x="40" y="166"/>
                  </a:lnTo>
                  <a:lnTo>
                    <a:pt x="57" y="139"/>
                  </a:lnTo>
                  <a:lnTo>
                    <a:pt x="75" y="113"/>
                  </a:lnTo>
                  <a:lnTo>
                    <a:pt x="96" y="88"/>
                  </a:lnTo>
                  <a:lnTo>
                    <a:pt x="120" y="65"/>
                  </a:lnTo>
                  <a:lnTo>
                    <a:pt x="145" y="41"/>
                  </a:lnTo>
                  <a:lnTo>
                    <a:pt x="159" y="31"/>
                  </a:lnTo>
                  <a:lnTo>
                    <a:pt x="176" y="20"/>
                  </a:lnTo>
                  <a:lnTo>
                    <a:pt x="195" y="9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79" name="Freeform 70"/>
            <p:cNvSpPr>
              <a:spLocks/>
            </p:cNvSpPr>
            <p:nvPr/>
          </p:nvSpPr>
          <p:spPr bwMode="auto">
            <a:xfrm>
              <a:off x="5290585" y="4049336"/>
              <a:ext cx="283955" cy="465978"/>
            </a:xfrm>
            <a:custGeom>
              <a:avLst/>
              <a:gdLst>
                <a:gd name="T0" fmla="*/ 195 w 195"/>
                <a:gd name="T1" fmla="*/ 0 h 324"/>
                <a:gd name="T2" fmla="*/ 179 w 195"/>
                <a:gd name="T3" fmla="*/ 53 h 324"/>
                <a:gd name="T4" fmla="*/ 176 w 195"/>
                <a:gd name="T5" fmla="*/ 61 h 324"/>
                <a:gd name="T6" fmla="*/ 173 w 195"/>
                <a:gd name="T7" fmla="*/ 77 h 324"/>
                <a:gd name="T8" fmla="*/ 167 w 195"/>
                <a:gd name="T9" fmla="*/ 96 h 324"/>
                <a:gd name="T10" fmla="*/ 162 w 195"/>
                <a:gd name="T11" fmla="*/ 118 h 324"/>
                <a:gd name="T12" fmla="*/ 153 w 195"/>
                <a:gd name="T13" fmla="*/ 142 h 324"/>
                <a:gd name="T14" fmla="*/ 144 w 195"/>
                <a:gd name="T15" fmla="*/ 167 h 324"/>
                <a:gd name="T16" fmla="*/ 131 w 195"/>
                <a:gd name="T17" fmla="*/ 193 h 324"/>
                <a:gd name="T18" fmla="*/ 117 w 195"/>
                <a:gd name="T19" fmla="*/ 219 h 324"/>
                <a:gd name="T20" fmla="*/ 100 w 195"/>
                <a:gd name="T21" fmla="*/ 243 h 324"/>
                <a:gd name="T22" fmla="*/ 80 w 195"/>
                <a:gd name="T23" fmla="*/ 267 h 324"/>
                <a:gd name="T24" fmla="*/ 56 w 195"/>
                <a:gd name="T25" fmla="*/ 288 h 324"/>
                <a:gd name="T26" fmla="*/ 30 w 195"/>
                <a:gd name="T27" fmla="*/ 307 h 324"/>
                <a:gd name="T28" fmla="*/ 0 w 195"/>
                <a:gd name="T29" fmla="*/ 324 h 324"/>
                <a:gd name="T30" fmla="*/ 20 w 195"/>
                <a:gd name="T31" fmla="*/ 300 h 324"/>
                <a:gd name="T32" fmla="*/ 37 w 195"/>
                <a:gd name="T33" fmla="*/ 276 h 324"/>
                <a:gd name="T34" fmla="*/ 50 w 195"/>
                <a:gd name="T35" fmla="*/ 252 h 324"/>
                <a:gd name="T36" fmla="*/ 62 w 195"/>
                <a:gd name="T37" fmla="*/ 229 h 324"/>
                <a:gd name="T38" fmla="*/ 73 w 195"/>
                <a:gd name="T39" fmla="*/ 205 h 324"/>
                <a:gd name="T40" fmla="*/ 83 w 195"/>
                <a:gd name="T41" fmla="*/ 178 h 324"/>
                <a:gd name="T42" fmla="*/ 83 w 195"/>
                <a:gd name="T43" fmla="*/ 177 h 324"/>
                <a:gd name="T44" fmla="*/ 92 w 195"/>
                <a:gd name="T45" fmla="*/ 155 h 324"/>
                <a:gd name="T46" fmla="*/ 101 w 195"/>
                <a:gd name="T47" fmla="*/ 134 h 324"/>
                <a:gd name="T48" fmla="*/ 119 w 195"/>
                <a:gd name="T49" fmla="*/ 98 h 324"/>
                <a:gd name="T50" fmla="*/ 143 w 195"/>
                <a:gd name="T51" fmla="*/ 62 h 324"/>
                <a:gd name="T52" fmla="*/ 170 w 195"/>
                <a:gd name="T53" fmla="*/ 29 h 324"/>
                <a:gd name="T54" fmla="*/ 195 w 195"/>
                <a:gd name="T5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5" h="324">
                  <a:moveTo>
                    <a:pt x="195" y="0"/>
                  </a:moveTo>
                  <a:lnTo>
                    <a:pt x="179" y="53"/>
                  </a:lnTo>
                  <a:lnTo>
                    <a:pt x="176" y="61"/>
                  </a:lnTo>
                  <a:lnTo>
                    <a:pt x="173" y="77"/>
                  </a:lnTo>
                  <a:lnTo>
                    <a:pt x="167" y="96"/>
                  </a:lnTo>
                  <a:lnTo>
                    <a:pt x="162" y="118"/>
                  </a:lnTo>
                  <a:lnTo>
                    <a:pt x="153" y="142"/>
                  </a:lnTo>
                  <a:lnTo>
                    <a:pt x="144" y="167"/>
                  </a:lnTo>
                  <a:lnTo>
                    <a:pt x="131" y="193"/>
                  </a:lnTo>
                  <a:lnTo>
                    <a:pt x="117" y="219"/>
                  </a:lnTo>
                  <a:lnTo>
                    <a:pt x="100" y="243"/>
                  </a:lnTo>
                  <a:lnTo>
                    <a:pt x="80" y="267"/>
                  </a:lnTo>
                  <a:lnTo>
                    <a:pt x="56" y="288"/>
                  </a:lnTo>
                  <a:lnTo>
                    <a:pt x="30" y="307"/>
                  </a:lnTo>
                  <a:lnTo>
                    <a:pt x="0" y="324"/>
                  </a:lnTo>
                  <a:lnTo>
                    <a:pt x="20" y="300"/>
                  </a:lnTo>
                  <a:lnTo>
                    <a:pt x="37" y="276"/>
                  </a:lnTo>
                  <a:lnTo>
                    <a:pt x="50" y="252"/>
                  </a:lnTo>
                  <a:lnTo>
                    <a:pt x="62" y="229"/>
                  </a:lnTo>
                  <a:lnTo>
                    <a:pt x="73" y="205"/>
                  </a:lnTo>
                  <a:lnTo>
                    <a:pt x="83" y="178"/>
                  </a:lnTo>
                  <a:lnTo>
                    <a:pt x="83" y="177"/>
                  </a:lnTo>
                  <a:lnTo>
                    <a:pt x="92" y="155"/>
                  </a:lnTo>
                  <a:lnTo>
                    <a:pt x="101" y="134"/>
                  </a:lnTo>
                  <a:lnTo>
                    <a:pt x="119" y="98"/>
                  </a:lnTo>
                  <a:lnTo>
                    <a:pt x="143" y="62"/>
                  </a:lnTo>
                  <a:lnTo>
                    <a:pt x="170" y="29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130405" y="4420662"/>
              <a:ext cx="349484" cy="465978"/>
            </a:xfrm>
            <a:custGeom>
              <a:avLst/>
              <a:gdLst>
                <a:gd name="T0" fmla="*/ 239 w 239"/>
                <a:gd name="T1" fmla="*/ 0 h 318"/>
                <a:gd name="T2" fmla="*/ 212 w 239"/>
                <a:gd name="T3" fmla="*/ 36 h 318"/>
                <a:gd name="T4" fmla="*/ 182 w 239"/>
                <a:gd name="T5" fmla="*/ 71 h 318"/>
                <a:gd name="T6" fmla="*/ 149 w 239"/>
                <a:gd name="T7" fmla="*/ 105 h 318"/>
                <a:gd name="T8" fmla="*/ 126 w 239"/>
                <a:gd name="T9" fmla="*/ 129 h 318"/>
                <a:gd name="T10" fmla="*/ 102 w 239"/>
                <a:gd name="T11" fmla="*/ 155 h 318"/>
                <a:gd name="T12" fmla="*/ 79 w 239"/>
                <a:gd name="T13" fmla="*/ 183 h 318"/>
                <a:gd name="T14" fmla="*/ 56 w 239"/>
                <a:gd name="T15" fmla="*/ 213 h 318"/>
                <a:gd name="T16" fmla="*/ 36 w 239"/>
                <a:gd name="T17" fmla="*/ 244 h 318"/>
                <a:gd name="T18" fmla="*/ 17 w 239"/>
                <a:gd name="T19" fmla="*/ 279 h 318"/>
                <a:gd name="T20" fmla="*/ 0 w 239"/>
                <a:gd name="T21" fmla="*/ 318 h 318"/>
                <a:gd name="T22" fmla="*/ 3 w 239"/>
                <a:gd name="T23" fmla="*/ 275 h 318"/>
                <a:gd name="T24" fmla="*/ 10 w 239"/>
                <a:gd name="T25" fmla="*/ 234 h 318"/>
                <a:gd name="T26" fmla="*/ 20 w 239"/>
                <a:gd name="T27" fmla="*/ 197 h 318"/>
                <a:gd name="T28" fmla="*/ 34 w 239"/>
                <a:gd name="T29" fmla="*/ 162 h 318"/>
                <a:gd name="T30" fmla="*/ 50 w 239"/>
                <a:gd name="T31" fmla="*/ 130 h 318"/>
                <a:gd name="T32" fmla="*/ 71 w 239"/>
                <a:gd name="T33" fmla="*/ 102 h 318"/>
                <a:gd name="T34" fmla="*/ 106 w 239"/>
                <a:gd name="T35" fmla="*/ 91 h 318"/>
                <a:gd name="T36" fmla="*/ 138 w 239"/>
                <a:gd name="T37" fmla="*/ 76 h 318"/>
                <a:gd name="T38" fmla="*/ 167 w 239"/>
                <a:gd name="T39" fmla="*/ 56 h 318"/>
                <a:gd name="T40" fmla="*/ 194 w 239"/>
                <a:gd name="T41" fmla="*/ 32 h 318"/>
                <a:gd name="T42" fmla="*/ 219 w 239"/>
                <a:gd name="T43" fmla="*/ 5 h 318"/>
                <a:gd name="T44" fmla="*/ 239 w 239"/>
                <a:gd name="T4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9" h="318">
                  <a:moveTo>
                    <a:pt x="239" y="0"/>
                  </a:moveTo>
                  <a:lnTo>
                    <a:pt x="212" y="36"/>
                  </a:lnTo>
                  <a:lnTo>
                    <a:pt x="182" y="71"/>
                  </a:lnTo>
                  <a:lnTo>
                    <a:pt x="149" y="105"/>
                  </a:lnTo>
                  <a:lnTo>
                    <a:pt x="126" y="129"/>
                  </a:lnTo>
                  <a:lnTo>
                    <a:pt x="102" y="155"/>
                  </a:lnTo>
                  <a:lnTo>
                    <a:pt x="79" y="183"/>
                  </a:lnTo>
                  <a:lnTo>
                    <a:pt x="56" y="213"/>
                  </a:lnTo>
                  <a:lnTo>
                    <a:pt x="36" y="244"/>
                  </a:lnTo>
                  <a:lnTo>
                    <a:pt x="17" y="279"/>
                  </a:lnTo>
                  <a:lnTo>
                    <a:pt x="0" y="318"/>
                  </a:lnTo>
                  <a:lnTo>
                    <a:pt x="3" y="275"/>
                  </a:lnTo>
                  <a:lnTo>
                    <a:pt x="10" y="234"/>
                  </a:lnTo>
                  <a:lnTo>
                    <a:pt x="20" y="197"/>
                  </a:lnTo>
                  <a:lnTo>
                    <a:pt x="34" y="162"/>
                  </a:lnTo>
                  <a:lnTo>
                    <a:pt x="50" y="130"/>
                  </a:lnTo>
                  <a:lnTo>
                    <a:pt x="71" y="102"/>
                  </a:lnTo>
                  <a:lnTo>
                    <a:pt x="106" y="91"/>
                  </a:lnTo>
                  <a:lnTo>
                    <a:pt x="138" y="76"/>
                  </a:lnTo>
                  <a:lnTo>
                    <a:pt x="167" y="56"/>
                  </a:lnTo>
                  <a:lnTo>
                    <a:pt x="194" y="32"/>
                  </a:lnTo>
                  <a:lnTo>
                    <a:pt x="219" y="5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5305146" y="3619763"/>
              <a:ext cx="262113" cy="575191"/>
            </a:xfrm>
            <a:custGeom>
              <a:avLst/>
              <a:gdLst>
                <a:gd name="T0" fmla="*/ 178 w 178"/>
                <a:gd name="T1" fmla="*/ 0 h 394"/>
                <a:gd name="T2" fmla="*/ 173 w 178"/>
                <a:gd name="T3" fmla="*/ 22 h 394"/>
                <a:gd name="T4" fmla="*/ 170 w 178"/>
                <a:gd name="T5" fmla="*/ 49 h 394"/>
                <a:gd name="T6" fmla="*/ 167 w 178"/>
                <a:gd name="T7" fmla="*/ 78 h 394"/>
                <a:gd name="T8" fmla="*/ 167 w 178"/>
                <a:gd name="T9" fmla="*/ 107 h 394"/>
                <a:gd name="T10" fmla="*/ 167 w 178"/>
                <a:gd name="T11" fmla="*/ 140 h 394"/>
                <a:gd name="T12" fmla="*/ 163 w 178"/>
                <a:gd name="T13" fmla="*/ 177 h 394"/>
                <a:gd name="T14" fmla="*/ 156 w 178"/>
                <a:gd name="T15" fmla="*/ 218 h 394"/>
                <a:gd name="T16" fmla="*/ 143 w 178"/>
                <a:gd name="T17" fmla="*/ 260 h 394"/>
                <a:gd name="T18" fmla="*/ 137 w 178"/>
                <a:gd name="T19" fmla="*/ 264 h 394"/>
                <a:gd name="T20" fmla="*/ 127 w 178"/>
                <a:gd name="T21" fmla="*/ 269 h 394"/>
                <a:gd name="T22" fmla="*/ 115 w 178"/>
                <a:gd name="T23" fmla="*/ 276 h 394"/>
                <a:gd name="T24" fmla="*/ 102 w 178"/>
                <a:gd name="T25" fmla="*/ 284 h 394"/>
                <a:gd name="T26" fmla="*/ 91 w 178"/>
                <a:gd name="T27" fmla="*/ 293 h 394"/>
                <a:gd name="T28" fmla="*/ 63 w 178"/>
                <a:gd name="T29" fmla="*/ 319 h 394"/>
                <a:gd name="T30" fmla="*/ 38 w 178"/>
                <a:gd name="T31" fmla="*/ 345 h 394"/>
                <a:gd name="T32" fmla="*/ 18 w 178"/>
                <a:gd name="T33" fmla="*/ 370 h 394"/>
                <a:gd name="T34" fmla="*/ 0 w 178"/>
                <a:gd name="T35" fmla="*/ 394 h 394"/>
                <a:gd name="T36" fmla="*/ 7 w 178"/>
                <a:gd name="T37" fmla="*/ 379 h 394"/>
                <a:gd name="T38" fmla="*/ 16 w 178"/>
                <a:gd name="T39" fmla="*/ 361 h 394"/>
                <a:gd name="T40" fmla="*/ 29 w 178"/>
                <a:gd name="T41" fmla="*/ 339 h 394"/>
                <a:gd name="T42" fmla="*/ 45 w 178"/>
                <a:gd name="T43" fmla="*/ 316 h 394"/>
                <a:gd name="T44" fmla="*/ 66 w 178"/>
                <a:gd name="T45" fmla="*/ 282 h 394"/>
                <a:gd name="T46" fmla="*/ 84 w 178"/>
                <a:gd name="T47" fmla="*/ 250 h 394"/>
                <a:gd name="T48" fmla="*/ 99 w 178"/>
                <a:gd name="T49" fmla="*/ 220 h 394"/>
                <a:gd name="T50" fmla="*/ 110 w 178"/>
                <a:gd name="T51" fmla="*/ 192 h 394"/>
                <a:gd name="T52" fmla="*/ 119 w 178"/>
                <a:gd name="T53" fmla="*/ 165 h 394"/>
                <a:gd name="T54" fmla="*/ 126 w 178"/>
                <a:gd name="T55" fmla="*/ 139 h 394"/>
                <a:gd name="T56" fmla="*/ 133 w 178"/>
                <a:gd name="T57" fmla="*/ 113 h 394"/>
                <a:gd name="T58" fmla="*/ 138 w 178"/>
                <a:gd name="T59" fmla="*/ 87 h 394"/>
                <a:gd name="T60" fmla="*/ 141 w 178"/>
                <a:gd name="T61" fmla="*/ 75 h 394"/>
                <a:gd name="T62" fmla="*/ 147 w 178"/>
                <a:gd name="T63" fmla="*/ 52 h 394"/>
                <a:gd name="T64" fmla="*/ 154 w 178"/>
                <a:gd name="T65" fmla="*/ 33 h 394"/>
                <a:gd name="T66" fmla="*/ 162 w 178"/>
                <a:gd name="T67" fmla="*/ 18 h 394"/>
                <a:gd name="T68" fmla="*/ 171 w 178"/>
                <a:gd name="T69" fmla="*/ 8 h 394"/>
                <a:gd name="T70" fmla="*/ 178 w 178"/>
                <a:gd name="T71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8" h="394">
                  <a:moveTo>
                    <a:pt x="178" y="0"/>
                  </a:moveTo>
                  <a:lnTo>
                    <a:pt x="173" y="22"/>
                  </a:lnTo>
                  <a:lnTo>
                    <a:pt x="170" y="49"/>
                  </a:lnTo>
                  <a:lnTo>
                    <a:pt x="167" y="78"/>
                  </a:lnTo>
                  <a:lnTo>
                    <a:pt x="167" y="107"/>
                  </a:lnTo>
                  <a:lnTo>
                    <a:pt x="167" y="140"/>
                  </a:lnTo>
                  <a:lnTo>
                    <a:pt x="163" y="177"/>
                  </a:lnTo>
                  <a:lnTo>
                    <a:pt x="156" y="218"/>
                  </a:lnTo>
                  <a:lnTo>
                    <a:pt x="143" y="260"/>
                  </a:lnTo>
                  <a:lnTo>
                    <a:pt x="137" y="264"/>
                  </a:lnTo>
                  <a:lnTo>
                    <a:pt x="127" y="269"/>
                  </a:lnTo>
                  <a:lnTo>
                    <a:pt x="115" y="276"/>
                  </a:lnTo>
                  <a:lnTo>
                    <a:pt x="102" y="284"/>
                  </a:lnTo>
                  <a:lnTo>
                    <a:pt x="91" y="293"/>
                  </a:lnTo>
                  <a:lnTo>
                    <a:pt x="63" y="319"/>
                  </a:lnTo>
                  <a:lnTo>
                    <a:pt x="38" y="345"/>
                  </a:lnTo>
                  <a:lnTo>
                    <a:pt x="18" y="370"/>
                  </a:lnTo>
                  <a:lnTo>
                    <a:pt x="0" y="394"/>
                  </a:lnTo>
                  <a:lnTo>
                    <a:pt x="7" y="379"/>
                  </a:lnTo>
                  <a:lnTo>
                    <a:pt x="16" y="361"/>
                  </a:lnTo>
                  <a:lnTo>
                    <a:pt x="29" y="339"/>
                  </a:lnTo>
                  <a:lnTo>
                    <a:pt x="45" y="316"/>
                  </a:lnTo>
                  <a:lnTo>
                    <a:pt x="66" y="282"/>
                  </a:lnTo>
                  <a:lnTo>
                    <a:pt x="84" y="250"/>
                  </a:lnTo>
                  <a:lnTo>
                    <a:pt x="99" y="220"/>
                  </a:lnTo>
                  <a:lnTo>
                    <a:pt x="110" y="192"/>
                  </a:lnTo>
                  <a:lnTo>
                    <a:pt x="119" y="165"/>
                  </a:lnTo>
                  <a:lnTo>
                    <a:pt x="126" y="139"/>
                  </a:lnTo>
                  <a:lnTo>
                    <a:pt x="133" y="113"/>
                  </a:lnTo>
                  <a:lnTo>
                    <a:pt x="138" y="87"/>
                  </a:lnTo>
                  <a:lnTo>
                    <a:pt x="141" y="75"/>
                  </a:lnTo>
                  <a:lnTo>
                    <a:pt x="147" y="52"/>
                  </a:lnTo>
                  <a:lnTo>
                    <a:pt x="154" y="33"/>
                  </a:lnTo>
                  <a:lnTo>
                    <a:pt x="162" y="18"/>
                  </a:lnTo>
                  <a:lnTo>
                    <a:pt x="171" y="8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577056" y="5374460"/>
              <a:ext cx="495102" cy="269393"/>
            </a:xfrm>
            <a:custGeom>
              <a:avLst/>
              <a:gdLst>
                <a:gd name="T0" fmla="*/ 342 w 342"/>
                <a:gd name="T1" fmla="*/ 0 h 187"/>
                <a:gd name="T2" fmla="*/ 336 w 342"/>
                <a:gd name="T3" fmla="*/ 8 h 187"/>
                <a:gd name="T4" fmla="*/ 332 w 342"/>
                <a:gd name="T5" fmla="*/ 12 h 187"/>
                <a:gd name="T6" fmla="*/ 329 w 342"/>
                <a:gd name="T7" fmla="*/ 17 h 187"/>
                <a:gd name="T8" fmla="*/ 318 w 342"/>
                <a:gd name="T9" fmla="*/ 30 h 187"/>
                <a:gd name="T10" fmla="*/ 304 w 342"/>
                <a:gd name="T11" fmla="*/ 46 h 187"/>
                <a:gd name="T12" fmla="*/ 288 w 342"/>
                <a:gd name="T13" fmla="*/ 64 h 187"/>
                <a:gd name="T14" fmla="*/ 269 w 342"/>
                <a:gd name="T15" fmla="*/ 82 h 187"/>
                <a:gd name="T16" fmla="*/ 248 w 342"/>
                <a:gd name="T17" fmla="*/ 101 h 187"/>
                <a:gd name="T18" fmla="*/ 222 w 342"/>
                <a:gd name="T19" fmla="*/ 119 h 187"/>
                <a:gd name="T20" fmla="*/ 194 w 342"/>
                <a:gd name="T21" fmla="*/ 136 h 187"/>
                <a:gd name="T22" fmla="*/ 162 w 342"/>
                <a:gd name="T23" fmla="*/ 152 h 187"/>
                <a:gd name="T24" fmla="*/ 126 w 342"/>
                <a:gd name="T25" fmla="*/ 166 h 187"/>
                <a:gd name="T26" fmla="*/ 87 w 342"/>
                <a:gd name="T27" fmla="*/ 176 h 187"/>
                <a:gd name="T28" fmla="*/ 50 w 342"/>
                <a:gd name="T29" fmla="*/ 180 h 187"/>
                <a:gd name="T30" fmla="*/ 16 w 342"/>
                <a:gd name="T31" fmla="*/ 186 h 187"/>
                <a:gd name="T32" fmla="*/ 11 w 342"/>
                <a:gd name="T33" fmla="*/ 186 h 187"/>
                <a:gd name="T34" fmla="*/ 0 w 342"/>
                <a:gd name="T35" fmla="*/ 187 h 187"/>
                <a:gd name="T36" fmla="*/ 6 w 342"/>
                <a:gd name="T37" fmla="*/ 178 h 187"/>
                <a:gd name="T38" fmla="*/ 16 w 342"/>
                <a:gd name="T39" fmla="*/ 167 h 187"/>
                <a:gd name="T40" fmla="*/ 30 w 342"/>
                <a:gd name="T41" fmla="*/ 152 h 187"/>
                <a:gd name="T42" fmla="*/ 48 w 342"/>
                <a:gd name="T43" fmla="*/ 136 h 187"/>
                <a:gd name="T44" fmla="*/ 69 w 342"/>
                <a:gd name="T45" fmla="*/ 118 h 187"/>
                <a:gd name="T46" fmla="*/ 96 w 342"/>
                <a:gd name="T47" fmla="*/ 100 h 187"/>
                <a:gd name="T48" fmla="*/ 132 w 342"/>
                <a:gd name="T49" fmla="*/ 81 h 187"/>
                <a:gd name="T50" fmla="*/ 169 w 342"/>
                <a:gd name="T51" fmla="*/ 67 h 187"/>
                <a:gd name="T52" fmla="*/ 208 w 342"/>
                <a:gd name="T53" fmla="*/ 53 h 187"/>
                <a:gd name="T54" fmla="*/ 239 w 342"/>
                <a:gd name="T55" fmla="*/ 43 h 187"/>
                <a:gd name="T56" fmla="*/ 270 w 342"/>
                <a:gd name="T57" fmla="*/ 32 h 187"/>
                <a:gd name="T58" fmla="*/ 305 w 342"/>
                <a:gd name="T59" fmla="*/ 18 h 187"/>
                <a:gd name="T60" fmla="*/ 342 w 342"/>
                <a:gd name="T6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2" h="187">
                  <a:moveTo>
                    <a:pt x="342" y="0"/>
                  </a:moveTo>
                  <a:lnTo>
                    <a:pt x="336" y="8"/>
                  </a:lnTo>
                  <a:lnTo>
                    <a:pt x="332" y="12"/>
                  </a:lnTo>
                  <a:lnTo>
                    <a:pt x="329" y="17"/>
                  </a:lnTo>
                  <a:lnTo>
                    <a:pt x="318" y="30"/>
                  </a:lnTo>
                  <a:lnTo>
                    <a:pt x="304" y="46"/>
                  </a:lnTo>
                  <a:lnTo>
                    <a:pt x="288" y="64"/>
                  </a:lnTo>
                  <a:lnTo>
                    <a:pt x="269" y="82"/>
                  </a:lnTo>
                  <a:lnTo>
                    <a:pt x="248" y="101"/>
                  </a:lnTo>
                  <a:lnTo>
                    <a:pt x="222" y="119"/>
                  </a:lnTo>
                  <a:lnTo>
                    <a:pt x="194" y="136"/>
                  </a:lnTo>
                  <a:lnTo>
                    <a:pt x="162" y="152"/>
                  </a:lnTo>
                  <a:lnTo>
                    <a:pt x="126" y="166"/>
                  </a:lnTo>
                  <a:lnTo>
                    <a:pt x="87" y="176"/>
                  </a:lnTo>
                  <a:lnTo>
                    <a:pt x="50" y="180"/>
                  </a:lnTo>
                  <a:lnTo>
                    <a:pt x="16" y="186"/>
                  </a:lnTo>
                  <a:lnTo>
                    <a:pt x="11" y="186"/>
                  </a:lnTo>
                  <a:lnTo>
                    <a:pt x="0" y="187"/>
                  </a:lnTo>
                  <a:lnTo>
                    <a:pt x="6" y="178"/>
                  </a:lnTo>
                  <a:lnTo>
                    <a:pt x="16" y="167"/>
                  </a:lnTo>
                  <a:lnTo>
                    <a:pt x="30" y="152"/>
                  </a:lnTo>
                  <a:lnTo>
                    <a:pt x="48" y="136"/>
                  </a:lnTo>
                  <a:lnTo>
                    <a:pt x="69" y="118"/>
                  </a:lnTo>
                  <a:lnTo>
                    <a:pt x="96" y="100"/>
                  </a:lnTo>
                  <a:lnTo>
                    <a:pt x="132" y="81"/>
                  </a:lnTo>
                  <a:lnTo>
                    <a:pt x="169" y="67"/>
                  </a:lnTo>
                  <a:lnTo>
                    <a:pt x="208" y="53"/>
                  </a:lnTo>
                  <a:lnTo>
                    <a:pt x="239" y="43"/>
                  </a:lnTo>
                  <a:lnTo>
                    <a:pt x="270" y="32"/>
                  </a:lnTo>
                  <a:lnTo>
                    <a:pt x="305" y="18"/>
                  </a:lnTo>
                  <a:lnTo>
                    <a:pt x="34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220291" y="5206999"/>
              <a:ext cx="232989" cy="611596"/>
            </a:xfrm>
            <a:custGeom>
              <a:avLst/>
              <a:gdLst>
                <a:gd name="T0" fmla="*/ 162 w 162"/>
                <a:gd name="T1" fmla="*/ 0 h 419"/>
                <a:gd name="T2" fmla="*/ 159 w 162"/>
                <a:gd name="T3" fmla="*/ 25 h 419"/>
                <a:gd name="T4" fmla="*/ 155 w 162"/>
                <a:gd name="T5" fmla="*/ 55 h 419"/>
                <a:gd name="T6" fmla="*/ 150 w 162"/>
                <a:gd name="T7" fmla="*/ 88 h 419"/>
                <a:gd name="T8" fmla="*/ 144 w 162"/>
                <a:gd name="T9" fmla="*/ 123 h 419"/>
                <a:gd name="T10" fmla="*/ 137 w 162"/>
                <a:gd name="T11" fmla="*/ 158 h 419"/>
                <a:gd name="T12" fmla="*/ 130 w 162"/>
                <a:gd name="T13" fmla="*/ 188 h 419"/>
                <a:gd name="T14" fmla="*/ 126 w 162"/>
                <a:gd name="T15" fmla="*/ 205 h 419"/>
                <a:gd name="T16" fmla="*/ 119 w 162"/>
                <a:gd name="T17" fmla="*/ 228 h 419"/>
                <a:gd name="T18" fmla="*/ 110 w 162"/>
                <a:gd name="T19" fmla="*/ 256 h 419"/>
                <a:gd name="T20" fmla="*/ 98 w 162"/>
                <a:gd name="T21" fmla="*/ 291 h 419"/>
                <a:gd name="T22" fmla="*/ 81 w 162"/>
                <a:gd name="T23" fmla="*/ 330 h 419"/>
                <a:gd name="T24" fmla="*/ 61 w 162"/>
                <a:gd name="T25" fmla="*/ 374 h 419"/>
                <a:gd name="T26" fmla="*/ 28 w 162"/>
                <a:gd name="T27" fmla="*/ 396 h 419"/>
                <a:gd name="T28" fmla="*/ 0 w 162"/>
                <a:gd name="T29" fmla="*/ 419 h 419"/>
                <a:gd name="T30" fmla="*/ 1 w 162"/>
                <a:gd name="T31" fmla="*/ 386 h 419"/>
                <a:gd name="T32" fmla="*/ 4 w 162"/>
                <a:gd name="T33" fmla="*/ 356 h 419"/>
                <a:gd name="T34" fmla="*/ 7 w 162"/>
                <a:gd name="T35" fmla="*/ 326 h 419"/>
                <a:gd name="T36" fmla="*/ 13 w 162"/>
                <a:gd name="T37" fmla="*/ 297 h 419"/>
                <a:gd name="T38" fmla="*/ 18 w 162"/>
                <a:gd name="T39" fmla="*/ 273 h 419"/>
                <a:gd name="T40" fmla="*/ 24 w 162"/>
                <a:gd name="T41" fmla="*/ 249 h 419"/>
                <a:gd name="T42" fmla="*/ 31 w 162"/>
                <a:gd name="T43" fmla="*/ 230 h 419"/>
                <a:gd name="T44" fmla="*/ 35 w 162"/>
                <a:gd name="T45" fmla="*/ 214 h 419"/>
                <a:gd name="T46" fmla="*/ 40 w 162"/>
                <a:gd name="T47" fmla="*/ 202 h 419"/>
                <a:gd name="T48" fmla="*/ 43 w 162"/>
                <a:gd name="T49" fmla="*/ 194 h 419"/>
                <a:gd name="T50" fmla="*/ 44 w 162"/>
                <a:gd name="T51" fmla="*/ 192 h 419"/>
                <a:gd name="T52" fmla="*/ 63 w 162"/>
                <a:gd name="T53" fmla="*/ 152 h 419"/>
                <a:gd name="T54" fmla="*/ 83 w 162"/>
                <a:gd name="T55" fmla="*/ 118 h 419"/>
                <a:gd name="T56" fmla="*/ 103 w 162"/>
                <a:gd name="T57" fmla="*/ 89 h 419"/>
                <a:gd name="T58" fmla="*/ 122 w 162"/>
                <a:gd name="T59" fmla="*/ 61 h 419"/>
                <a:gd name="T60" fmla="*/ 143 w 162"/>
                <a:gd name="T61" fmla="*/ 31 h 419"/>
                <a:gd name="T62" fmla="*/ 162 w 162"/>
                <a:gd name="T63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2" h="419">
                  <a:moveTo>
                    <a:pt x="162" y="0"/>
                  </a:moveTo>
                  <a:lnTo>
                    <a:pt x="159" y="25"/>
                  </a:lnTo>
                  <a:lnTo>
                    <a:pt x="155" y="55"/>
                  </a:lnTo>
                  <a:lnTo>
                    <a:pt x="150" y="88"/>
                  </a:lnTo>
                  <a:lnTo>
                    <a:pt x="144" y="123"/>
                  </a:lnTo>
                  <a:lnTo>
                    <a:pt x="137" y="158"/>
                  </a:lnTo>
                  <a:lnTo>
                    <a:pt x="130" y="188"/>
                  </a:lnTo>
                  <a:lnTo>
                    <a:pt x="126" y="205"/>
                  </a:lnTo>
                  <a:lnTo>
                    <a:pt x="119" y="228"/>
                  </a:lnTo>
                  <a:lnTo>
                    <a:pt x="110" y="256"/>
                  </a:lnTo>
                  <a:lnTo>
                    <a:pt x="98" y="291"/>
                  </a:lnTo>
                  <a:lnTo>
                    <a:pt x="81" y="330"/>
                  </a:lnTo>
                  <a:lnTo>
                    <a:pt x="61" y="374"/>
                  </a:lnTo>
                  <a:lnTo>
                    <a:pt x="28" y="396"/>
                  </a:lnTo>
                  <a:lnTo>
                    <a:pt x="0" y="419"/>
                  </a:lnTo>
                  <a:lnTo>
                    <a:pt x="1" y="386"/>
                  </a:lnTo>
                  <a:lnTo>
                    <a:pt x="4" y="356"/>
                  </a:lnTo>
                  <a:lnTo>
                    <a:pt x="7" y="326"/>
                  </a:lnTo>
                  <a:lnTo>
                    <a:pt x="13" y="297"/>
                  </a:lnTo>
                  <a:lnTo>
                    <a:pt x="18" y="273"/>
                  </a:lnTo>
                  <a:lnTo>
                    <a:pt x="24" y="249"/>
                  </a:lnTo>
                  <a:lnTo>
                    <a:pt x="31" y="230"/>
                  </a:lnTo>
                  <a:lnTo>
                    <a:pt x="35" y="214"/>
                  </a:lnTo>
                  <a:lnTo>
                    <a:pt x="40" y="202"/>
                  </a:lnTo>
                  <a:lnTo>
                    <a:pt x="43" y="194"/>
                  </a:lnTo>
                  <a:lnTo>
                    <a:pt x="44" y="192"/>
                  </a:lnTo>
                  <a:lnTo>
                    <a:pt x="63" y="152"/>
                  </a:lnTo>
                  <a:lnTo>
                    <a:pt x="83" y="118"/>
                  </a:lnTo>
                  <a:lnTo>
                    <a:pt x="103" y="89"/>
                  </a:lnTo>
                  <a:lnTo>
                    <a:pt x="122" y="61"/>
                  </a:lnTo>
                  <a:lnTo>
                    <a:pt x="143" y="31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4" name="Freeform 75"/>
            <p:cNvSpPr>
              <a:spLocks/>
            </p:cNvSpPr>
            <p:nvPr/>
          </p:nvSpPr>
          <p:spPr bwMode="auto">
            <a:xfrm>
              <a:off x="4351348" y="5206999"/>
              <a:ext cx="182023" cy="516944"/>
            </a:xfrm>
            <a:custGeom>
              <a:avLst/>
              <a:gdLst>
                <a:gd name="T0" fmla="*/ 91 w 124"/>
                <a:gd name="T1" fmla="*/ 0 h 358"/>
                <a:gd name="T2" fmla="*/ 100 w 124"/>
                <a:gd name="T3" fmla="*/ 26 h 358"/>
                <a:gd name="T4" fmla="*/ 108 w 124"/>
                <a:gd name="T5" fmla="*/ 56 h 358"/>
                <a:gd name="T6" fmla="*/ 115 w 124"/>
                <a:gd name="T7" fmla="*/ 91 h 358"/>
                <a:gd name="T8" fmla="*/ 122 w 124"/>
                <a:gd name="T9" fmla="*/ 128 h 358"/>
                <a:gd name="T10" fmla="*/ 124 w 124"/>
                <a:gd name="T11" fmla="*/ 163 h 358"/>
                <a:gd name="T12" fmla="*/ 123 w 124"/>
                <a:gd name="T13" fmla="*/ 200 h 358"/>
                <a:gd name="T14" fmla="*/ 119 w 124"/>
                <a:gd name="T15" fmla="*/ 240 h 358"/>
                <a:gd name="T16" fmla="*/ 112 w 124"/>
                <a:gd name="T17" fmla="*/ 279 h 358"/>
                <a:gd name="T18" fmla="*/ 102 w 124"/>
                <a:gd name="T19" fmla="*/ 320 h 358"/>
                <a:gd name="T20" fmla="*/ 49 w 124"/>
                <a:gd name="T21" fmla="*/ 337 h 358"/>
                <a:gd name="T22" fmla="*/ 0 w 124"/>
                <a:gd name="T23" fmla="*/ 358 h 358"/>
                <a:gd name="T24" fmla="*/ 16 w 124"/>
                <a:gd name="T25" fmla="*/ 319 h 358"/>
                <a:gd name="T26" fmla="*/ 30 w 124"/>
                <a:gd name="T27" fmla="*/ 285 h 358"/>
                <a:gd name="T28" fmla="*/ 40 w 124"/>
                <a:gd name="T29" fmla="*/ 254 h 358"/>
                <a:gd name="T30" fmla="*/ 48 w 124"/>
                <a:gd name="T31" fmla="*/ 229 h 358"/>
                <a:gd name="T32" fmla="*/ 54 w 124"/>
                <a:gd name="T33" fmla="*/ 209 h 358"/>
                <a:gd name="T34" fmla="*/ 58 w 124"/>
                <a:gd name="T35" fmla="*/ 195 h 358"/>
                <a:gd name="T36" fmla="*/ 66 w 124"/>
                <a:gd name="T37" fmla="*/ 162 h 358"/>
                <a:gd name="T38" fmla="*/ 73 w 124"/>
                <a:gd name="T39" fmla="*/ 127 h 358"/>
                <a:gd name="T40" fmla="*/ 78 w 124"/>
                <a:gd name="T41" fmla="*/ 91 h 358"/>
                <a:gd name="T42" fmla="*/ 84 w 124"/>
                <a:gd name="T43" fmla="*/ 56 h 358"/>
                <a:gd name="T44" fmla="*/ 87 w 124"/>
                <a:gd name="T45" fmla="*/ 25 h 358"/>
                <a:gd name="T46" fmla="*/ 91 w 124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4" h="358">
                  <a:moveTo>
                    <a:pt x="91" y="0"/>
                  </a:moveTo>
                  <a:lnTo>
                    <a:pt x="100" y="26"/>
                  </a:lnTo>
                  <a:lnTo>
                    <a:pt x="108" y="56"/>
                  </a:lnTo>
                  <a:lnTo>
                    <a:pt x="115" y="91"/>
                  </a:lnTo>
                  <a:lnTo>
                    <a:pt x="122" y="128"/>
                  </a:lnTo>
                  <a:lnTo>
                    <a:pt x="124" y="163"/>
                  </a:lnTo>
                  <a:lnTo>
                    <a:pt x="123" y="200"/>
                  </a:lnTo>
                  <a:lnTo>
                    <a:pt x="119" y="240"/>
                  </a:lnTo>
                  <a:lnTo>
                    <a:pt x="112" y="279"/>
                  </a:lnTo>
                  <a:lnTo>
                    <a:pt x="102" y="320"/>
                  </a:lnTo>
                  <a:lnTo>
                    <a:pt x="49" y="337"/>
                  </a:lnTo>
                  <a:lnTo>
                    <a:pt x="0" y="358"/>
                  </a:lnTo>
                  <a:lnTo>
                    <a:pt x="16" y="319"/>
                  </a:lnTo>
                  <a:lnTo>
                    <a:pt x="30" y="285"/>
                  </a:lnTo>
                  <a:lnTo>
                    <a:pt x="40" y="254"/>
                  </a:lnTo>
                  <a:lnTo>
                    <a:pt x="48" y="229"/>
                  </a:lnTo>
                  <a:lnTo>
                    <a:pt x="54" y="209"/>
                  </a:lnTo>
                  <a:lnTo>
                    <a:pt x="58" y="195"/>
                  </a:lnTo>
                  <a:lnTo>
                    <a:pt x="66" y="162"/>
                  </a:lnTo>
                  <a:lnTo>
                    <a:pt x="73" y="127"/>
                  </a:lnTo>
                  <a:lnTo>
                    <a:pt x="78" y="91"/>
                  </a:lnTo>
                  <a:lnTo>
                    <a:pt x="84" y="56"/>
                  </a:lnTo>
                  <a:lnTo>
                    <a:pt x="87" y="25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5" name="Freeform 76"/>
            <p:cNvSpPr>
              <a:spLocks/>
            </p:cNvSpPr>
            <p:nvPr/>
          </p:nvSpPr>
          <p:spPr bwMode="auto">
            <a:xfrm>
              <a:off x="4307662" y="5687538"/>
              <a:ext cx="567911" cy="240270"/>
            </a:xfrm>
            <a:custGeom>
              <a:avLst/>
              <a:gdLst>
                <a:gd name="T0" fmla="*/ 387 w 387"/>
                <a:gd name="T1" fmla="*/ 0 h 166"/>
                <a:gd name="T2" fmla="*/ 387 w 387"/>
                <a:gd name="T3" fmla="*/ 0 h 166"/>
                <a:gd name="T4" fmla="*/ 349 w 387"/>
                <a:gd name="T5" fmla="*/ 32 h 166"/>
                <a:gd name="T6" fmla="*/ 309 w 387"/>
                <a:gd name="T7" fmla="*/ 63 h 166"/>
                <a:gd name="T8" fmla="*/ 269 w 387"/>
                <a:gd name="T9" fmla="*/ 94 h 166"/>
                <a:gd name="T10" fmla="*/ 226 w 387"/>
                <a:gd name="T11" fmla="*/ 121 h 166"/>
                <a:gd name="T12" fmla="*/ 181 w 387"/>
                <a:gd name="T13" fmla="*/ 145 h 166"/>
                <a:gd name="T14" fmla="*/ 133 w 387"/>
                <a:gd name="T15" fmla="*/ 166 h 166"/>
                <a:gd name="T16" fmla="*/ 104 w 387"/>
                <a:gd name="T17" fmla="*/ 163 h 166"/>
                <a:gd name="T18" fmla="*/ 77 w 387"/>
                <a:gd name="T19" fmla="*/ 160 h 166"/>
                <a:gd name="T20" fmla="*/ 49 w 387"/>
                <a:gd name="T21" fmla="*/ 156 h 166"/>
                <a:gd name="T22" fmla="*/ 25 w 387"/>
                <a:gd name="T23" fmla="*/ 152 h 166"/>
                <a:gd name="T24" fmla="*/ 0 w 387"/>
                <a:gd name="T25" fmla="*/ 148 h 166"/>
                <a:gd name="T26" fmla="*/ 42 w 387"/>
                <a:gd name="T27" fmla="*/ 124 h 166"/>
                <a:gd name="T28" fmla="*/ 87 w 387"/>
                <a:gd name="T29" fmla="*/ 100 h 166"/>
                <a:gd name="T30" fmla="*/ 122 w 387"/>
                <a:gd name="T31" fmla="*/ 86 h 166"/>
                <a:gd name="T32" fmla="*/ 160 w 387"/>
                <a:gd name="T33" fmla="*/ 71 h 166"/>
                <a:gd name="T34" fmla="*/ 200 w 387"/>
                <a:gd name="T35" fmla="*/ 59 h 166"/>
                <a:gd name="T36" fmla="*/ 243 w 387"/>
                <a:gd name="T37" fmla="*/ 46 h 166"/>
                <a:gd name="T38" fmla="*/ 289 w 387"/>
                <a:gd name="T39" fmla="*/ 33 h 166"/>
                <a:gd name="T40" fmla="*/ 339 w 387"/>
                <a:gd name="T41" fmla="*/ 17 h 166"/>
                <a:gd name="T42" fmla="*/ 387 w 387"/>
                <a:gd name="T43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87" h="166">
                  <a:moveTo>
                    <a:pt x="387" y="0"/>
                  </a:moveTo>
                  <a:lnTo>
                    <a:pt x="387" y="0"/>
                  </a:lnTo>
                  <a:lnTo>
                    <a:pt x="349" y="32"/>
                  </a:lnTo>
                  <a:lnTo>
                    <a:pt x="309" y="63"/>
                  </a:lnTo>
                  <a:lnTo>
                    <a:pt x="269" y="94"/>
                  </a:lnTo>
                  <a:lnTo>
                    <a:pt x="226" y="121"/>
                  </a:lnTo>
                  <a:lnTo>
                    <a:pt x="181" y="145"/>
                  </a:lnTo>
                  <a:lnTo>
                    <a:pt x="133" y="166"/>
                  </a:lnTo>
                  <a:lnTo>
                    <a:pt x="104" y="163"/>
                  </a:lnTo>
                  <a:lnTo>
                    <a:pt x="77" y="160"/>
                  </a:lnTo>
                  <a:lnTo>
                    <a:pt x="49" y="156"/>
                  </a:lnTo>
                  <a:lnTo>
                    <a:pt x="25" y="152"/>
                  </a:lnTo>
                  <a:lnTo>
                    <a:pt x="0" y="148"/>
                  </a:lnTo>
                  <a:lnTo>
                    <a:pt x="42" y="124"/>
                  </a:lnTo>
                  <a:lnTo>
                    <a:pt x="87" y="100"/>
                  </a:lnTo>
                  <a:lnTo>
                    <a:pt x="122" y="86"/>
                  </a:lnTo>
                  <a:lnTo>
                    <a:pt x="160" y="71"/>
                  </a:lnTo>
                  <a:lnTo>
                    <a:pt x="200" y="59"/>
                  </a:lnTo>
                  <a:lnTo>
                    <a:pt x="243" y="46"/>
                  </a:lnTo>
                  <a:lnTo>
                    <a:pt x="289" y="33"/>
                  </a:lnTo>
                  <a:lnTo>
                    <a:pt x="339" y="17"/>
                  </a:lnTo>
                  <a:lnTo>
                    <a:pt x="38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3863527" y="5541920"/>
              <a:ext cx="240270" cy="495101"/>
            </a:xfrm>
            <a:custGeom>
              <a:avLst/>
              <a:gdLst>
                <a:gd name="T0" fmla="*/ 166 w 166"/>
                <a:gd name="T1" fmla="*/ 0 h 338"/>
                <a:gd name="T2" fmla="*/ 160 w 166"/>
                <a:gd name="T3" fmla="*/ 24 h 338"/>
                <a:gd name="T4" fmla="*/ 154 w 166"/>
                <a:gd name="T5" fmla="*/ 48 h 338"/>
                <a:gd name="T6" fmla="*/ 148 w 166"/>
                <a:gd name="T7" fmla="*/ 73 h 338"/>
                <a:gd name="T8" fmla="*/ 142 w 166"/>
                <a:gd name="T9" fmla="*/ 96 h 338"/>
                <a:gd name="T10" fmla="*/ 136 w 166"/>
                <a:gd name="T11" fmla="*/ 113 h 338"/>
                <a:gd name="T12" fmla="*/ 129 w 166"/>
                <a:gd name="T13" fmla="*/ 138 h 338"/>
                <a:gd name="T14" fmla="*/ 118 w 166"/>
                <a:gd name="T15" fmla="*/ 169 h 338"/>
                <a:gd name="T16" fmla="*/ 106 w 166"/>
                <a:gd name="T17" fmla="*/ 203 h 338"/>
                <a:gd name="T18" fmla="*/ 91 w 166"/>
                <a:gd name="T19" fmla="*/ 240 h 338"/>
                <a:gd name="T20" fmla="*/ 75 w 166"/>
                <a:gd name="T21" fmla="*/ 277 h 338"/>
                <a:gd name="T22" fmla="*/ 48 w 166"/>
                <a:gd name="T23" fmla="*/ 293 h 338"/>
                <a:gd name="T24" fmla="*/ 24 w 166"/>
                <a:gd name="T25" fmla="*/ 313 h 338"/>
                <a:gd name="T26" fmla="*/ 1 w 166"/>
                <a:gd name="T27" fmla="*/ 338 h 338"/>
                <a:gd name="T28" fmla="*/ 0 w 166"/>
                <a:gd name="T29" fmla="*/ 304 h 338"/>
                <a:gd name="T30" fmla="*/ 3 w 166"/>
                <a:gd name="T31" fmla="*/ 272 h 338"/>
                <a:gd name="T32" fmla="*/ 9 w 166"/>
                <a:gd name="T33" fmla="*/ 245 h 338"/>
                <a:gd name="T34" fmla="*/ 17 w 166"/>
                <a:gd name="T35" fmla="*/ 221 h 338"/>
                <a:gd name="T36" fmla="*/ 27 w 166"/>
                <a:gd name="T37" fmla="*/ 199 h 338"/>
                <a:gd name="T38" fmla="*/ 39 w 166"/>
                <a:gd name="T39" fmla="*/ 179 h 338"/>
                <a:gd name="T40" fmla="*/ 51 w 166"/>
                <a:gd name="T41" fmla="*/ 161 h 338"/>
                <a:gd name="T42" fmla="*/ 63 w 166"/>
                <a:gd name="T43" fmla="*/ 144 h 338"/>
                <a:gd name="T44" fmla="*/ 75 w 166"/>
                <a:gd name="T45" fmla="*/ 128 h 338"/>
                <a:gd name="T46" fmla="*/ 107 w 166"/>
                <a:gd name="T47" fmla="*/ 84 h 338"/>
                <a:gd name="T48" fmla="*/ 127 w 166"/>
                <a:gd name="T49" fmla="*/ 58 h 338"/>
                <a:gd name="T50" fmla="*/ 148 w 166"/>
                <a:gd name="T51" fmla="*/ 30 h 338"/>
                <a:gd name="T52" fmla="*/ 166 w 166"/>
                <a:gd name="T53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6" h="338">
                  <a:moveTo>
                    <a:pt x="166" y="0"/>
                  </a:moveTo>
                  <a:lnTo>
                    <a:pt x="160" y="24"/>
                  </a:lnTo>
                  <a:lnTo>
                    <a:pt x="154" y="48"/>
                  </a:lnTo>
                  <a:lnTo>
                    <a:pt x="148" y="73"/>
                  </a:lnTo>
                  <a:lnTo>
                    <a:pt x="142" y="96"/>
                  </a:lnTo>
                  <a:lnTo>
                    <a:pt x="136" y="113"/>
                  </a:lnTo>
                  <a:lnTo>
                    <a:pt x="129" y="138"/>
                  </a:lnTo>
                  <a:lnTo>
                    <a:pt x="118" y="169"/>
                  </a:lnTo>
                  <a:lnTo>
                    <a:pt x="106" y="203"/>
                  </a:lnTo>
                  <a:lnTo>
                    <a:pt x="91" y="240"/>
                  </a:lnTo>
                  <a:lnTo>
                    <a:pt x="75" y="277"/>
                  </a:lnTo>
                  <a:lnTo>
                    <a:pt x="48" y="293"/>
                  </a:lnTo>
                  <a:lnTo>
                    <a:pt x="24" y="313"/>
                  </a:lnTo>
                  <a:lnTo>
                    <a:pt x="1" y="338"/>
                  </a:lnTo>
                  <a:lnTo>
                    <a:pt x="0" y="304"/>
                  </a:lnTo>
                  <a:lnTo>
                    <a:pt x="3" y="272"/>
                  </a:lnTo>
                  <a:lnTo>
                    <a:pt x="9" y="245"/>
                  </a:lnTo>
                  <a:lnTo>
                    <a:pt x="17" y="221"/>
                  </a:lnTo>
                  <a:lnTo>
                    <a:pt x="27" y="199"/>
                  </a:lnTo>
                  <a:lnTo>
                    <a:pt x="39" y="179"/>
                  </a:lnTo>
                  <a:lnTo>
                    <a:pt x="51" y="161"/>
                  </a:lnTo>
                  <a:lnTo>
                    <a:pt x="63" y="144"/>
                  </a:lnTo>
                  <a:lnTo>
                    <a:pt x="75" y="128"/>
                  </a:lnTo>
                  <a:lnTo>
                    <a:pt x="107" y="84"/>
                  </a:lnTo>
                  <a:lnTo>
                    <a:pt x="127" y="58"/>
                  </a:lnTo>
                  <a:lnTo>
                    <a:pt x="148" y="30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4016426" y="5520078"/>
              <a:ext cx="160180" cy="407730"/>
            </a:xfrm>
            <a:custGeom>
              <a:avLst/>
              <a:gdLst>
                <a:gd name="T0" fmla="*/ 87 w 112"/>
                <a:gd name="T1" fmla="*/ 0 h 279"/>
                <a:gd name="T2" fmla="*/ 95 w 112"/>
                <a:gd name="T3" fmla="*/ 25 h 279"/>
                <a:gd name="T4" fmla="*/ 103 w 112"/>
                <a:gd name="T5" fmla="*/ 53 h 279"/>
                <a:gd name="T6" fmla="*/ 110 w 112"/>
                <a:gd name="T7" fmla="*/ 85 h 279"/>
                <a:gd name="T8" fmla="*/ 112 w 112"/>
                <a:gd name="T9" fmla="*/ 120 h 279"/>
                <a:gd name="T10" fmla="*/ 112 w 112"/>
                <a:gd name="T11" fmla="*/ 145 h 279"/>
                <a:gd name="T12" fmla="*/ 109 w 112"/>
                <a:gd name="T13" fmla="*/ 172 h 279"/>
                <a:gd name="T14" fmla="*/ 102 w 112"/>
                <a:gd name="T15" fmla="*/ 201 h 279"/>
                <a:gd name="T16" fmla="*/ 94 w 112"/>
                <a:gd name="T17" fmla="*/ 231 h 279"/>
                <a:gd name="T18" fmla="*/ 83 w 112"/>
                <a:gd name="T19" fmla="*/ 263 h 279"/>
                <a:gd name="T20" fmla="*/ 53 w 112"/>
                <a:gd name="T21" fmla="*/ 266 h 279"/>
                <a:gd name="T22" fmla="*/ 25 w 112"/>
                <a:gd name="T23" fmla="*/ 272 h 279"/>
                <a:gd name="T24" fmla="*/ 0 w 112"/>
                <a:gd name="T25" fmla="*/ 279 h 279"/>
                <a:gd name="T26" fmla="*/ 14 w 112"/>
                <a:gd name="T27" fmla="*/ 245 h 279"/>
                <a:gd name="T28" fmla="*/ 27 w 112"/>
                <a:gd name="T29" fmla="*/ 212 h 279"/>
                <a:gd name="T30" fmla="*/ 37 w 112"/>
                <a:gd name="T31" fmla="*/ 182 h 279"/>
                <a:gd name="T32" fmla="*/ 46 w 112"/>
                <a:gd name="T33" fmla="*/ 156 h 279"/>
                <a:gd name="T34" fmla="*/ 54 w 112"/>
                <a:gd name="T35" fmla="*/ 133 h 279"/>
                <a:gd name="T36" fmla="*/ 58 w 112"/>
                <a:gd name="T37" fmla="*/ 116 h 279"/>
                <a:gd name="T38" fmla="*/ 65 w 112"/>
                <a:gd name="T39" fmla="*/ 95 h 279"/>
                <a:gd name="T40" fmla="*/ 72 w 112"/>
                <a:gd name="T41" fmla="*/ 70 h 279"/>
                <a:gd name="T42" fmla="*/ 77 w 112"/>
                <a:gd name="T43" fmla="*/ 45 h 279"/>
                <a:gd name="T44" fmla="*/ 83 w 112"/>
                <a:gd name="T45" fmla="*/ 21 h 279"/>
                <a:gd name="T46" fmla="*/ 87 w 112"/>
                <a:gd name="T47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2" h="279">
                  <a:moveTo>
                    <a:pt x="87" y="0"/>
                  </a:moveTo>
                  <a:lnTo>
                    <a:pt x="95" y="25"/>
                  </a:lnTo>
                  <a:lnTo>
                    <a:pt x="103" y="53"/>
                  </a:lnTo>
                  <a:lnTo>
                    <a:pt x="110" y="85"/>
                  </a:lnTo>
                  <a:lnTo>
                    <a:pt x="112" y="120"/>
                  </a:lnTo>
                  <a:lnTo>
                    <a:pt x="112" y="145"/>
                  </a:lnTo>
                  <a:lnTo>
                    <a:pt x="109" y="172"/>
                  </a:lnTo>
                  <a:lnTo>
                    <a:pt x="102" y="201"/>
                  </a:lnTo>
                  <a:lnTo>
                    <a:pt x="94" y="231"/>
                  </a:lnTo>
                  <a:lnTo>
                    <a:pt x="83" y="263"/>
                  </a:lnTo>
                  <a:lnTo>
                    <a:pt x="53" y="266"/>
                  </a:lnTo>
                  <a:lnTo>
                    <a:pt x="25" y="272"/>
                  </a:lnTo>
                  <a:lnTo>
                    <a:pt x="0" y="279"/>
                  </a:lnTo>
                  <a:lnTo>
                    <a:pt x="14" y="245"/>
                  </a:lnTo>
                  <a:lnTo>
                    <a:pt x="27" y="212"/>
                  </a:lnTo>
                  <a:lnTo>
                    <a:pt x="37" y="182"/>
                  </a:lnTo>
                  <a:lnTo>
                    <a:pt x="46" y="156"/>
                  </a:lnTo>
                  <a:lnTo>
                    <a:pt x="54" y="133"/>
                  </a:lnTo>
                  <a:lnTo>
                    <a:pt x="58" y="116"/>
                  </a:lnTo>
                  <a:lnTo>
                    <a:pt x="65" y="95"/>
                  </a:lnTo>
                  <a:lnTo>
                    <a:pt x="72" y="70"/>
                  </a:lnTo>
                  <a:lnTo>
                    <a:pt x="77" y="45"/>
                  </a:lnTo>
                  <a:lnTo>
                    <a:pt x="83" y="21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8" name="Freeform 79"/>
            <p:cNvSpPr>
              <a:spLocks/>
            </p:cNvSpPr>
            <p:nvPr/>
          </p:nvSpPr>
          <p:spPr bwMode="auto">
            <a:xfrm>
              <a:off x="4198449" y="5651134"/>
              <a:ext cx="684405" cy="247551"/>
            </a:xfrm>
            <a:custGeom>
              <a:avLst/>
              <a:gdLst>
                <a:gd name="T0" fmla="*/ 469 w 469"/>
                <a:gd name="T1" fmla="*/ 0 h 171"/>
                <a:gd name="T2" fmla="*/ 417 w 469"/>
                <a:gd name="T3" fmla="*/ 19 h 171"/>
                <a:gd name="T4" fmla="*/ 364 w 469"/>
                <a:gd name="T5" fmla="*/ 36 h 171"/>
                <a:gd name="T6" fmla="*/ 313 w 469"/>
                <a:gd name="T7" fmla="*/ 51 h 171"/>
                <a:gd name="T8" fmla="*/ 271 w 469"/>
                <a:gd name="T9" fmla="*/ 63 h 171"/>
                <a:gd name="T10" fmla="*/ 229 w 469"/>
                <a:gd name="T11" fmla="*/ 77 h 171"/>
                <a:gd name="T12" fmla="*/ 190 w 469"/>
                <a:gd name="T13" fmla="*/ 90 h 171"/>
                <a:gd name="T14" fmla="*/ 154 w 469"/>
                <a:gd name="T15" fmla="*/ 106 h 171"/>
                <a:gd name="T16" fmla="*/ 112 w 469"/>
                <a:gd name="T17" fmla="*/ 127 h 171"/>
                <a:gd name="T18" fmla="*/ 75 w 469"/>
                <a:gd name="T19" fmla="*/ 150 h 171"/>
                <a:gd name="T20" fmla="*/ 41 w 469"/>
                <a:gd name="T21" fmla="*/ 171 h 171"/>
                <a:gd name="T22" fmla="*/ 38 w 469"/>
                <a:gd name="T23" fmla="*/ 171 h 171"/>
                <a:gd name="T24" fmla="*/ 31 w 469"/>
                <a:gd name="T25" fmla="*/ 170 h 171"/>
                <a:gd name="T26" fmla="*/ 24 w 469"/>
                <a:gd name="T27" fmla="*/ 170 h 171"/>
                <a:gd name="T28" fmla="*/ 24 w 469"/>
                <a:gd name="T29" fmla="*/ 170 h 171"/>
                <a:gd name="T30" fmla="*/ 0 w 469"/>
                <a:gd name="T31" fmla="*/ 171 h 171"/>
                <a:gd name="T32" fmla="*/ 14 w 469"/>
                <a:gd name="T33" fmla="*/ 148 h 171"/>
                <a:gd name="T34" fmla="*/ 36 w 469"/>
                <a:gd name="T35" fmla="*/ 125 h 171"/>
                <a:gd name="T36" fmla="*/ 60 w 469"/>
                <a:gd name="T37" fmla="*/ 105 h 171"/>
                <a:gd name="T38" fmla="*/ 90 w 469"/>
                <a:gd name="T39" fmla="*/ 87 h 171"/>
                <a:gd name="T40" fmla="*/ 120 w 469"/>
                <a:gd name="T41" fmla="*/ 71 h 171"/>
                <a:gd name="T42" fmla="*/ 153 w 469"/>
                <a:gd name="T43" fmla="*/ 57 h 171"/>
                <a:gd name="T44" fmla="*/ 185 w 469"/>
                <a:gd name="T45" fmla="*/ 44 h 171"/>
                <a:gd name="T46" fmla="*/ 216 w 469"/>
                <a:gd name="T47" fmla="*/ 34 h 171"/>
                <a:gd name="T48" fmla="*/ 245 w 469"/>
                <a:gd name="T49" fmla="*/ 26 h 171"/>
                <a:gd name="T50" fmla="*/ 270 w 469"/>
                <a:gd name="T51" fmla="*/ 21 h 171"/>
                <a:gd name="T52" fmla="*/ 301 w 469"/>
                <a:gd name="T53" fmla="*/ 15 h 171"/>
                <a:gd name="T54" fmla="*/ 331 w 469"/>
                <a:gd name="T55" fmla="*/ 10 h 171"/>
                <a:gd name="T56" fmla="*/ 361 w 469"/>
                <a:gd name="T57" fmla="*/ 8 h 171"/>
                <a:gd name="T58" fmla="*/ 391 w 469"/>
                <a:gd name="T59" fmla="*/ 6 h 171"/>
                <a:gd name="T60" fmla="*/ 427 w 469"/>
                <a:gd name="T61" fmla="*/ 4 h 171"/>
                <a:gd name="T62" fmla="*/ 469 w 469"/>
                <a:gd name="T6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9" h="171">
                  <a:moveTo>
                    <a:pt x="469" y="0"/>
                  </a:moveTo>
                  <a:lnTo>
                    <a:pt x="417" y="19"/>
                  </a:lnTo>
                  <a:lnTo>
                    <a:pt x="364" y="36"/>
                  </a:lnTo>
                  <a:lnTo>
                    <a:pt x="313" y="51"/>
                  </a:lnTo>
                  <a:lnTo>
                    <a:pt x="271" y="63"/>
                  </a:lnTo>
                  <a:lnTo>
                    <a:pt x="229" y="77"/>
                  </a:lnTo>
                  <a:lnTo>
                    <a:pt x="190" y="90"/>
                  </a:lnTo>
                  <a:lnTo>
                    <a:pt x="154" y="106"/>
                  </a:lnTo>
                  <a:lnTo>
                    <a:pt x="112" y="127"/>
                  </a:lnTo>
                  <a:lnTo>
                    <a:pt x="75" y="150"/>
                  </a:lnTo>
                  <a:lnTo>
                    <a:pt x="41" y="171"/>
                  </a:lnTo>
                  <a:lnTo>
                    <a:pt x="38" y="171"/>
                  </a:lnTo>
                  <a:lnTo>
                    <a:pt x="31" y="170"/>
                  </a:lnTo>
                  <a:lnTo>
                    <a:pt x="24" y="170"/>
                  </a:lnTo>
                  <a:lnTo>
                    <a:pt x="24" y="170"/>
                  </a:lnTo>
                  <a:lnTo>
                    <a:pt x="0" y="171"/>
                  </a:lnTo>
                  <a:lnTo>
                    <a:pt x="14" y="148"/>
                  </a:lnTo>
                  <a:lnTo>
                    <a:pt x="36" y="125"/>
                  </a:lnTo>
                  <a:lnTo>
                    <a:pt x="60" y="105"/>
                  </a:lnTo>
                  <a:lnTo>
                    <a:pt x="90" y="87"/>
                  </a:lnTo>
                  <a:lnTo>
                    <a:pt x="120" y="71"/>
                  </a:lnTo>
                  <a:lnTo>
                    <a:pt x="153" y="57"/>
                  </a:lnTo>
                  <a:lnTo>
                    <a:pt x="185" y="44"/>
                  </a:lnTo>
                  <a:lnTo>
                    <a:pt x="216" y="34"/>
                  </a:lnTo>
                  <a:lnTo>
                    <a:pt x="245" y="26"/>
                  </a:lnTo>
                  <a:lnTo>
                    <a:pt x="270" y="21"/>
                  </a:lnTo>
                  <a:lnTo>
                    <a:pt x="301" y="15"/>
                  </a:lnTo>
                  <a:lnTo>
                    <a:pt x="331" y="10"/>
                  </a:lnTo>
                  <a:lnTo>
                    <a:pt x="361" y="8"/>
                  </a:lnTo>
                  <a:lnTo>
                    <a:pt x="391" y="6"/>
                  </a:lnTo>
                  <a:lnTo>
                    <a:pt x="427" y="4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3878089" y="5927808"/>
              <a:ext cx="611596" cy="145618"/>
            </a:xfrm>
            <a:custGeom>
              <a:avLst/>
              <a:gdLst>
                <a:gd name="T0" fmla="*/ 245 w 423"/>
                <a:gd name="T1" fmla="*/ 0 h 99"/>
                <a:gd name="T2" fmla="*/ 280 w 423"/>
                <a:gd name="T3" fmla="*/ 1 h 99"/>
                <a:gd name="T4" fmla="*/ 312 w 423"/>
                <a:gd name="T5" fmla="*/ 5 h 99"/>
                <a:gd name="T6" fmla="*/ 342 w 423"/>
                <a:gd name="T7" fmla="*/ 11 h 99"/>
                <a:gd name="T8" fmla="*/ 368 w 423"/>
                <a:gd name="T9" fmla="*/ 14 h 99"/>
                <a:gd name="T10" fmla="*/ 395 w 423"/>
                <a:gd name="T11" fmla="*/ 19 h 99"/>
                <a:gd name="T12" fmla="*/ 423 w 423"/>
                <a:gd name="T13" fmla="*/ 21 h 99"/>
                <a:gd name="T14" fmla="*/ 372 w 423"/>
                <a:gd name="T15" fmla="*/ 30 h 99"/>
                <a:gd name="T16" fmla="*/ 324 w 423"/>
                <a:gd name="T17" fmla="*/ 37 h 99"/>
                <a:gd name="T18" fmla="*/ 278 w 423"/>
                <a:gd name="T19" fmla="*/ 41 h 99"/>
                <a:gd name="T20" fmla="*/ 235 w 423"/>
                <a:gd name="T21" fmla="*/ 45 h 99"/>
                <a:gd name="T22" fmla="*/ 191 w 423"/>
                <a:gd name="T23" fmla="*/ 48 h 99"/>
                <a:gd name="T24" fmla="*/ 150 w 423"/>
                <a:gd name="T25" fmla="*/ 53 h 99"/>
                <a:gd name="T26" fmla="*/ 109 w 423"/>
                <a:gd name="T27" fmla="*/ 58 h 99"/>
                <a:gd name="T28" fmla="*/ 70 w 423"/>
                <a:gd name="T29" fmla="*/ 68 h 99"/>
                <a:gd name="T30" fmla="*/ 33 w 423"/>
                <a:gd name="T31" fmla="*/ 82 h 99"/>
                <a:gd name="T32" fmla="*/ 0 w 423"/>
                <a:gd name="T33" fmla="*/ 99 h 99"/>
                <a:gd name="T34" fmla="*/ 14 w 423"/>
                <a:gd name="T35" fmla="*/ 81 h 99"/>
                <a:gd name="T36" fmla="*/ 29 w 423"/>
                <a:gd name="T37" fmla="*/ 64 h 99"/>
                <a:gd name="T38" fmla="*/ 45 w 423"/>
                <a:gd name="T39" fmla="*/ 49 h 99"/>
                <a:gd name="T40" fmla="*/ 63 w 423"/>
                <a:gd name="T41" fmla="*/ 37 h 99"/>
                <a:gd name="T42" fmla="*/ 85 w 423"/>
                <a:gd name="T43" fmla="*/ 27 h 99"/>
                <a:gd name="T44" fmla="*/ 108 w 423"/>
                <a:gd name="T45" fmla="*/ 18 h 99"/>
                <a:gd name="T46" fmla="*/ 135 w 423"/>
                <a:gd name="T47" fmla="*/ 11 h 99"/>
                <a:gd name="T48" fmla="*/ 168 w 423"/>
                <a:gd name="T49" fmla="*/ 5 h 99"/>
                <a:gd name="T50" fmla="*/ 204 w 423"/>
                <a:gd name="T51" fmla="*/ 2 h 99"/>
                <a:gd name="T52" fmla="*/ 245 w 423"/>
                <a:gd name="T53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3" h="99">
                  <a:moveTo>
                    <a:pt x="245" y="0"/>
                  </a:moveTo>
                  <a:lnTo>
                    <a:pt x="280" y="1"/>
                  </a:lnTo>
                  <a:lnTo>
                    <a:pt x="312" y="5"/>
                  </a:lnTo>
                  <a:lnTo>
                    <a:pt x="342" y="11"/>
                  </a:lnTo>
                  <a:lnTo>
                    <a:pt x="368" y="14"/>
                  </a:lnTo>
                  <a:lnTo>
                    <a:pt x="395" y="19"/>
                  </a:lnTo>
                  <a:lnTo>
                    <a:pt x="423" y="21"/>
                  </a:lnTo>
                  <a:lnTo>
                    <a:pt x="372" y="30"/>
                  </a:lnTo>
                  <a:lnTo>
                    <a:pt x="324" y="37"/>
                  </a:lnTo>
                  <a:lnTo>
                    <a:pt x="278" y="41"/>
                  </a:lnTo>
                  <a:lnTo>
                    <a:pt x="235" y="45"/>
                  </a:lnTo>
                  <a:lnTo>
                    <a:pt x="191" y="48"/>
                  </a:lnTo>
                  <a:lnTo>
                    <a:pt x="150" y="53"/>
                  </a:lnTo>
                  <a:lnTo>
                    <a:pt x="109" y="58"/>
                  </a:lnTo>
                  <a:lnTo>
                    <a:pt x="70" y="68"/>
                  </a:lnTo>
                  <a:lnTo>
                    <a:pt x="33" y="82"/>
                  </a:lnTo>
                  <a:lnTo>
                    <a:pt x="0" y="99"/>
                  </a:lnTo>
                  <a:lnTo>
                    <a:pt x="14" y="81"/>
                  </a:lnTo>
                  <a:lnTo>
                    <a:pt x="29" y="64"/>
                  </a:lnTo>
                  <a:lnTo>
                    <a:pt x="45" y="49"/>
                  </a:lnTo>
                  <a:lnTo>
                    <a:pt x="63" y="37"/>
                  </a:lnTo>
                  <a:lnTo>
                    <a:pt x="85" y="27"/>
                  </a:lnTo>
                  <a:lnTo>
                    <a:pt x="108" y="18"/>
                  </a:lnTo>
                  <a:lnTo>
                    <a:pt x="135" y="11"/>
                  </a:lnTo>
                  <a:lnTo>
                    <a:pt x="168" y="5"/>
                  </a:lnTo>
                  <a:lnTo>
                    <a:pt x="204" y="2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3390268" y="6226325"/>
              <a:ext cx="859147" cy="145618"/>
            </a:xfrm>
            <a:custGeom>
              <a:avLst/>
              <a:gdLst>
                <a:gd name="T0" fmla="*/ 589 w 589"/>
                <a:gd name="T1" fmla="*/ 0 h 100"/>
                <a:gd name="T2" fmla="*/ 546 w 589"/>
                <a:gd name="T3" fmla="*/ 24 h 100"/>
                <a:gd name="T4" fmla="*/ 505 w 589"/>
                <a:gd name="T5" fmla="*/ 46 h 100"/>
                <a:gd name="T6" fmla="*/ 467 w 589"/>
                <a:gd name="T7" fmla="*/ 63 h 100"/>
                <a:gd name="T8" fmla="*/ 430 w 589"/>
                <a:gd name="T9" fmla="*/ 76 h 100"/>
                <a:gd name="T10" fmla="*/ 394 w 589"/>
                <a:gd name="T11" fmla="*/ 86 h 100"/>
                <a:gd name="T12" fmla="*/ 358 w 589"/>
                <a:gd name="T13" fmla="*/ 94 h 100"/>
                <a:gd name="T14" fmla="*/ 321 w 589"/>
                <a:gd name="T15" fmla="*/ 98 h 100"/>
                <a:gd name="T16" fmla="*/ 284 w 589"/>
                <a:gd name="T17" fmla="*/ 100 h 100"/>
                <a:gd name="T18" fmla="*/ 244 w 589"/>
                <a:gd name="T19" fmla="*/ 99 h 100"/>
                <a:gd name="T20" fmla="*/ 204 w 589"/>
                <a:gd name="T21" fmla="*/ 95 h 100"/>
                <a:gd name="T22" fmla="*/ 159 w 589"/>
                <a:gd name="T23" fmla="*/ 90 h 100"/>
                <a:gd name="T24" fmla="*/ 112 w 589"/>
                <a:gd name="T25" fmla="*/ 83 h 100"/>
                <a:gd name="T26" fmla="*/ 59 w 589"/>
                <a:gd name="T27" fmla="*/ 74 h 100"/>
                <a:gd name="T28" fmla="*/ 0 w 589"/>
                <a:gd name="T29" fmla="*/ 64 h 100"/>
                <a:gd name="T30" fmla="*/ 22 w 589"/>
                <a:gd name="T31" fmla="*/ 56 h 100"/>
                <a:gd name="T32" fmla="*/ 48 w 589"/>
                <a:gd name="T33" fmla="*/ 46 h 100"/>
                <a:gd name="T34" fmla="*/ 78 w 589"/>
                <a:gd name="T35" fmla="*/ 37 h 100"/>
                <a:gd name="T36" fmla="*/ 112 w 589"/>
                <a:gd name="T37" fmla="*/ 28 h 100"/>
                <a:gd name="T38" fmla="*/ 149 w 589"/>
                <a:gd name="T39" fmla="*/ 20 h 100"/>
                <a:gd name="T40" fmla="*/ 204 w 589"/>
                <a:gd name="T41" fmla="*/ 12 h 100"/>
                <a:gd name="T42" fmla="*/ 260 w 589"/>
                <a:gd name="T43" fmla="*/ 10 h 100"/>
                <a:gd name="T44" fmla="*/ 301 w 589"/>
                <a:gd name="T45" fmla="*/ 11 h 100"/>
                <a:gd name="T46" fmla="*/ 337 w 589"/>
                <a:gd name="T47" fmla="*/ 14 h 100"/>
                <a:gd name="T48" fmla="*/ 373 w 589"/>
                <a:gd name="T49" fmla="*/ 18 h 100"/>
                <a:gd name="T50" fmla="*/ 422 w 589"/>
                <a:gd name="T51" fmla="*/ 22 h 100"/>
                <a:gd name="T52" fmla="*/ 474 w 589"/>
                <a:gd name="T53" fmla="*/ 23 h 100"/>
                <a:gd name="T54" fmla="*/ 514 w 589"/>
                <a:gd name="T55" fmla="*/ 19 h 100"/>
                <a:gd name="T56" fmla="*/ 554 w 589"/>
                <a:gd name="T57" fmla="*/ 10 h 100"/>
                <a:gd name="T58" fmla="*/ 589 w 589"/>
                <a:gd name="T59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89" h="100">
                  <a:moveTo>
                    <a:pt x="589" y="0"/>
                  </a:moveTo>
                  <a:lnTo>
                    <a:pt x="546" y="24"/>
                  </a:lnTo>
                  <a:lnTo>
                    <a:pt x="505" y="46"/>
                  </a:lnTo>
                  <a:lnTo>
                    <a:pt x="467" y="63"/>
                  </a:lnTo>
                  <a:lnTo>
                    <a:pt x="430" y="76"/>
                  </a:lnTo>
                  <a:lnTo>
                    <a:pt x="394" y="86"/>
                  </a:lnTo>
                  <a:lnTo>
                    <a:pt x="358" y="94"/>
                  </a:lnTo>
                  <a:lnTo>
                    <a:pt x="321" y="98"/>
                  </a:lnTo>
                  <a:lnTo>
                    <a:pt x="284" y="100"/>
                  </a:lnTo>
                  <a:lnTo>
                    <a:pt x="244" y="99"/>
                  </a:lnTo>
                  <a:lnTo>
                    <a:pt x="204" y="95"/>
                  </a:lnTo>
                  <a:lnTo>
                    <a:pt x="159" y="90"/>
                  </a:lnTo>
                  <a:lnTo>
                    <a:pt x="112" y="83"/>
                  </a:lnTo>
                  <a:lnTo>
                    <a:pt x="59" y="74"/>
                  </a:lnTo>
                  <a:lnTo>
                    <a:pt x="0" y="64"/>
                  </a:lnTo>
                  <a:lnTo>
                    <a:pt x="22" y="56"/>
                  </a:lnTo>
                  <a:lnTo>
                    <a:pt x="48" y="46"/>
                  </a:lnTo>
                  <a:lnTo>
                    <a:pt x="78" y="37"/>
                  </a:lnTo>
                  <a:lnTo>
                    <a:pt x="112" y="28"/>
                  </a:lnTo>
                  <a:lnTo>
                    <a:pt x="149" y="20"/>
                  </a:lnTo>
                  <a:lnTo>
                    <a:pt x="204" y="12"/>
                  </a:lnTo>
                  <a:lnTo>
                    <a:pt x="260" y="10"/>
                  </a:lnTo>
                  <a:lnTo>
                    <a:pt x="301" y="11"/>
                  </a:lnTo>
                  <a:lnTo>
                    <a:pt x="337" y="14"/>
                  </a:lnTo>
                  <a:lnTo>
                    <a:pt x="373" y="18"/>
                  </a:lnTo>
                  <a:lnTo>
                    <a:pt x="422" y="22"/>
                  </a:lnTo>
                  <a:lnTo>
                    <a:pt x="474" y="23"/>
                  </a:lnTo>
                  <a:lnTo>
                    <a:pt x="514" y="19"/>
                  </a:lnTo>
                  <a:lnTo>
                    <a:pt x="554" y="10"/>
                  </a:lnTo>
                  <a:lnTo>
                    <a:pt x="58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3863527" y="5986055"/>
              <a:ext cx="655282" cy="174742"/>
            </a:xfrm>
            <a:custGeom>
              <a:avLst/>
              <a:gdLst>
                <a:gd name="T0" fmla="*/ 451 w 451"/>
                <a:gd name="T1" fmla="*/ 0 h 117"/>
                <a:gd name="T2" fmla="*/ 406 w 451"/>
                <a:gd name="T3" fmla="*/ 27 h 117"/>
                <a:gd name="T4" fmla="*/ 361 w 451"/>
                <a:gd name="T5" fmla="*/ 52 h 117"/>
                <a:gd name="T6" fmla="*/ 316 w 451"/>
                <a:gd name="T7" fmla="*/ 74 h 117"/>
                <a:gd name="T8" fmla="*/ 273 w 451"/>
                <a:gd name="T9" fmla="*/ 92 h 117"/>
                <a:gd name="T10" fmla="*/ 226 w 451"/>
                <a:gd name="T11" fmla="*/ 107 h 117"/>
                <a:gd name="T12" fmla="*/ 179 w 451"/>
                <a:gd name="T13" fmla="*/ 117 h 117"/>
                <a:gd name="T14" fmla="*/ 149 w 451"/>
                <a:gd name="T15" fmla="*/ 112 h 117"/>
                <a:gd name="T16" fmla="*/ 121 w 451"/>
                <a:gd name="T17" fmla="*/ 106 h 117"/>
                <a:gd name="T18" fmla="*/ 97 w 451"/>
                <a:gd name="T19" fmla="*/ 100 h 117"/>
                <a:gd name="T20" fmla="*/ 72 w 451"/>
                <a:gd name="T21" fmla="*/ 96 h 117"/>
                <a:gd name="T22" fmla="*/ 39 w 451"/>
                <a:gd name="T23" fmla="*/ 92 h 117"/>
                <a:gd name="T24" fmla="*/ 0 w 451"/>
                <a:gd name="T25" fmla="*/ 90 h 117"/>
                <a:gd name="T26" fmla="*/ 17 w 451"/>
                <a:gd name="T27" fmla="*/ 80 h 117"/>
                <a:gd name="T28" fmla="*/ 36 w 451"/>
                <a:gd name="T29" fmla="*/ 69 h 117"/>
                <a:gd name="T30" fmla="*/ 60 w 451"/>
                <a:gd name="T31" fmla="*/ 59 h 117"/>
                <a:gd name="T32" fmla="*/ 88 w 451"/>
                <a:gd name="T33" fmla="*/ 49 h 117"/>
                <a:gd name="T34" fmla="*/ 121 w 451"/>
                <a:gd name="T35" fmla="*/ 42 h 117"/>
                <a:gd name="T36" fmla="*/ 160 w 451"/>
                <a:gd name="T37" fmla="*/ 35 h 117"/>
                <a:gd name="T38" fmla="*/ 201 w 451"/>
                <a:gd name="T39" fmla="*/ 32 h 117"/>
                <a:gd name="T40" fmla="*/ 243 w 451"/>
                <a:gd name="T41" fmla="*/ 28 h 117"/>
                <a:gd name="T42" fmla="*/ 292 w 451"/>
                <a:gd name="T43" fmla="*/ 24 h 117"/>
                <a:gd name="T44" fmla="*/ 341 w 451"/>
                <a:gd name="T45" fmla="*/ 19 h 117"/>
                <a:gd name="T46" fmla="*/ 395 w 451"/>
                <a:gd name="T47" fmla="*/ 11 h 117"/>
                <a:gd name="T48" fmla="*/ 451 w 451"/>
                <a:gd name="T4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1" h="117">
                  <a:moveTo>
                    <a:pt x="451" y="0"/>
                  </a:moveTo>
                  <a:lnTo>
                    <a:pt x="406" y="27"/>
                  </a:lnTo>
                  <a:lnTo>
                    <a:pt x="361" y="52"/>
                  </a:lnTo>
                  <a:lnTo>
                    <a:pt x="316" y="74"/>
                  </a:lnTo>
                  <a:lnTo>
                    <a:pt x="273" y="92"/>
                  </a:lnTo>
                  <a:lnTo>
                    <a:pt x="226" y="107"/>
                  </a:lnTo>
                  <a:lnTo>
                    <a:pt x="179" y="117"/>
                  </a:lnTo>
                  <a:lnTo>
                    <a:pt x="149" y="112"/>
                  </a:lnTo>
                  <a:lnTo>
                    <a:pt x="121" y="106"/>
                  </a:lnTo>
                  <a:lnTo>
                    <a:pt x="97" y="100"/>
                  </a:lnTo>
                  <a:lnTo>
                    <a:pt x="72" y="96"/>
                  </a:lnTo>
                  <a:lnTo>
                    <a:pt x="39" y="92"/>
                  </a:lnTo>
                  <a:lnTo>
                    <a:pt x="0" y="90"/>
                  </a:lnTo>
                  <a:lnTo>
                    <a:pt x="17" y="80"/>
                  </a:lnTo>
                  <a:lnTo>
                    <a:pt x="36" y="69"/>
                  </a:lnTo>
                  <a:lnTo>
                    <a:pt x="60" y="59"/>
                  </a:lnTo>
                  <a:lnTo>
                    <a:pt x="88" y="49"/>
                  </a:lnTo>
                  <a:lnTo>
                    <a:pt x="121" y="42"/>
                  </a:lnTo>
                  <a:lnTo>
                    <a:pt x="160" y="35"/>
                  </a:lnTo>
                  <a:lnTo>
                    <a:pt x="201" y="32"/>
                  </a:lnTo>
                  <a:lnTo>
                    <a:pt x="243" y="28"/>
                  </a:lnTo>
                  <a:lnTo>
                    <a:pt x="292" y="24"/>
                  </a:lnTo>
                  <a:lnTo>
                    <a:pt x="341" y="19"/>
                  </a:lnTo>
                  <a:lnTo>
                    <a:pt x="395" y="11"/>
                  </a:lnTo>
                  <a:lnTo>
                    <a:pt x="45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101281" y="4093021"/>
              <a:ext cx="138337" cy="495101"/>
            </a:xfrm>
            <a:custGeom>
              <a:avLst/>
              <a:gdLst>
                <a:gd name="T0" fmla="*/ 0 w 92"/>
                <a:gd name="T1" fmla="*/ 0 h 340"/>
                <a:gd name="T2" fmla="*/ 11 w 92"/>
                <a:gd name="T3" fmla="*/ 14 h 340"/>
                <a:gd name="T4" fmla="*/ 24 w 92"/>
                <a:gd name="T5" fmla="*/ 34 h 340"/>
                <a:gd name="T6" fmla="*/ 39 w 92"/>
                <a:gd name="T7" fmla="*/ 56 h 340"/>
                <a:gd name="T8" fmla="*/ 55 w 92"/>
                <a:gd name="T9" fmla="*/ 81 h 340"/>
                <a:gd name="T10" fmla="*/ 69 w 92"/>
                <a:gd name="T11" fmla="*/ 109 h 340"/>
                <a:gd name="T12" fmla="*/ 82 w 92"/>
                <a:gd name="T13" fmla="*/ 139 h 340"/>
                <a:gd name="T14" fmla="*/ 92 w 92"/>
                <a:gd name="T15" fmla="*/ 171 h 340"/>
                <a:gd name="T16" fmla="*/ 83 w 92"/>
                <a:gd name="T17" fmla="*/ 213 h 340"/>
                <a:gd name="T18" fmla="*/ 78 w 92"/>
                <a:gd name="T19" fmla="*/ 259 h 340"/>
                <a:gd name="T20" fmla="*/ 77 w 92"/>
                <a:gd name="T21" fmla="*/ 307 h 340"/>
                <a:gd name="T22" fmla="*/ 65 w 92"/>
                <a:gd name="T23" fmla="*/ 323 h 340"/>
                <a:gd name="T24" fmla="*/ 52 w 92"/>
                <a:gd name="T25" fmla="*/ 340 h 340"/>
                <a:gd name="T26" fmla="*/ 50 w 92"/>
                <a:gd name="T27" fmla="*/ 305 h 340"/>
                <a:gd name="T28" fmla="*/ 47 w 92"/>
                <a:gd name="T29" fmla="*/ 268 h 340"/>
                <a:gd name="T30" fmla="*/ 41 w 92"/>
                <a:gd name="T31" fmla="*/ 229 h 340"/>
                <a:gd name="T32" fmla="*/ 36 w 92"/>
                <a:gd name="T33" fmla="*/ 190 h 340"/>
                <a:gd name="T34" fmla="*/ 29 w 92"/>
                <a:gd name="T35" fmla="*/ 151 h 340"/>
                <a:gd name="T36" fmla="*/ 22 w 92"/>
                <a:gd name="T37" fmla="*/ 113 h 340"/>
                <a:gd name="T38" fmla="*/ 15 w 92"/>
                <a:gd name="T39" fmla="*/ 79 h 340"/>
                <a:gd name="T40" fmla="*/ 10 w 92"/>
                <a:gd name="T41" fmla="*/ 48 h 340"/>
                <a:gd name="T42" fmla="*/ 4 w 92"/>
                <a:gd name="T43" fmla="*/ 21 h 340"/>
                <a:gd name="T44" fmla="*/ 0 w 92"/>
                <a:gd name="T4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40">
                  <a:moveTo>
                    <a:pt x="0" y="0"/>
                  </a:moveTo>
                  <a:lnTo>
                    <a:pt x="11" y="14"/>
                  </a:lnTo>
                  <a:lnTo>
                    <a:pt x="24" y="34"/>
                  </a:lnTo>
                  <a:lnTo>
                    <a:pt x="39" y="56"/>
                  </a:lnTo>
                  <a:lnTo>
                    <a:pt x="55" y="81"/>
                  </a:lnTo>
                  <a:lnTo>
                    <a:pt x="69" y="109"/>
                  </a:lnTo>
                  <a:lnTo>
                    <a:pt x="82" y="139"/>
                  </a:lnTo>
                  <a:lnTo>
                    <a:pt x="92" y="171"/>
                  </a:lnTo>
                  <a:lnTo>
                    <a:pt x="83" y="213"/>
                  </a:lnTo>
                  <a:lnTo>
                    <a:pt x="78" y="259"/>
                  </a:lnTo>
                  <a:lnTo>
                    <a:pt x="77" y="307"/>
                  </a:lnTo>
                  <a:lnTo>
                    <a:pt x="65" y="323"/>
                  </a:lnTo>
                  <a:lnTo>
                    <a:pt x="52" y="340"/>
                  </a:lnTo>
                  <a:lnTo>
                    <a:pt x="50" y="305"/>
                  </a:lnTo>
                  <a:lnTo>
                    <a:pt x="47" y="268"/>
                  </a:lnTo>
                  <a:lnTo>
                    <a:pt x="41" y="229"/>
                  </a:lnTo>
                  <a:lnTo>
                    <a:pt x="36" y="190"/>
                  </a:lnTo>
                  <a:lnTo>
                    <a:pt x="29" y="151"/>
                  </a:lnTo>
                  <a:lnTo>
                    <a:pt x="22" y="113"/>
                  </a:lnTo>
                  <a:lnTo>
                    <a:pt x="15" y="79"/>
                  </a:lnTo>
                  <a:lnTo>
                    <a:pt x="10" y="48"/>
                  </a:lnTo>
                  <a:lnTo>
                    <a:pt x="4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601681" y="4093021"/>
              <a:ext cx="131056" cy="589753"/>
            </a:xfrm>
            <a:custGeom>
              <a:avLst/>
              <a:gdLst>
                <a:gd name="T0" fmla="*/ 55 w 88"/>
                <a:gd name="T1" fmla="*/ 0 h 404"/>
                <a:gd name="T2" fmla="*/ 69 w 88"/>
                <a:gd name="T3" fmla="*/ 26 h 404"/>
                <a:gd name="T4" fmla="*/ 79 w 88"/>
                <a:gd name="T5" fmla="*/ 55 h 404"/>
                <a:gd name="T6" fmla="*/ 86 w 88"/>
                <a:gd name="T7" fmla="*/ 88 h 404"/>
                <a:gd name="T8" fmla="*/ 88 w 88"/>
                <a:gd name="T9" fmla="*/ 121 h 404"/>
                <a:gd name="T10" fmla="*/ 88 w 88"/>
                <a:gd name="T11" fmla="*/ 158 h 404"/>
                <a:gd name="T12" fmla="*/ 84 w 88"/>
                <a:gd name="T13" fmla="*/ 195 h 404"/>
                <a:gd name="T14" fmla="*/ 79 w 88"/>
                <a:gd name="T15" fmla="*/ 233 h 404"/>
                <a:gd name="T16" fmla="*/ 69 w 88"/>
                <a:gd name="T17" fmla="*/ 270 h 404"/>
                <a:gd name="T18" fmla="*/ 57 w 88"/>
                <a:gd name="T19" fmla="*/ 306 h 404"/>
                <a:gd name="T20" fmla="*/ 42 w 88"/>
                <a:gd name="T21" fmla="*/ 341 h 404"/>
                <a:gd name="T22" fmla="*/ 24 w 88"/>
                <a:gd name="T23" fmla="*/ 374 h 404"/>
                <a:gd name="T24" fmla="*/ 4 w 88"/>
                <a:gd name="T25" fmla="*/ 404 h 404"/>
                <a:gd name="T26" fmla="*/ 1 w 88"/>
                <a:gd name="T27" fmla="*/ 382 h 404"/>
                <a:gd name="T28" fmla="*/ 0 w 88"/>
                <a:gd name="T29" fmla="*/ 355 h 404"/>
                <a:gd name="T30" fmla="*/ 2 w 88"/>
                <a:gd name="T31" fmla="*/ 323 h 404"/>
                <a:gd name="T32" fmla="*/ 6 w 88"/>
                <a:gd name="T33" fmla="*/ 288 h 404"/>
                <a:gd name="T34" fmla="*/ 10 w 88"/>
                <a:gd name="T35" fmla="*/ 250 h 404"/>
                <a:gd name="T36" fmla="*/ 16 w 88"/>
                <a:gd name="T37" fmla="*/ 209 h 404"/>
                <a:gd name="T38" fmla="*/ 23 w 88"/>
                <a:gd name="T39" fmla="*/ 168 h 404"/>
                <a:gd name="T40" fmla="*/ 29 w 88"/>
                <a:gd name="T41" fmla="*/ 125 h 404"/>
                <a:gd name="T42" fmla="*/ 38 w 88"/>
                <a:gd name="T43" fmla="*/ 82 h 404"/>
                <a:gd name="T44" fmla="*/ 46 w 88"/>
                <a:gd name="T45" fmla="*/ 40 h 404"/>
                <a:gd name="T46" fmla="*/ 55 w 88"/>
                <a:gd name="T47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" h="404">
                  <a:moveTo>
                    <a:pt x="55" y="0"/>
                  </a:moveTo>
                  <a:lnTo>
                    <a:pt x="69" y="26"/>
                  </a:lnTo>
                  <a:lnTo>
                    <a:pt x="79" y="55"/>
                  </a:lnTo>
                  <a:lnTo>
                    <a:pt x="86" y="88"/>
                  </a:lnTo>
                  <a:lnTo>
                    <a:pt x="88" y="121"/>
                  </a:lnTo>
                  <a:lnTo>
                    <a:pt x="88" y="158"/>
                  </a:lnTo>
                  <a:lnTo>
                    <a:pt x="84" y="195"/>
                  </a:lnTo>
                  <a:lnTo>
                    <a:pt x="79" y="233"/>
                  </a:lnTo>
                  <a:lnTo>
                    <a:pt x="69" y="270"/>
                  </a:lnTo>
                  <a:lnTo>
                    <a:pt x="57" y="306"/>
                  </a:lnTo>
                  <a:lnTo>
                    <a:pt x="42" y="341"/>
                  </a:lnTo>
                  <a:lnTo>
                    <a:pt x="24" y="374"/>
                  </a:lnTo>
                  <a:lnTo>
                    <a:pt x="4" y="404"/>
                  </a:lnTo>
                  <a:lnTo>
                    <a:pt x="1" y="382"/>
                  </a:lnTo>
                  <a:lnTo>
                    <a:pt x="0" y="355"/>
                  </a:lnTo>
                  <a:lnTo>
                    <a:pt x="2" y="323"/>
                  </a:lnTo>
                  <a:lnTo>
                    <a:pt x="6" y="288"/>
                  </a:lnTo>
                  <a:lnTo>
                    <a:pt x="10" y="250"/>
                  </a:lnTo>
                  <a:lnTo>
                    <a:pt x="16" y="209"/>
                  </a:lnTo>
                  <a:lnTo>
                    <a:pt x="23" y="168"/>
                  </a:lnTo>
                  <a:lnTo>
                    <a:pt x="29" y="125"/>
                  </a:lnTo>
                  <a:lnTo>
                    <a:pt x="38" y="82"/>
                  </a:lnTo>
                  <a:lnTo>
                    <a:pt x="46" y="4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21591" y="4930325"/>
              <a:ext cx="407731" cy="400450"/>
            </a:xfrm>
            <a:custGeom>
              <a:avLst/>
              <a:gdLst>
                <a:gd name="T0" fmla="*/ 0 w 281"/>
                <a:gd name="T1" fmla="*/ 0 h 278"/>
                <a:gd name="T2" fmla="*/ 19 w 281"/>
                <a:gd name="T3" fmla="*/ 8 h 278"/>
                <a:gd name="T4" fmla="*/ 42 w 281"/>
                <a:gd name="T5" fmla="*/ 18 h 278"/>
                <a:gd name="T6" fmla="*/ 94 w 281"/>
                <a:gd name="T7" fmla="*/ 42 h 278"/>
                <a:gd name="T8" fmla="*/ 141 w 281"/>
                <a:gd name="T9" fmla="*/ 69 h 278"/>
                <a:gd name="T10" fmla="*/ 181 w 281"/>
                <a:gd name="T11" fmla="*/ 96 h 278"/>
                <a:gd name="T12" fmla="*/ 216 w 281"/>
                <a:gd name="T13" fmla="*/ 124 h 278"/>
                <a:gd name="T14" fmla="*/ 244 w 281"/>
                <a:gd name="T15" fmla="*/ 153 h 278"/>
                <a:gd name="T16" fmla="*/ 264 w 281"/>
                <a:gd name="T17" fmla="*/ 183 h 278"/>
                <a:gd name="T18" fmla="*/ 277 w 281"/>
                <a:gd name="T19" fmla="*/ 213 h 278"/>
                <a:gd name="T20" fmla="*/ 281 w 281"/>
                <a:gd name="T21" fmla="*/ 234 h 278"/>
                <a:gd name="T22" fmla="*/ 281 w 281"/>
                <a:gd name="T23" fmla="*/ 257 h 278"/>
                <a:gd name="T24" fmla="*/ 277 w 281"/>
                <a:gd name="T25" fmla="*/ 278 h 278"/>
                <a:gd name="T26" fmla="*/ 266 w 281"/>
                <a:gd name="T27" fmla="*/ 267 h 278"/>
                <a:gd name="T28" fmla="*/ 252 w 281"/>
                <a:gd name="T29" fmla="*/ 251 h 278"/>
                <a:gd name="T30" fmla="*/ 236 w 281"/>
                <a:gd name="T31" fmla="*/ 234 h 278"/>
                <a:gd name="T32" fmla="*/ 219 w 281"/>
                <a:gd name="T33" fmla="*/ 215 h 278"/>
                <a:gd name="T34" fmla="*/ 201 w 281"/>
                <a:gd name="T35" fmla="*/ 196 h 278"/>
                <a:gd name="T36" fmla="*/ 183 w 281"/>
                <a:gd name="T37" fmla="*/ 175 h 278"/>
                <a:gd name="T38" fmla="*/ 167 w 281"/>
                <a:gd name="T39" fmla="*/ 157 h 278"/>
                <a:gd name="T40" fmla="*/ 136 w 281"/>
                <a:gd name="T41" fmla="*/ 125 h 278"/>
                <a:gd name="T42" fmla="*/ 102 w 281"/>
                <a:gd name="T43" fmla="*/ 92 h 278"/>
                <a:gd name="T44" fmla="*/ 68 w 281"/>
                <a:gd name="T45" fmla="*/ 60 h 278"/>
                <a:gd name="T46" fmla="*/ 33 w 281"/>
                <a:gd name="T47" fmla="*/ 28 h 278"/>
                <a:gd name="T48" fmla="*/ 0 w 281"/>
                <a:gd name="T4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1" h="278">
                  <a:moveTo>
                    <a:pt x="0" y="0"/>
                  </a:moveTo>
                  <a:lnTo>
                    <a:pt x="19" y="8"/>
                  </a:lnTo>
                  <a:lnTo>
                    <a:pt x="42" y="18"/>
                  </a:lnTo>
                  <a:lnTo>
                    <a:pt x="94" y="42"/>
                  </a:lnTo>
                  <a:lnTo>
                    <a:pt x="141" y="69"/>
                  </a:lnTo>
                  <a:lnTo>
                    <a:pt x="181" y="96"/>
                  </a:lnTo>
                  <a:lnTo>
                    <a:pt x="216" y="124"/>
                  </a:lnTo>
                  <a:lnTo>
                    <a:pt x="244" y="153"/>
                  </a:lnTo>
                  <a:lnTo>
                    <a:pt x="264" y="183"/>
                  </a:lnTo>
                  <a:lnTo>
                    <a:pt x="277" y="213"/>
                  </a:lnTo>
                  <a:lnTo>
                    <a:pt x="281" y="234"/>
                  </a:lnTo>
                  <a:lnTo>
                    <a:pt x="281" y="257"/>
                  </a:lnTo>
                  <a:lnTo>
                    <a:pt x="277" y="278"/>
                  </a:lnTo>
                  <a:lnTo>
                    <a:pt x="266" y="267"/>
                  </a:lnTo>
                  <a:lnTo>
                    <a:pt x="252" y="251"/>
                  </a:lnTo>
                  <a:lnTo>
                    <a:pt x="236" y="234"/>
                  </a:lnTo>
                  <a:lnTo>
                    <a:pt x="219" y="215"/>
                  </a:lnTo>
                  <a:lnTo>
                    <a:pt x="201" y="196"/>
                  </a:lnTo>
                  <a:lnTo>
                    <a:pt x="183" y="175"/>
                  </a:lnTo>
                  <a:lnTo>
                    <a:pt x="167" y="157"/>
                  </a:lnTo>
                  <a:lnTo>
                    <a:pt x="136" y="125"/>
                  </a:lnTo>
                  <a:lnTo>
                    <a:pt x="102" y="92"/>
                  </a:lnTo>
                  <a:lnTo>
                    <a:pt x="68" y="60"/>
                  </a:lnTo>
                  <a:lnTo>
                    <a:pt x="3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244916" y="4442504"/>
              <a:ext cx="356764" cy="487820"/>
            </a:xfrm>
            <a:custGeom>
              <a:avLst/>
              <a:gdLst>
                <a:gd name="T0" fmla="*/ 0 w 242"/>
                <a:gd name="T1" fmla="*/ 0 h 332"/>
                <a:gd name="T2" fmla="*/ 28 w 242"/>
                <a:gd name="T3" fmla="*/ 37 h 332"/>
                <a:gd name="T4" fmla="*/ 59 w 242"/>
                <a:gd name="T5" fmla="*/ 71 h 332"/>
                <a:gd name="T6" fmla="*/ 90 w 242"/>
                <a:gd name="T7" fmla="*/ 104 h 332"/>
                <a:gd name="T8" fmla="*/ 115 w 242"/>
                <a:gd name="T9" fmla="*/ 130 h 332"/>
                <a:gd name="T10" fmla="*/ 140 w 242"/>
                <a:gd name="T11" fmla="*/ 157 h 332"/>
                <a:gd name="T12" fmla="*/ 163 w 242"/>
                <a:gd name="T13" fmla="*/ 186 h 332"/>
                <a:gd name="T14" fmla="*/ 187 w 242"/>
                <a:gd name="T15" fmla="*/ 217 h 332"/>
                <a:gd name="T16" fmla="*/ 207 w 242"/>
                <a:gd name="T17" fmla="*/ 252 h 332"/>
                <a:gd name="T18" fmla="*/ 226 w 242"/>
                <a:gd name="T19" fmla="*/ 289 h 332"/>
                <a:gd name="T20" fmla="*/ 242 w 242"/>
                <a:gd name="T21" fmla="*/ 332 h 332"/>
                <a:gd name="T22" fmla="*/ 240 w 242"/>
                <a:gd name="T23" fmla="*/ 331 h 332"/>
                <a:gd name="T24" fmla="*/ 216 w 242"/>
                <a:gd name="T25" fmla="*/ 320 h 332"/>
                <a:gd name="T26" fmla="*/ 196 w 242"/>
                <a:gd name="T27" fmla="*/ 313 h 332"/>
                <a:gd name="T28" fmla="*/ 178 w 242"/>
                <a:gd name="T29" fmla="*/ 306 h 332"/>
                <a:gd name="T30" fmla="*/ 166 w 242"/>
                <a:gd name="T31" fmla="*/ 301 h 332"/>
                <a:gd name="T32" fmla="*/ 155 w 242"/>
                <a:gd name="T33" fmla="*/ 297 h 332"/>
                <a:gd name="T34" fmla="*/ 143 w 242"/>
                <a:gd name="T35" fmla="*/ 287 h 332"/>
                <a:gd name="T36" fmla="*/ 130 w 242"/>
                <a:gd name="T37" fmla="*/ 273 h 332"/>
                <a:gd name="T38" fmla="*/ 113 w 242"/>
                <a:gd name="T39" fmla="*/ 255 h 332"/>
                <a:gd name="T40" fmla="*/ 96 w 242"/>
                <a:gd name="T41" fmla="*/ 233 h 332"/>
                <a:gd name="T42" fmla="*/ 78 w 242"/>
                <a:gd name="T43" fmla="*/ 208 h 332"/>
                <a:gd name="T44" fmla="*/ 60 w 242"/>
                <a:gd name="T45" fmla="*/ 177 h 332"/>
                <a:gd name="T46" fmla="*/ 44 w 242"/>
                <a:gd name="T47" fmla="*/ 144 h 332"/>
                <a:gd name="T48" fmla="*/ 29 w 242"/>
                <a:gd name="T49" fmla="*/ 105 h 332"/>
                <a:gd name="T50" fmla="*/ 17 w 242"/>
                <a:gd name="T51" fmla="*/ 64 h 332"/>
                <a:gd name="T52" fmla="*/ 10 w 242"/>
                <a:gd name="T53" fmla="*/ 39 h 332"/>
                <a:gd name="T54" fmla="*/ 5 w 242"/>
                <a:gd name="T55" fmla="*/ 18 h 332"/>
                <a:gd name="T56" fmla="*/ 0 w 242"/>
                <a:gd name="T57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42" h="332">
                  <a:moveTo>
                    <a:pt x="0" y="0"/>
                  </a:moveTo>
                  <a:lnTo>
                    <a:pt x="28" y="37"/>
                  </a:lnTo>
                  <a:lnTo>
                    <a:pt x="59" y="71"/>
                  </a:lnTo>
                  <a:lnTo>
                    <a:pt x="90" y="104"/>
                  </a:lnTo>
                  <a:lnTo>
                    <a:pt x="115" y="130"/>
                  </a:lnTo>
                  <a:lnTo>
                    <a:pt x="140" y="157"/>
                  </a:lnTo>
                  <a:lnTo>
                    <a:pt x="163" y="186"/>
                  </a:lnTo>
                  <a:lnTo>
                    <a:pt x="187" y="217"/>
                  </a:lnTo>
                  <a:lnTo>
                    <a:pt x="207" y="252"/>
                  </a:lnTo>
                  <a:lnTo>
                    <a:pt x="226" y="289"/>
                  </a:lnTo>
                  <a:lnTo>
                    <a:pt x="242" y="332"/>
                  </a:lnTo>
                  <a:lnTo>
                    <a:pt x="240" y="331"/>
                  </a:lnTo>
                  <a:lnTo>
                    <a:pt x="216" y="320"/>
                  </a:lnTo>
                  <a:lnTo>
                    <a:pt x="196" y="313"/>
                  </a:lnTo>
                  <a:lnTo>
                    <a:pt x="178" y="306"/>
                  </a:lnTo>
                  <a:lnTo>
                    <a:pt x="166" y="301"/>
                  </a:lnTo>
                  <a:lnTo>
                    <a:pt x="155" y="297"/>
                  </a:lnTo>
                  <a:lnTo>
                    <a:pt x="143" y="287"/>
                  </a:lnTo>
                  <a:lnTo>
                    <a:pt x="130" y="273"/>
                  </a:lnTo>
                  <a:lnTo>
                    <a:pt x="113" y="255"/>
                  </a:lnTo>
                  <a:lnTo>
                    <a:pt x="96" y="233"/>
                  </a:lnTo>
                  <a:lnTo>
                    <a:pt x="78" y="208"/>
                  </a:lnTo>
                  <a:lnTo>
                    <a:pt x="60" y="177"/>
                  </a:lnTo>
                  <a:lnTo>
                    <a:pt x="44" y="144"/>
                  </a:lnTo>
                  <a:lnTo>
                    <a:pt x="29" y="105"/>
                  </a:lnTo>
                  <a:lnTo>
                    <a:pt x="17" y="64"/>
                  </a:lnTo>
                  <a:lnTo>
                    <a:pt x="10" y="39"/>
                  </a:lnTo>
                  <a:lnTo>
                    <a:pt x="5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761861" y="4515313"/>
              <a:ext cx="87371" cy="531506"/>
            </a:xfrm>
            <a:custGeom>
              <a:avLst/>
              <a:gdLst>
                <a:gd name="T0" fmla="*/ 4 w 62"/>
                <a:gd name="T1" fmla="*/ 0 h 366"/>
                <a:gd name="T2" fmla="*/ 22 w 62"/>
                <a:gd name="T3" fmla="*/ 28 h 366"/>
                <a:gd name="T4" fmla="*/ 36 w 62"/>
                <a:gd name="T5" fmla="*/ 62 h 366"/>
                <a:gd name="T6" fmla="*/ 49 w 62"/>
                <a:gd name="T7" fmla="*/ 100 h 366"/>
                <a:gd name="T8" fmla="*/ 57 w 62"/>
                <a:gd name="T9" fmla="*/ 142 h 366"/>
                <a:gd name="T10" fmla="*/ 62 w 62"/>
                <a:gd name="T11" fmla="*/ 186 h 366"/>
                <a:gd name="T12" fmla="*/ 62 w 62"/>
                <a:gd name="T13" fmla="*/ 232 h 366"/>
                <a:gd name="T14" fmla="*/ 59 w 62"/>
                <a:gd name="T15" fmla="*/ 277 h 366"/>
                <a:gd name="T16" fmla="*/ 50 w 62"/>
                <a:gd name="T17" fmla="*/ 322 h 366"/>
                <a:gd name="T18" fmla="*/ 35 w 62"/>
                <a:gd name="T19" fmla="*/ 366 h 366"/>
                <a:gd name="T20" fmla="*/ 21 w 62"/>
                <a:gd name="T21" fmla="*/ 356 h 366"/>
                <a:gd name="T22" fmla="*/ 7 w 62"/>
                <a:gd name="T23" fmla="*/ 346 h 366"/>
                <a:gd name="T24" fmla="*/ 4 w 62"/>
                <a:gd name="T25" fmla="*/ 307 h 366"/>
                <a:gd name="T26" fmla="*/ 1 w 62"/>
                <a:gd name="T27" fmla="*/ 266 h 366"/>
                <a:gd name="T28" fmla="*/ 0 w 62"/>
                <a:gd name="T29" fmla="*/ 222 h 366"/>
                <a:gd name="T30" fmla="*/ 0 w 62"/>
                <a:gd name="T31" fmla="*/ 177 h 366"/>
                <a:gd name="T32" fmla="*/ 0 w 62"/>
                <a:gd name="T33" fmla="*/ 133 h 366"/>
                <a:gd name="T34" fmla="*/ 1 w 62"/>
                <a:gd name="T35" fmla="*/ 92 h 366"/>
                <a:gd name="T36" fmla="*/ 1 w 62"/>
                <a:gd name="T37" fmla="*/ 55 h 366"/>
                <a:gd name="T38" fmla="*/ 3 w 62"/>
                <a:gd name="T39" fmla="*/ 24 h 366"/>
                <a:gd name="T40" fmla="*/ 4 w 62"/>
                <a:gd name="T41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366">
                  <a:moveTo>
                    <a:pt x="4" y="0"/>
                  </a:moveTo>
                  <a:lnTo>
                    <a:pt x="22" y="28"/>
                  </a:lnTo>
                  <a:lnTo>
                    <a:pt x="36" y="62"/>
                  </a:lnTo>
                  <a:lnTo>
                    <a:pt x="49" y="100"/>
                  </a:lnTo>
                  <a:lnTo>
                    <a:pt x="57" y="142"/>
                  </a:lnTo>
                  <a:lnTo>
                    <a:pt x="62" y="186"/>
                  </a:lnTo>
                  <a:lnTo>
                    <a:pt x="62" y="232"/>
                  </a:lnTo>
                  <a:lnTo>
                    <a:pt x="59" y="277"/>
                  </a:lnTo>
                  <a:lnTo>
                    <a:pt x="50" y="322"/>
                  </a:lnTo>
                  <a:lnTo>
                    <a:pt x="35" y="366"/>
                  </a:lnTo>
                  <a:lnTo>
                    <a:pt x="21" y="356"/>
                  </a:lnTo>
                  <a:lnTo>
                    <a:pt x="7" y="346"/>
                  </a:lnTo>
                  <a:lnTo>
                    <a:pt x="4" y="307"/>
                  </a:lnTo>
                  <a:lnTo>
                    <a:pt x="1" y="266"/>
                  </a:lnTo>
                  <a:lnTo>
                    <a:pt x="0" y="222"/>
                  </a:lnTo>
                  <a:lnTo>
                    <a:pt x="0" y="177"/>
                  </a:lnTo>
                  <a:lnTo>
                    <a:pt x="0" y="133"/>
                  </a:lnTo>
                  <a:lnTo>
                    <a:pt x="1" y="92"/>
                  </a:lnTo>
                  <a:lnTo>
                    <a:pt x="1" y="55"/>
                  </a:lnTo>
                  <a:lnTo>
                    <a:pt x="3" y="2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7" name="Freeform 88"/>
            <p:cNvSpPr>
              <a:spLocks/>
            </p:cNvSpPr>
            <p:nvPr/>
          </p:nvSpPr>
          <p:spPr bwMode="auto">
            <a:xfrm>
              <a:off x="652647" y="4515313"/>
              <a:ext cx="87371" cy="480539"/>
            </a:xfrm>
            <a:custGeom>
              <a:avLst/>
              <a:gdLst>
                <a:gd name="T0" fmla="*/ 55 w 57"/>
                <a:gd name="T1" fmla="*/ 0 h 330"/>
                <a:gd name="T2" fmla="*/ 54 w 57"/>
                <a:gd name="T3" fmla="*/ 24 h 330"/>
                <a:gd name="T4" fmla="*/ 54 w 57"/>
                <a:gd name="T5" fmla="*/ 53 h 330"/>
                <a:gd name="T6" fmla="*/ 53 w 57"/>
                <a:gd name="T7" fmla="*/ 88 h 330"/>
                <a:gd name="T8" fmla="*/ 52 w 57"/>
                <a:gd name="T9" fmla="*/ 126 h 330"/>
                <a:gd name="T10" fmla="*/ 52 w 57"/>
                <a:gd name="T11" fmla="*/ 167 h 330"/>
                <a:gd name="T12" fmla="*/ 52 w 57"/>
                <a:gd name="T13" fmla="*/ 209 h 330"/>
                <a:gd name="T14" fmla="*/ 53 w 57"/>
                <a:gd name="T15" fmla="*/ 251 h 330"/>
                <a:gd name="T16" fmla="*/ 54 w 57"/>
                <a:gd name="T17" fmla="*/ 292 h 330"/>
                <a:gd name="T18" fmla="*/ 57 w 57"/>
                <a:gd name="T19" fmla="*/ 330 h 330"/>
                <a:gd name="T20" fmla="*/ 36 w 57"/>
                <a:gd name="T21" fmla="*/ 318 h 330"/>
                <a:gd name="T22" fmla="*/ 16 w 57"/>
                <a:gd name="T23" fmla="*/ 306 h 330"/>
                <a:gd name="T24" fmla="*/ 5 w 57"/>
                <a:gd name="T25" fmla="*/ 267 h 330"/>
                <a:gd name="T26" fmla="*/ 0 w 57"/>
                <a:gd name="T27" fmla="*/ 228 h 330"/>
                <a:gd name="T28" fmla="*/ 0 w 57"/>
                <a:gd name="T29" fmla="*/ 188 h 330"/>
                <a:gd name="T30" fmla="*/ 5 w 57"/>
                <a:gd name="T31" fmla="*/ 150 h 330"/>
                <a:gd name="T32" fmla="*/ 12 w 57"/>
                <a:gd name="T33" fmla="*/ 113 h 330"/>
                <a:gd name="T34" fmla="*/ 23 w 57"/>
                <a:gd name="T35" fmla="*/ 79 h 330"/>
                <a:gd name="T36" fmla="*/ 34 w 57"/>
                <a:gd name="T37" fmla="*/ 49 h 330"/>
                <a:gd name="T38" fmla="*/ 45 w 57"/>
                <a:gd name="T39" fmla="*/ 23 h 330"/>
                <a:gd name="T40" fmla="*/ 55 w 57"/>
                <a:gd name="T41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7" h="330">
                  <a:moveTo>
                    <a:pt x="55" y="0"/>
                  </a:moveTo>
                  <a:lnTo>
                    <a:pt x="54" y="24"/>
                  </a:lnTo>
                  <a:lnTo>
                    <a:pt x="54" y="53"/>
                  </a:lnTo>
                  <a:lnTo>
                    <a:pt x="53" y="88"/>
                  </a:lnTo>
                  <a:lnTo>
                    <a:pt x="52" y="126"/>
                  </a:lnTo>
                  <a:lnTo>
                    <a:pt x="52" y="167"/>
                  </a:lnTo>
                  <a:lnTo>
                    <a:pt x="52" y="209"/>
                  </a:lnTo>
                  <a:lnTo>
                    <a:pt x="53" y="251"/>
                  </a:lnTo>
                  <a:lnTo>
                    <a:pt x="54" y="292"/>
                  </a:lnTo>
                  <a:lnTo>
                    <a:pt x="57" y="330"/>
                  </a:lnTo>
                  <a:lnTo>
                    <a:pt x="36" y="318"/>
                  </a:lnTo>
                  <a:lnTo>
                    <a:pt x="16" y="306"/>
                  </a:lnTo>
                  <a:lnTo>
                    <a:pt x="5" y="267"/>
                  </a:lnTo>
                  <a:lnTo>
                    <a:pt x="0" y="228"/>
                  </a:lnTo>
                  <a:lnTo>
                    <a:pt x="0" y="188"/>
                  </a:lnTo>
                  <a:lnTo>
                    <a:pt x="5" y="150"/>
                  </a:lnTo>
                  <a:lnTo>
                    <a:pt x="12" y="113"/>
                  </a:lnTo>
                  <a:lnTo>
                    <a:pt x="23" y="79"/>
                  </a:lnTo>
                  <a:lnTo>
                    <a:pt x="34" y="49"/>
                  </a:lnTo>
                  <a:lnTo>
                    <a:pt x="45" y="23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681771" y="5338055"/>
              <a:ext cx="495102" cy="254832"/>
            </a:xfrm>
            <a:custGeom>
              <a:avLst/>
              <a:gdLst>
                <a:gd name="T0" fmla="*/ 0 w 342"/>
                <a:gd name="T1" fmla="*/ 0 h 175"/>
                <a:gd name="T2" fmla="*/ 56 w 342"/>
                <a:gd name="T3" fmla="*/ 9 h 175"/>
                <a:gd name="T4" fmla="*/ 85 w 342"/>
                <a:gd name="T5" fmla="*/ 14 h 175"/>
                <a:gd name="T6" fmla="*/ 112 w 342"/>
                <a:gd name="T7" fmla="*/ 19 h 175"/>
                <a:gd name="T8" fmla="*/ 136 w 342"/>
                <a:gd name="T9" fmla="*/ 24 h 175"/>
                <a:gd name="T10" fmla="*/ 153 w 342"/>
                <a:gd name="T11" fmla="*/ 28 h 175"/>
                <a:gd name="T12" fmla="*/ 190 w 342"/>
                <a:gd name="T13" fmla="*/ 41 h 175"/>
                <a:gd name="T14" fmla="*/ 222 w 342"/>
                <a:gd name="T15" fmla="*/ 52 h 175"/>
                <a:gd name="T16" fmla="*/ 249 w 342"/>
                <a:gd name="T17" fmla="*/ 64 h 175"/>
                <a:gd name="T18" fmla="*/ 271 w 342"/>
                <a:gd name="T19" fmla="*/ 77 h 175"/>
                <a:gd name="T20" fmla="*/ 289 w 342"/>
                <a:gd name="T21" fmla="*/ 91 h 175"/>
                <a:gd name="T22" fmla="*/ 306 w 342"/>
                <a:gd name="T23" fmla="*/ 107 h 175"/>
                <a:gd name="T24" fmla="*/ 319 w 342"/>
                <a:gd name="T25" fmla="*/ 126 h 175"/>
                <a:gd name="T26" fmla="*/ 331 w 342"/>
                <a:gd name="T27" fmla="*/ 149 h 175"/>
                <a:gd name="T28" fmla="*/ 342 w 342"/>
                <a:gd name="T29" fmla="*/ 175 h 175"/>
                <a:gd name="T30" fmla="*/ 327 w 342"/>
                <a:gd name="T31" fmla="*/ 160 h 175"/>
                <a:gd name="T32" fmla="*/ 309 w 342"/>
                <a:gd name="T33" fmla="*/ 144 h 175"/>
                <a:gd name="T34" fmla="*/ 287 w 342"/>
                <a:gd name="T35" fmla="*/ 126 h 175"/>
                <a:gd name="T36" fmla="*/ 259 w 342"/>
                <a:gd name="T37" fmla="*/ 107 h 175"/>
                <a:gd name="T38" fmla="*/ 220 w 342"/>
                <a:gd name="T39" fmla="*/ 87 h 175"/>
                <a:gd name="T40" fmla="*/ 182 w 342"/>
                <a:gd name="T41" fmla="*/ 71 h 175"/>
                <a:gd name="T42" fmla="*/ 142 w 342"/>
                <a:gd name="T43" fmla="*/ 58 h 175"/>
                <a:gd name="T44" fmla="*/ 111 w 342"/>
                <a:gd name="T45" fmla="*/ 47 h 175"/>
                <a:gd name="T46" fmla="*/ 78 w 342"/>
                <a:gd name="T47" fmla="*/ 35 h 175"/>
                <a:gd name="T48" fmla="*/ 40 w 342"/>
                <a:gd name="T49" fmla="*/ 20 h 175"/>
                <a:gd name="T50" fmla="*/ 0 w 342"/>
                <a:gd name="T5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2" h="175">
                  <a:moveTo>
                    <a:pt x="0" y="0"/>
                  </a:moveTo>
                  <a:lnTo>
                    <a:pt x="56" y="9"/>
                  </a:lnTo>
                  <a:lnTo>
                    <a:pt x="85" y="14"/>
                  </a:lnTo>
                  <a:lnTo>
                    <a:pt x="112" y="19"/>
                  </a:lnTo>
                  <a:lnTo>
                    <a:pt x="136" y="24"/>
                  </a:lnTo>
                  <a:lnTo>
                    <a:pt x="153" y="28"/>
                  </a:lnTo>
                  <a:lnTo>
                    <a:pt x="190" y="41"/>
                  </a:lnTo>
                  <a:lnTo>
                    <a:pt x="222" y="52"/>
                  </a:lnTo>
                  <a:lnTo>
                    <a:pt x="249" y="64"/>
                  </a:lnTo>
                  <a:lnTo>
                    <a:pt x="271" y="77"/>
                  </a:lnTo>
                  <a:lnTo>
                    <a:pt x="289" y="91"/>
                  </a:lnTo>
                  <a:lnTo>
                    <a:pt x="306" y="107"/>
                  </a:lnTo>
                  <a:lnTo>
                    <a:pt x="319" y="126"/>
                  </a:lnTo>
                  <a:lnTo>
                    <a:pt x="331" y="149"/>
                  </a:lnTo>
                  <a:lnTo>
                    <a:pt x="342" y="175"/>
                  </a:lnTo>
                  <a:lnTo>
                    <a:pt x="327" y="160"/>
                  </a:lnTo>
                  <a:lnTo>
                    <a:pt x="309" y="144"/>
                  </a:lnTo>
                  <a:lnTo>
                    <a:pt x="287" y="126"/>
                  </a:lnTo>
                  <a:lnTo>
                    <a:pt x="259" y="107"/>
                  </a:lnTo>
                  <a:lnTo>
                    <a:pt x="220" y="87"/>
                  </a:lnTo>
                  <a:lnTo>
                    <a:pt x="182" y="71"/>
                  </a:lnTo>
                  <a:lnTo>
                    <a:pt x="142" y="58"/>
                  </a:lnTo>
                  <a:lnTo>
                    <a:pt x="111" y="47"/>
                  </a:lnTo>
                  <a:lnTo>
                    <a:pt x="78" y="35"/>
                  </a:lnTo>
                  <a:lnTo>
                    <a:pt x="4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943883" y="4937606"/>
              <a:ext cx="167461" cy="502382"/>
            </a:xfrm>
            <a:custGeom>
              <a:avLst/>
              <a:gdLst>
                <a:gd name="T0" fmla="*/ 16 w 116"/>
                <a:gd name="T1" fmla="*/ 0 h 342"/>
                <a:gd name="T2" fmla="*/ 20 w 116"/>
                <a:gd name="T3" fmla="*/ 20 h 342"/>
                <a:gd name="T4" fmla="*/ 25 w 116"/>
                <a:gd name="T5" fmla="*/ 38 h 342"/>
                <a:gd name="T6" fmla="*/ 35 w 116"/>
                <a:gd name="T7" fmla="*/ 79 h 342"/>
                <a:gd name="T8" fmla="*/ 46 w 116"/>
                <a:gd name="T9" fmla="*/ 116 h 342"/>
                <a:gd name="T10" fmla="*/ 59 w 116"/>
                <a:gd name="T11" fmla="*/ 152 h 342"/>
                <a:gd name="T12" fmla="*/ 70 w 116"/>
                <a:gd name="T13" fmla="*/ 184 h 342"/>
                <a:gd name="T14" fmla="*/ 87 w 116"/>
                <a:gd name="T15" fmla="*/ 232 h 342"/>
                <a:gd name="T16" fmla="*/ 100 w 116"/>
                <a:gd name="T17" fmla="*/ 278 h 342"/>
                <a:gd name="T18" fmla="*/ 116 w 116"/>
                <a:gd name="T19" fmla="*/ 342 h 342"/>
                <a:gd name="T20" fmla="*/ 98 w 116"/>
                <a:gd name="T21" fmla="*/ 328 h 342"/>
                <a:gd name="T22" fmla="*/ 77 w 116"/>
                <a:gd name="T23" fmla="*/ 317 h 342"/>
                <a:gd name="T24" fmla="*/ 61 w 116"/>
                <a:gd name="T25" fmla="*/ 301 h 342"/>
                <a:gd name="T26" fmla="*/ 46 w 116"/>
                <a:gd name="T27" fmla="*/ 285 h 342"/>
                <a:gd name="T28" fmla="*/ 34 w 116"/>
                <a:gd name="T29" fmla="*/ 268 h 342"/>
                <a:gd name="T30" fmla="*/ 25 w 116"/>
                <a:gd name="T31" fmla="*/ 249 h 342"/>
                <a:gd name="T32" fmla="*/ 14 w 116"/>
                <a:gd name="T33" fmla="*/ 211 h 342"/>
                <a:gd name="T34" fmla="*/ 6 w 116"/>
                <a:gd name="T35" fmla="*/ 174 h 342"/>
                <a:gd name="T36" fmla="*/ 1 w 116"/>
                <a:gd name="T37" fmla="*/ 138 h 342"/>
                <a:gd name="T38" fmla="*/ 0 w 116"/>
                <a:gd name="T39" fmla="*/ 104 h 342"/>
                <a:gd name="T40" fmla="*/ 1 w 116"/>
                <a:gd name="T41" fmla="*/ 73 h 342"/>
                <a:gd name="T42" fmla="*/ 7 w 116"/>
                <a:gd name="T43" fmla="*/ 45 h 342"/>
                <a:gd name="T44" fmla="*/ 13 w 116"/>
                <a:gd name="T45" fmla="*/ 21 h 342"/>
                <a:gd name="T46" fmla="*/ 16 w 116"/>
                <a:gd name="T47" fmla="*/ 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6" h="342">
                  <a:moveTo>
                    <a:pt x="16" y="0"/>
                  </a:moveTo>
                  <a:lnTo>
                    <a:pt x="20" y="20"/>
                  </a:lnTo>
                  <a:lnTo>
                    <a:pt x="25" y="38"/>
                  </a:lnTo>
                  <a:lnTo>
                    <a:pt x="35" y="79"/>
                  </a:lnTo>
                  <a:lnTo>
                    <a:pt x="46" y="116"/>
                  </a:lnTo>
                  <a:lnTo>
                    <a:pt x="59" y="152"/>
                  </a:lnTo>
                  <a:lnTo>
                    <a:pt x="70" y="184"/>
                  </a:lnTo>
                  <a:lnTo>
                    <a:pt x="87" y="232"/>
                  </a:lnTo>
                  <a:lnTo>
                    <a:pt x="100" y="278"/>
                  </a:lnTo>
                  <a:lnTo>
                    <a:pt x="116" y="342"/>
                  </a:lnTo>
                  <a:lnTo>
                    <a:pt x="98" y="328"/>
                  </a:lnTo>
                  <a:lnTo>
                    <a:pt x="77" y="317"/>
                  </a:lnTo>
                  <a:lnTo>
                    <a:pt x="61" y="301"/>
                  </a:lnTo>
                  <a:lnTo>
                    <a:pt x="46" y="285"/>
                  </a:lnTo>
                  <a:lnTo>
                    <a:pt x="34" y="268"/>
                  </a:lnTo>
                  <a:lnTo>
                    <a:pt x="25" y="249"/>
                  </a:lnTo>
                  <a:lnTo>
                    <a:pt x="14" y="211"/>
                  </a:lnTo>
                  <a:lnTo>
                    <a:pt x="6" y="174"/>
                  </a:lnTo>
                  <a:lnTo>
                    <a:pt x="1" y="138"/>
                  </a:lnTo>
                  <a:lnTo>
                    <a:pt x="0" y="104"/>
                  </a:lnTo>
                  <a:lnTo>
                    <a:pt x="1" y="73"/>
                  </a:lnTo>
                  <a:lnTo>
                    <a:pt x="7" y="45"/>
                  </a:lnTo>
                  <a:lnTo>
                    <a:pt x="13" y="2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0" name="Freeform 91"/>
            <p:cNvSpPr>
              <a:spLocks/>
            </p:cNvSpPr>
            <p:nvPr/>
          </p:nvSpPr>
          <p:spPr bwMode="auto">
            <a:xfrm>
              <a:off x="485186" y="4937606"/>
              <a:ext cx="400450" cy="400450"/>
            </a:xfrm>
            <a:custGeom>
              <a:avLst/>
              <a:gdLst>
                <a:gd name="T0" fmla="*/ 0 w 279"/>
                <a:gd name="T1" fmla="*/ 0 h 275"/>
                <a:gd name="T2" fmla="*/ 23 w 279"/>
                <a:gd name="T3" fmla="*/ 18 h 275"/>
                <a:gd name="T4" fmla="*/ 47 w 279"/>
                <a:gd name="T5" fmla="*/ 39 h 275"/>
                <a:gd name="T6" fmla="*/ 74 w 279"/>
                <a:gd name="T7" fmla="*/ 63 h 275"/>
                <a:gd name="T8" fmla="*/ 101 w 279"/>
                <a:gd name="T9" fmla="*/ 87 h 275"/>
                <a:gd name="T10" fmla="*/ 128 w 279"/>
                <a:gd name="T11" fmla="*/ 113 h 275"/>
                <a:gd name="T12" fmla="*/ 155 w 279"/>
                <a:gd name="T13" fmla="*/ 139 h 275"/>
                <a:gd name="T14" fmla="*/ 179 w 279"/>
                <a:gd name="T15" fmla="*/ 165 h 275"/>
                <a:gd name="T16" fmla="*/ 199 w 279"/>
                <a:gd name="T17" fmla="*/ 188 h 275"/>
                <a:gd name="T18" fmla="*/ 220 w 279"/>
                <a:gd name="T19" fmla="*/ 212 h 275"/>
                <a:gd name="T20" fmla="*/ 242 w 279"/>
                <a:gd name="T21" fmla="*/ 236 h 275"/>
                <a:gd name="T22" fmla="*/ 262 w 279"/>
                <a:gd name="T23" fmla="*/ 257 h 275"/>
                <a:gd name="T24" fmla="*/ 279 w 279"/>
                <a:gd name="T25" fmla="*/ 275 h 275"/>
                <a:gd name="T26" fmla="*/ 254 w 279"/>
                <a:gd name="T27" fmla="*/ 271 h 275"/>
                <a:gd name="T28" fmla="*/ 226 w 279"/>
                <a:gd name="T29" fmla="*/ 265 h 275"/>
                <a:gd name="T30" fmla="*/ 195 w 279"/>
                <a:gd name="T31" fmla="*/ 261 h 275"/>
                <a:gd name="T32" fmla="*/ 187 w 279"/>
                <a:gd name="T33" fmla="*/ 260 h 275"/>
                <a:gd name="T34" fmla="*/ 150 w 279"/>
                <a:gd name="T35" fmla="*/ 243 h 275"/>
                <a:gd name="T36" fmla="*/ 120 w 279"/>
                <a:gd name="T37" fmla="*/ 227 h 275"/>
                <a:gd name="T38" fmla="*/ 97 w 279"/>
                <a:gd name="T39" fmla="*/ 210 h 275"/>
                <a:gd name="T40" fmla="*/ 78 w 279"/>
                <a:gd name="T41" fmla="*/ 192 h 275"/>
                <a:gd name="T42" fmla="*/ 63 w 279"/>
                <a:gd name="T43" fmla="*/ 173 h 275"/>
                <a:gd name="T44" fmla="*/ 52 w 279"/>
                <a:gd name="T45" fmla="*/ 152 h 275"/>
                <a:gd name="T46" fmla="*/ 42 w 279"/>
                <a:gd name="T47" fmla="*/ 128 h 275"/>
                <a:gd name="T48" fmla="*/ 33 w 279"/>
                <a:gd name="T49" fmla="*/ 101 h 275"/>
                <a:gd name="T50" fmla="*/ 24 w 279"/>
                <a:gd name="T51" fmla="*/ 71 h 275"/>
                <a:gd name="T52" fmla="*/ 18 w 279"/>
                <a:gd name="T53" fmla="*/ 50 h 275"/>
                <a:gd name="T54" fmla="*/ 11 w 279"/>
                <a:gd name="T55" fmla="*/ 28 h 275"/>
                <a:gd name="T56" fmla="*/ 0 w 279"/>
                <a:gd name="T57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9" h="275">
                  <a:moveTo>
                    <a:pt x="0" y="0"/>
                  </a:moveTo>
                  <a:lnTo>
                    <a:pt x="23" y="18"/>
                  </a:lnTo>
                  <a:lnTo>
                    <a:pt x="47" y="39"/>
                  </a:lnTo>
                  <a:lnTo>
                    <a:pt x="74" y="63"/>
                  </a:lnTo>
                  <a:lnTo>
                    <a:pt x="101" y="87"/>
                  </a:lnTo>
                  <a:lnTo>
                    <a:pt x="128" y="113"/>
                  </a:lnTo>
                  <a:lnTo>
                    <a:pt x="155" y="139"/>
                  </a:lnTo>
                  <a:lnTo>
                    <a:pt x="179" y="165"/>
                  </a:lnTo>
                  <a:lnTo>
                    <a:pt x="199" y="188"/>
                  </a:lnTo>
                  <a:lnTo>
                    <a:pt x="220" y="212"/>
                  </a:lnTo>
                  <a:lnTo>
                    <a:pt x="242" y="236"/>
                  </a:lnTo>
                  <a:lnTo>
                    <a:pt x="262" y="257"/>
                  </a:lnTo>
                  <a:lnTo>
                    <a:pt x="279" y="275"/>
                  </a:lnTo>
                  <a:lnTo>
                    <a:pt x="254" y="271"/>
                  </a:lnTo>
                  <a:lnTo>
                    <a:pt x="226" y="265"/>
                  </a:lnTo>
                  <a:lnTo>
                    <a:pt x="195" y="261"/>
                  </a:lnTo>
                  <a:lnTo>
                    <a:pt x="187" y="260"/>
                  </a:lnTo>
                  <a:lnTo>
                    <a:pt x="150" y="243"/>
                  </a:lnTo>
                  <a:lnTo>
                    <a:pt x="120" y="227"/>
                  </a:lnTo>
                  <a:lnTo>
                    <a:pt x="97" y="210"/>
                  </a:lnTo>
                  <a:lnTo>
                    <a:pt x="78" y="192"/>
                  </a:lnTo>
                  <a:lnTo>
                    <a:pt x="63" y="173"/>
                  </a:lnTo>
                  <a:lnTo>
                    <a:pt x="52" y="152"/>
                  </a:lnTo>
                  <a:lnTo>
                    <a:pt x="42" y="128"/>
                  </a:lnTo>
                  <a:lnTo>
                    <a:pt x="33" y="101"/>
                  </a:lnTo>
                  <a:lnTo>
                    <a:pt x="24" y="71"/>
                  </a:lnTo>
                  <a:lnTo>
                    <a:pt x="18" y="50"/>
                  </a:lnTo>
                  <a:lnTo>
                    <a:pt x="11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1" name="Freeform 92"/>
            <p:cNvSpPr>
              <a:spLocks/>
            </p:cNvSpPr>
            <p:nvPr/>
          </p:nvSpPr>
          <p:spPr bwMode="auto">
            <a:xfrm>
              <a:off x="994850" y="4915763"/>
              <a:ext cx="196584" cy="582472"/>
            </a:xfrm>
            <a:custGeom>
              <a:avLst/>
              <a:gdLst>
                <a:gd name="T0" fmla="*/ 0 w 134"/>
                <a:gd name="T1" fmla="*/ 0 h 404"/>
                <a:gd name="T2" fmla="*/ 14 w 134"/>
                <a:gd name="T3" fmla="*/ 23 h 404"/>
                <a:gd name="T4" fmla="*/ 27 w 134"/>
                <a:gd name="T5" fmla="*/ 40 h 404"/>
                <a:gd name="T6" fmla="*/ 60 w 134"/>
                <a:gd name="T7" fmla="*/ 82 h 404"/>
                <a:gd name="T8" fmla="*/ 87 w 134"/>
                <a:gd name="T9" fmla="*/ 125 h 404"/>
                <a:gd name="T10" fmla="*/ 108 w 134"/>
                <a:gd name="T11" fmla="*/ 168 h 404"/>
                <a:gd name="T12" fmla="*/ 123 w 134"/>
                <a:gd name="T13" fmla="*/ 215 h 404"/>
                <a:gd name="T14" fmla="*/ 132 w 134"/>
                <a:gd name="T15" fmla="*/ 261 h 404"/>
                <a:gd name="T16" fmla="*/ 134 w 134"/>
                <a:gd name="T17" fmla="*/ 307 h 404"/>
                <a:gd name="T18" fmla="*/ 130 w 134"/>
                <a:gd name="T19" fmla="*/ 355 h 404"/>
                <a:gd name="T20" fmla="*/ 119 w 134"/>
                <a:gd name="T21" fmla="*/ 404 h 404"/>
                <a:gd name="T22" fmla="*/ 115 w 134"/>
                <a:gd name="T23" fmla="*/ 396 h 404"/>
                <a:gd name="T24" fmla="*/ 110 w 134"/>
                <a:gd name="T25" fmla="*/ 389 h 404"/>
                <a:gd name="T26" fmla="*/ 100 w 134"/>
                <a:gd name="T27" fmla="*/ 342 h 404"/>
                <a:gd name="T28" fmla="*/ 87 w 134"/>
                <a:gd name="T29" fmla="*/ 291 h 404"/>
                <a:gd name="T30" fmla="*/ 72 w 134"/>
                <a:gd name="T31" fmla="*/ 243 h 404"/>
                <a:gd name="T32" fmla="*/ 56 w 134"/>
                <a:gd name="T33" fmla="*/ 197 h 404"/>
                <a:gd name="T34" fmla="*/ 41 w 134"/>
                <a:gd name="T35" fmla="*/ 152 h 404"/>
                <a:gd name="T36" fmla="*/ 25 w 134"/>
                <a:gd name="T37" fmla="*/ 104 h 404"/>
                <a:gd name="T38" fmla="*/ 11 w 134"/>
                <a:gd name="T39" fmla="*/ 53 h 404"/>
                <a:gd name="T40" fmla="*/ 6 w 134"/>
                <a:gd name="T41" fmla="*/ 29 h 404"/>
                <a:gd name="T42" fmla="*/ 0 w 134"/>
                <a:gd name="T43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4" h="404">
                  <a:moveTo>
                    <a:pt x="0" y="0"/>
                  </a:moveTo>
                  <a:lnTo>
                    <a:pt x="14" y="23"/>
                  </a:lnTo>
                  <a:lnTo>
                    <a:pt x="27" y="40"/>
                  </a:lnTo>
                  <a:lnTo>
                    <a:pt x="60" y="82"/>
                  </a:lnTo>
                  <a:lnTo>
                    <a:pt x="87" y="125"/>
                  </a:lnTo>
                  <a:lnTo>
                    <a:pt x="108" y="168"/>
                  </a:lnTo>
                  <a:lnTo>
                    <a:pt x="123" y="215"/>
                  </a:lnTo>
                  <a:lnTo>
                    <a:pt x="132" y="261"/>
                  </a:lnTo>
                  <a:lnTo>
                    <a:pt x="134" y="307"/>
                  </a:lnTo>
                  <a:lnTo>
                    <a:pt x="130" y="355"/>
                  </a:lnTo>
                  <a:lnTo>
                    <a:pt x="119" y="404"/>
                  </a:lnTo>
                  <a:lnTo>
                    <a:pt x="115" y="396"/>
                  </a:lnTo>
                  <a:lnTo>
                    <a:pt x="110" y="389"/>
                  </a:lnTo>
                  <a:lnTo>
                    <a:pt x="100" y="342"/>
                  </a:lnTo>
                  <a:lnTo>
                    <a:pt x="87" y="291"/>
                  </a:lnTo>
                  <a:lnTo>
                    <a:pt x="72" y="243"/>
                  </a:lnTo>
                  <a:lnTo>
                    <a:pt x="56" y="197"/>
                  </a:lnTo>
                  <a:lnTo>
                    <a:pt x="41" y="152"/>
                  </a:lnTo>
                  <a:lnTo>
                    <a:pt x="25" y="104"/>
                  </a:lnTo>
                  <a:lnTo>
                    <a:pt x="11" y="53"/>
                  </a:lnTo>
                  <a:lnTo>
                    <a:pt x="6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2" name="Freeform 93"/>
            <p:cNvSpPr>
              <a:spLocks/>
            </p:cNvSpPr>
            <p:nvPr/>
          </p:nvSpPr>
          <p:spPr bwMode="auto">
            <a:xfrm>
              <a:off x="1948648" y="5672977"/>
              <a:ext cx="1623642" cy="924674"/>
            </a:xfrm>
            <a:custGeom>
              <a:avLst/>
              <a:gdLst>
                <a:gd name="T0" fmla="*/ 36 w 1112"/>
                <a:gd name="T1" fmla="*/ 15 h 634"/>
                <a:gd name="T2" fmla="*/ 90 w 1112"/>
                <a:gd name="T3" fmla="*/ 42 h 634"/>
                <a:gd name="T4" fmla="*/ 122 w 1112"/>
                <a:gd name="T5" fmla="*/ 72 h 634"/>
                <a:gd name="T6" fmla="*/ 142 w 1112"/>
                <a:gd name="T7" fmla="*/ 107 h 634"/>
                <a:gd name="T8" fmla="*/ 155 w 1112"/>
                <a:gd name="T9" fmla="*/ 149 h 634"/>
                <a:gd name="T10" fmla="*/ 166 w 1112"/>
                <a:gd name="T11" fmla="*/ 193 h 634"/>
                <a:gd name="T12" fmla="*/ 185 w 1112"/>
                <a:gd name="T13" fmla="*/ 253 h 634"/>
                <a:gd name="T14" fmla="*/ 213 w 1112"/>
                <a:gd name="T15" fmla="*/ 297 h 634"/>
                <a:gd name="T16" fmla="*/ 253 w 1112"/>
                <a:gd name="T17" fmla="*/ 331 h 634"/>
                <a:gd name="T18" fmla="*/ 307 w 1112"/>
                <a:gd name="T19" fmla="*/ 363 h 634"/>
                <a:gd name="T20" fmla="*/ 380 w 1112"/>
                <a:gd name="T21" fmla="*/ 399 h 634"/>
                <a:gd name="T22" fmla="*/ 456 w 1112"/>
                <a:gd name="T23" fmla="*/ 435 h 634"/>
                <a:gd name="T24" fmla="*/ 561 w 1112"/>
                <a:gd name="T25" fmla="*/ 480 h 634"/>
                <a:gd name="T26" fmla="*/ 668 w 1112"/>
                <a:gd name="T27" fmla="*/ 516 h 634"/>
                <a:gd name="T28" fmla="*/ 775 w 1112"/>
                <a:gd name="T29" fmla="*/ 545 h 634"/>
                <a:gd name="T30" fmla="*/ 873 w 1112"/>
                <a:gd name="T31" fmla="*/ 566 h 634"/>
                <a:gd name="T32" fmla="*/ 962 w 1112"/>
                <a:gd name="T33" fmla="*/ 582 h 634"/>
                <a:gd name="T34" fmla="*/ 1034 w 1112"/>
                <a:gd name="T35" fmla="*/ 592 h 634"/>
                <a:gd name="T36" fmla="*/ 1085 w 1112"/>
                <a:gd name="T37" fmla="*/ 598 h 634"/>
                <a:gd name="T38" fmla="*/ 1109 w 1112"/>
                <a:gd name="T39" fmla="*/ 601 h 634"/>
                <a:gd name="T40" fmla="*/ 1112 w 1112"/>
                <a:gd name="T41" fmla="*/ 618 h 634"/>
                <a:gd name="T42" fmla="*/ 1105 w 1112"/>
                <a:gd name="T43" fmla="*/ 629 h 634"/>
                <a:gd name="T44" fmla="*/ 1087 w 1112"/>
                <a:gd name="T45" fmla="*/ 634 h 634"/>
                <a:gd name="T46" fmla="*/ 1011 w 1112"/>
                <a:gd name="T47" fmla="*/ 623 h 634"/>
                <a:gd name="T48" fmla="*/ 876 w 1112"/>
                <a:gd name="T49" fmla="*/ 598 h 634"/>
                <a:gd name="T50" fmla="*/ 762 w 1112"/>
                <a:gd name="T51" fmla="*/ 570 h 634"/>
                <a:gd name="T52" fmla="*/ 667 w 1112"/>
                <a:gd name="T53" fmla="*/ 542 h 634"/>
                <a:gd name="T54" fmla="*/ 584 w 1112"/>
                <a:gd name="T55" fmla="*/ 514 h 634"/>
                <a:gd name="T56" fmla="*/ 511 w 1112"/>
                <a:gd name="T57" fmla="*/ 487 h 634"/>
                <a:gd name="T58" fmla="*/ 423 w 1112"/>
                <a:gd name="T59" fmla="*/ 453 h 634"/>
                <a:gd name="T60" fmla="*/ 308 w 1112"/>
                <a:gd name="T61" fmla="*/ 403 h 634"/>
                <a:gd name="T62" fmla="*/ 213 w 1112"/>
                <a:gd name="T63" fmla="*/ 339 h 634"/>
                <a:gd name="T64" fmla="*/ 139 w 1112"/>
                <a:gd name="T65" fmla="*/ 260 h 634"/>
                <a:gd name="T66" fmla="*/ 92 w 1112"/>
                <a:gd name="T67" fmla="*/ 185 h 634"/>
                <a:gd name="T68" fmla="*/ 59 w 1112"/>
                <a:gd name="T69" fmla="*/ 123 h 634"/>
                <a:gd name="T70" fmla="*/ 30 w 1112"/>
                <a:gd name="T71" fmla="*/ 65 h 634"/>
                <a:gd name="T72" fmla="*/ 8 w 1112"/>
                <a:gd name="T73" fmla="*/ 18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12" h="634">
                  <a:moveTo>
                    <a:pt x="0" y="0"/>
                  </a:moveTo>
                  <a:lnTo>
                    <a:pt x="36" y="15"/>
                  </a:lnTo>
                  <a:lnTo>
                    <a:pt x="65" y="28"/>
                  </a:lnTo>
                  <a:lnTo>
                    <a:pt x="90" y="42"/>
                  </a:lnTo>
                  <a:lnTo>
                    <a:pt x="108" y="58"/>
                  </a:lnTo>
                  <a:lnTo>
                    <a:pt x="122" y="72"/>
                  </a:lnTo>
                  <a:lnTo>
                    <a:pt x="133" y="89"/>
                  </a:lnTo>
                  <a:lnTo>
                    <a:pt x="142" y="107"/>
                  </a:lnTo>
                  <a:lnTo>
                    <a:pt x="149" y="127"/>
                  </a:lnTo>
                  <a:lnTo>
                    <a:pt x="155" y="149"/>
                  </a:lnTo>
                  <a:lnTo>
                    <a:pt x="160" y="172"/>
                  </a:lnTo>
                  <a:lnTo>
                    <a:pt x="166" y="193"/>
                  </a:lnTo>
                  <a:lnTo>
                    <a:pt x="175" y="225"/>
                  </a:lnTo>
                  <a:lnTo>
                    <a:pt x="185" y="253"/>
                  </a:lnTo>
                  <a:lnTo>
                    <a:pt x="198" y="277"/>
                  </a:lnTo>
                  <a:lnTo>
                    <a:pt x="213" y="297"/>
                  </a:lnTo>
                  <a:lnTo>
                    <a:pt x="231" y="315"/>
                  </a:lnTo>
                  <a:lnTo>
                    <a:pt x="253" y="331"/>
                  </a:lnTo>
                  <a:lnTo>
                    <a:pt x="277" y="347"/>
                  </a:lnTo>
                  <a:lnTo>
                    <a:pt x="307" y="363"/>
                  </a:lnTo>
                  <a:lnTo>
                    <a:pt x="342" y="380"/>
                  </a:lnTo>
                  <a:lnTo>
                    <a:pt x="380" y="399"/>
                  </a:lnTo>
                  <a:lnTo>
                    <a:pt x="417" y="416"/>
                  </a:lnTo>
                  <a:lnTo>
                    <a:pt x="456" y="435"/>
                  </a:lnTo>
                  <a:lnTo>
                    <a:pt x="508" y="458"/>
                  </a:lnTo>
                  <a:lnTo>
                    <a:pt x="561" y="480"/>
                  </a:lnTo>
                  <a:lnTo>
                    <a:pt x="614" y="499"/>
                  </a:lnTo>
                  <a:lnTo>
                    <a:pt x="668" y="516"/>
                  </a:lnTo>
                  <a:lnTo>
                    <a:pt x="722" y="532"/>
                  </a:lnTo>
                  <a:lnTo>
                    <a:pt x="775" y="545"/>
                  </a:lnTo>
                  <a:lnTo>
                    <a:pt x="825" y="556"/>
                  </a:lnTo>
                  <a:lnTo>
                    <a:pt x="873" y="566"/>
                  </a:lnTo>
                  <a:lnTo>
                    <a:pt x="920" y="575"/>
                  </a:lnTo>
                  <a:lnTo>
                    <a:pt x="962" y="582"/>
                  </a:lnTo>
                  <a:lnTo>
                    <a:pt x="1001" y="588"/>
                  </a:lnTo>
                  <a:lnTo>
                    <a:pt x="1034" y="592"/>
                  </a:lnTo>
                  <a:lnTo>
                    <a:pt x="1062" y="596"/>
                  </a:lnTo>
                  <a:lnTo>
                    <a:pt x="1085" y="598"/>
                  </a:lnTo>
                  <a:lnTo>
                    <a:pt x="1100" y="600"/>
                  </a:lnTo>
                  <a:lnTo>
                    <a:pt x="1109" y="601"/>
                  </a:lnTo>
                  <a:lnTo>
                    <a:pt x="1111" y="609"/>
                  </a:lnTo>
                  <a:lnTo>
                    <a:pt x="1112" y="618"/>
                  </a:lnTo>
                  <a:lnTo>
                    <a:pt x="1111" y="625"/>
                  </a:lnTo>
                  <a:lnTo>
                    <a:pt x="1105" y="629"/>
                  </a:lnTo>
                  <a:lnTo>
                    <a:pt x="1097" y="633"/>
                  </a:lnTo>
                  <a:lnTo>
                    <a:pt x="1087" y="634"/>
                  </a:lnTo>
                  <a:lnTo>
                    <a:pt x="1087" y="634"/>
                  </a:lnTo>
                  <a:lnTo>
                    <a:pt x="1011" y="623"/>
                  </a:lnTo>
                  <a:lnTo>
                    <a:pt x="941" y="610"/>
                  </a:lnTo>
                  <a:lnTo>
                    <a:pt x="876" y="598"/>
                  </a:lnTo>
                  <a:lnTo>
                    <a:pt x="817" y="584"/>
                  </a:lnTo>
                  <a:lnTo>
                    <a:pt x="762" y="570"/>
                  </a:lnTo>
                  <a:lnTo>
                    <a:pt x="713" y="556"/>
                  </a:lnTo>
                  <a:lnTo>
                    <a:pt x="667" y="542"/>
                  </a:lnTo>
                  <a:lnTo>
                    <a:pt x="624" y="527"/>
                  </a:lnTo>
                  <a:lnTo>
                    <a:pt x="584" y="514"/>
                  </a:lnTo>
                  <a:lnTo>
                    <a:pt x="546" y="499"/>
                  </a:lnTo>
                  <a:lnTo>
                    <a:pt x="511" y="487"/>
                  </a:lnTo>
                  <a:lnTo>
                    <a:pt x="466" y="468"/>
                  </a:lnTo>
                  <a:lnTo>
                    <a:pt x="423" y="453"/>
                  </a:lnTo>
                  <a:lnTo>
                    <a:pt x="362" y="430"/>
                  </a:lnTo>
                  <a:lnTo>
                    <a:pt x="308" y="403"/>
                  </a:lnTo>
                  <a:lnTo>
                    <a:pt x="258" y="373"/>
                  </a:lnTo>
                  <a:lnTo>
                    <a:pt x="213" y="339"/>
                  </a:lnTo>
                  <a:lnTo>
                    <a:pt x="174" y="302"/>
                  </a:lnTo>
                  <a:lnTo>
                    <a:pt x="139" y="260"/>
                  </a:lnTo>
                  <a:lnTo>
                    <a:pt x="110" y="215"/>
                  </a:lnTo>
                  <a:lnTo>
                    <a:pt x="92" y="185"/>
                  </a:lnTo>
                  <a:lnTo>
                    <a:pt x="75" y="154"/>
                  </a:lnTo>
                  <a:lnTo>
                    <a:pt x="59" y="123"/>
                  </a:lnTo>
                  <a:lnTo>
                    <a:pt x="44" y="94"/>
                  </a:lnTo>
                  <a:lnTo>
                    <a:pt x="30" y="65"/>
                  </a:lnTo>
                  <a:lnTo>
                    <a:pt x="18" y="41"/>
                  </a:lnTo>
                  <a:lnTo>
                    <a:pt x="8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1504513" y="5694819"/>
              <a:ext cx="1157664" cy="706247"/>
            </a:xfrm>
            <a:custGeom>
              <a:avLst/>
              <a:gdLst>
                <a:gd name="T0" fmla="*/ 295 w 793"/>
                <a:gd name="T1" fmla="*/ 18 h 487"/>
                <a:gd name="T2" fmla="*/ 317 w 793"/>
                <a:gd name="T3" fmla="*/ 65 h 487"/>
                <a:gd name="T4" fmla="*/ 345 w 793"/>
                <a:gd name="T5" fmla="*/ 121 h 487"/>
                <a:gd name="T6" fmla="*/ 378 w 793"/>
                <a:gd name="T7" fmla="*/ 182 h 487"/>
                <a:gd name="T8" fmla="*/ 421 w 793"/>
                <a:gd name="T9" fmla="*/ 251 h 487"/>
                <a:gd name="T10" fmla="*/ 480 w 793"/>
                <a:gd name="T11" fmla="*/ 319 h 487"/>
                <a:gd name="T12" fmla="*/ 554 w 793"/>
                <a:gd name="T13" fmla="*/ 379 h 487"/>
                <a:gd name="T14" fmla="*/ 569 w 793"/>
                <a:gd name="T15" fmla="*/ 389 h 487"/>
                <a:gd name="T16" fmla="*/ 666 w 793"/>
                <a:gd name="T17" fmla="*/ 440 h 487"/>
                <a:gd name="T18" fmla="*/ 793 w 793"/>
                <a:gd name="T19" fmla="*/ 487 h 487"/>
                <a:gd name="T20" fmla="*/ 729 w 793"/>
                <a:gd name="T21" fmla="*/ 467 h 487"/>
                <a:gd name="T22" fmla="*/ 681 w 793"/>
                <a:gd name="T23" fmla="*/ 450 h 487"/>
                <a:gd name="T24" fmla="*/ 644 w 793"/>
                <a:gd name="T25" fmla="*/ 436 h 487"/>
                <a:gd name="T26" fmla="*/ 612 w 793"/>
                <a:gd name="T27" fmla="*/ 421 h 487"/>
                <a:gd name="T28" fmla="*/ 576 w 793"/>
                <a:gd name="T29" fmla="*/ 403 h 487"/>
                <a:gd name="T30" fmla="*/ 504 w 793"/>
                <a:gd name="T31" fmla="*/ 379 h 487"/>
                <a:gd name="T32" fmla="*/ 385 w 793"/>
                <a:gd name="T33" fmla="*/ 358 h 487"/>
                <a:gd name="T34" fmla="*/ 286 w 793"/>
                <a:gd name="T35" fmla="*/ 355 h 487"/>
                <a:gd name="T36" fmla="*/ 212 w 793"/>
                <a:gd name="T37" fmla="*/ 362 h 487"/>
                <a:gd name="T38" fmla="*/ 115 w 793"/>
                <a:gd name="T39" fmla="*/ 368 h 487"/>
                <a:gd name="T40" fmla="*/ 35 w 793"/>
                <a:gd name="T41" fmla="*/ 354 h 487"/>
                <a:gd name="T42" fmla="*/ 30 w 793"/>
                <a:gd name="T43" fmla="*/ 344 h 487"/>
                <a:gd name="T44" fmla="*/ 96 w 793"/>
                <a:gd name="T45" fmla="*/ 339 h 487"/>
                <a:gd name="T46" fmla="*/ 146 w 793"/>
                <a:gd name="T47" fmla="*/ 328 h 487"/>
                <a:gd name="T48" fmla="*/ 194 w 793"/>
                <a:gd name="T49" fmla="*/ 319 h 487"/>
                <a:gd name="T50" fmla="*/ 241 w 793"/>
                <a:gd name="T51" fmla="*/ 315 h 487"/>
                <a:gd name="T52" fmla="*/ 316 w 793"/>
                <a:gd name="T53" fmla="*/ 316 h 487"/>
                <a:gd name="T54" fmla="*/ 414 w 793"/>
                <a:gd name="T55" fmla="*/ 328 h 487"/>
                <a:gd name="T56" fmla="*/ 418 w 793"/>
                <a:gd name="T57" fmla="*/ 324 h 487"/>
                <a:gd name="T58" fmla="*/ 382 w 793"/>
                <a:gd name="T59" fmla="*/ 298 h 487"/>
                <a:gd name="T60" fmla="*/ 331 w 793"/>
                <a:gd name="T61" fmla="*/ 243 h 487"/>
                <a:gd name="T62" fmla="*/ 298 w 793"/>
                <a:gd name="T63" fmla="*/ 185 h 487"/>
                <a:gd name="T64" fmla="*/ 282 w 793"/>
                <a:gd name="T65" fmla="*/ 129 h 487"/>
                <a:gd name="T66" fmla="*/ 278 w 793"/>
                <a:gd name="T67" fmla="*/ 77 h 487"/>
                <a:gd name="T68" fmla="*/ 280 w 793"/>
                <a:gd name="T69" fmla="*/ 32 h 487"/>
                <a:gd name="T70" fmla="*/ 287 w 793"/>
                <a:gd name="T71" fmla="*/ 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93" h="487">
                  <a:moveTo>
                    <a:pt x="287" y="0"/>
                  </a:moveTo>
                  <a:lnTo>
                    <a:pt x="295" y="18"/>
                  </a:lnTo>
                  <a:lnTo>
                    <a:pt x="305" y="39"/>
                  </a:lnTo>
                  <a:lnTo>
                    <a:pt x="317" y="65"/>
                  </a:lnTo>
                  <a:lnTo>
                    <a:pt x="331" y="92"/>
                  </a:lnTo>
                  <a:lnTo>
                    <a:pt x="345" y="121"/>
                  </a:lnTo>
                  <a:lnTo>
                    <a:pt x="362" y="152"/>
                  </a:lnTo>
                  <a:lnTo>
                    <a:pt x="378" y="182"/>
                  </a:lnTo>
                  <a:lnTo>
                    <a:pt x="396" y="212"/>
                  </a:lnTo>
                  <a:lnTo>
                    <a:pt x="421" y="251"/>
                  </a:lnTo>
                  <a:lnTo>
                    <a:pt x="449" y="286"/>
                  </a:lnTo>
                  <a:lnTo>
                    <a:pt x="480" y="319"/>
                  </a:lnTo>
                  <a:lnTo>
                    <a:pt x="515" y="351"/>
                  </a:lnTo>
                  <a:lnTo>
                    <a:pt x="554" y="379"/>
                  </a:lnTo>
                  <a:lnTo>
                    <a:pt x="562" y="384"/>
                  </a:lnTo>
                  <a:lnTo>
                    <a:pt x="569" y="389"/>
                  </a:lnTo>
                  <a:lnTo>
                    <a:pt x="616" y="416"/>
                  </a:lnTo>
                  <a:lnTo>
                    <a:pt x="666" y="440"/>
                  </a:lnTo>
                  <a:lnTo>
                    <a:pt x="720" y="460"/>
                  </a:lnTo>
                  <a:lnTo>
                    <a:pt x="793" y="487"/>
                  </a:lnTo>
                  <a:lnTo>
                    <a:pt x="758" y="476"/>
                  </a:lnTo>
                  <a:lnTo>
                    <a:pt x="729" y="467"/>
                  </a:lnTo>
                  <a:lnTo>
                    <a:pt x="704" y="458"/>
                  </a:lnTo>
                  <a:lnTo>
                    <a:pt x="681" y="450"/>
                  </a:lnTo>
                  <a:lnTo>
                    <a:pt x="662" y="443"/>
                  </a:lnTo>
                  <a:lnTo>
                    <a:pt x="644" y="436"/>
                  </a:lnTo>
                  <a:lnTo>
                    <a:pt x="629" y="429"/>
                  </a:lnTo>
                  <a:lnTo>
                    <a:pt x="612" y="421"/>
                  </a:lnTo>
                  <a:lnTo>
                    <a:pt x="594" y="413"/>
                  </a:lnTo>
                  <a:lnTo>
                    <a:pt x="576" y="403"/>
                  </a:lnTo>
                  <a:lnTo>
                    <a:pt x="564" y="398"/>
                  </a:lnTo>
                  <a:lnTo>
                    <a:pt x="504" y="379"/>
                  </a:lnTo>
                  <a:lnTo>
                    <a:pt x="443" y="366"/>
                  </a:lnTo>
                  <a:lnTo>
                    <a:pt x="385" y="358"/>
                  </a:lnTo>
                  <a:lnTo>
                    <a:pt x="327" y="354"/>
                  </a:lnTo>
                  <a:lnTo>
                    <a:pt x="286" y="355"/>
                  </a:lnTo>
                  <a:lnTo>
                    <a:pt x="247" y="359"/>
                  </a:lnTo>
                  <a:lnTo>
                    <a:pt x="212" y="362"/>
                  </a:lnTo>
                  <a:lnTo>
                    <a:pt x="162" y="367"/>
                  </a:lnTo>
                  <a:lnTo>
                    <a:pt x="115" y="368"/>
                  </a:lnTo>
                  <a:lnTo>
                    <a:pt x="74" y="363"/>
                  </a:lnTo>
                  <a:lnTo>
                    <a:pt x="35" y="354"/>
                  </a:lnTo>
                  <a:lnTo>
                    <a:pt x="0" y="343"/>
                  </a:lnTo>
                  <a:lnTo>
                    <a:pt x="30" y="344"/>
                  </a:lnTo>
                  <a:lnTo>
                    <a:pt x="65" y="342"/>
                  </a:lnTo>
                  <a:lnTo>
                    <a:pt x="96" y="339"/>
                  </a:lnTo>
                  <a:lnTo>
                    <a:pt x="122" y="334"/>
                  </a:lnTo>
                  <a:lnTo>
                    <a:pt x="146" y="328"/>
                  </a:lnTo>
                  <a:lnTo>
                    <a:pt x="170" y="324"/>
                  </a:lnTo>
                  <a:lnTo>
                    <a:pt x="194" y="319"/>
                  </a:lnTo>
                  <a:lnTo>
                    <a:pt x="216" y="316"/>
                  </a:lnTo>
                  <a:lnTo>
                    <a:pt x="241" y="315"/>
                  </a:lnTo>
                  <a:lnTo>
                    <a:pt x="266" y="314"/>
                  </a:lnTo>
                  <a:lnTo>
                    <a:pt x="316" y="316"/>
                  </a:lnTo>
                  <a:lnTo>
                    <a:pt x="365" y="321"/>
                  </a:lnTo>
                  <a:lnTo>
                    <a:pt x="414" y="328"/>
                  </a:lnTo>
                  <a:lnTo>
                    <a:pt x="416" y="330"/>
                  </a:lnTo>
                  <a:lnTo>
                    <a:pt x="418" y="324"/>
                  </a:lnTo>
                  <a:lnTo>
                    <a:pt x="416" y="323"/>
                  </a:lnTo>
                  <a:lnTo>
                    <a:pt x="382" y="298"/>
                  </a:lnTo>
                  <a:lnTo>
                    <a:pt x="353" y="271"/>
                  </a:lnTo>
                  <a:lnTo>
                    <a:pt x="331" y="243"/>
                  </a:lnTo>
                  <a:lnTo>
                    <a:pt x="311" y="215"/>
                  </a:lnTo>
                  <a:lnTo>
                    <a:pt x="298" y="185"/>
                  </a:lnTo>
                  <a:lnTo>
                    <a:pt x="289" y="157"/>
                  </a:lnTo>
                  <a:lnTo>
                    <a:pt x="282" y="129"/>
                  </a:lnTo>
                  <a:lnTo>
                    <a:pt x="279" y="102"/>
                  </a:lnTo>
                  <a:lnTo>
                    <a:pt x="278" y="77"/>
                  </a:lnTo>
                  <a:lnTo>
                    <a:pt x="279" y="54"/>
                  </a:lnTo>
                  <a:lnTo>
                    <a:pt x="280" y="32"/>
                  </a:lnTo>
                  <a:lnTo>
                    <a:pt x="283" y="14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325006" y="3197470"/>
              <a:ext cx="131056" cy="531506"/>
            </a:xfrm>
            <a:custGeom>
              <a:avLst/>
              <a:gdLst>
                <a:gd name="T0" fmla="*/ 92 w 92"/>
                <a:gd name="T1" fmla="*/ 0 h 367"/>
                <a:gd name="T2" fmla="*/ 86 w 92"/>
                <a:gd name="T3" fmla="*/ 29 h 367"/>
                <a:gd name="T4" fmla="*/ 79 w 92"/>
                <a:gd name="T5" fmla="*/ 63 h 367"/>
                <a:gd name="T6" fmla="*/ 71 w 92"/>
                <a:gd name="T7" fmla="*/ 100 h 367"/>
                <a:gd name="T8" fmla="*/ 63 w 92"/>
                <a:gd name="T9" fmla="*/ 139 h 367"/>
                <a:gd name="T10" fmla="*/ 55 w 92"/>
                <a:gd name="T11" fmla="*/ 180 h 367"/>
                <a:gd name="T12" fmla="*/ 48 w 92"/>
                <a:gd name="T13" fmla="*/ 222 h 367"/>
                <a:gd name="T14" fmla="*/ 42 w 92"/>
                <a:gd name="T15" fmla="*/ 262 h 367"/>
                <a:gd name="T16" fmla="*/ 37 w 92"/>
                <a:gd name="T17" fmla="*/ 300 h 367"/>
                <a:gd name="T18" fmla="*/ 34 w 92"/>
                <a:gd name="T19" fmla="*/ 335 h 367"/>
                <a:gd name="T20" fmla="*/ 33 w 92"/>
                <a:gd name="T21" fmla="*/ 367 h 367"/>
                <a:gd name="T22" fmla="*/ 15 w 92"/>
                <a:gd name="T23" fmla="*/ 330 h 367"/>
                <a:gd name="T24" fmla="*/ 5 w 92"/>
                <a:gd name="T25" fmla="*/ 294 h 367"/>
                <a:gd name="T26" fmla="*/ 0 w 92"/>
                <a:gd name="T27" fmla="*/ 256 h 367"/>
                <a:gd name="T28" fmla="*/ 0 w 92"/>
                <a:gd name="T29" fmla="*/ 220 h 367"/>
                <a:gd name="T30" fmla="*/ 6 w 92"/>
                <a:gd name="T31" fmla="*/ 186 h 367"/>
                <a:gd name="T32" fmla="*/ 14 w 92"/>
                <a:gd name="T33" fmla="*/ 151 h 367"/>
                <a:gd name="T34" fmla="*/ 25 w 92"/>
                <a:gd name="T35" fmla="*/ 119 h 367"/>
                <a:gd name="T36" fmla="*/ 38 w 92"/>
                <a:gd name="T37" fmla="*/ 89 h 367"/>
                <a:gd name="T38" fmla="*/ 53 w 92"/>
                <a:gd name="T39" fmla="*/ 62 h 367"/>
                <a:gd name="T40" fmla="*/ 66 w 92"/>
                <a:gd name="T41" fmla="*/ 37 h 367"/>
                <a:gd name="T42" fmla="*/ 80 w 92"/>
                <a:gd name="T43" fmla="*/ 17 h 367"/>
                <a:gd name="T44" fmla="*/ 92 w 92"/>
                <a:gd name="T45" fmla="*/ 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67">
                  <a:moveTo>
                    <a:pt x="92" y="0"/>
                  </a:moveTo>
                  <a:lnTo>
                    <a:pt x="86" y="29"/>
                  </a:lnTo>
                  <a:lnTo>
                    <a:pt x="79" y="63"/>
                  </a:lnTo>
                  <a:lnTo>
                    <a:pt x="71" y="100"/>
                  </a:lnTo>
                  <a:lnTo>
                    <a:pt x="63" y="139"/>
                  </a:lnTo>
                  <a:lnTo>
                    <a:pt x="55" y="180"/>
                  </a:lnTo>
                  <a:lnTo>
                    <a:pt x="48" y="222"/>
                  </a:lnTo>
                  <a:lnTo>
                    <a:pt x="42" y="262"/>
                  </a:lnTo>
                  <a:lnTo>
                    <a:pt x="37" y="300"/>
                  </a:lnTo>
                  <a:lnTo>
                    <a:pt x="34" y="335"/>
                  </a:lnTo>
                  <a:lnTo>
                    <a:pt x="33" y="367"/>
                  </a:lnTo>
                  <a:lnTo>
                    <a:pt x="15" y="330"/>
                  </a:lnTo>
                  <a:lnTo>
                    <a:pt x="5" y="294"/>
                  </a:lnTo>
                  <a:lnTo>
                    <a:pt x="0" y="256"/>
                  </a:lnTo>
                  <a:lnTo>
                    <a:pt x="0" y="220"/>
                  </a:lnTo>
                  <a:lnTo>
                    <a:pt x="6" y="186"/>
                  </a:lnTo>
                  <a:lnTo>
                    <a:pt x="14" y="151"/>
                  </a:lnTo>
                  <a:lnTo>
                    <a:pt x="25" y="119"/>
                  </a:lnTo>
                  <a:lnTo>
                    <a:pt x="38" y="89"/>
                  </a:lnTo>
                  <a:lnTo>
                    <a:pt x="53" y="62"/>
                  </a:lnTo>
                  <a:lnTo>
                    <a:pt x="66" y="37"/>
                  </a:lnTo>
                  <a:lnTo>
                    <a:pt x="80" y="1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5" name="Freeform 96"/>
            <p:cNvSpPr>
              <a:spLocks/>
            </p:cNvSpPr>
            <p:nvPr/>
          </p:nvSpPr>
          <p:spPr bwMode="auto">
            <a:xfrm>
              <a:off x="405096" y="3204751"/>
              <a:ext cx="116495" cy="546068"/>
            </a:xfrm>
            <a:custGeom>
              <a:avLst/>
              <a:gdLst>
                <a:gd name="T0" fmla="*/ 59 w 81"/>
                <a:gd name="T1" fmla="*/ 0 h 378"/>
                <a:gd name="T2" fmla="*/ 70 w 81"/>
                <a:gd name="T3" fmla="*/ 30 h 378"/>
                <a:gd name="T4" fmla="*/ 77 w 81"/>
                <a:gd name="T5" fmla="*/ 63 h 378"/>
                <a:gd name="T6" fmla="*/ 81 w 81"/>
                <a:gd name="T7" fmla="*/ 101 h 378"/>
                <a:gd name="T8" fmla="*/ 81 w 81"/>
                <a:gd name="T9" fmla="*/ 140 h 378"/>
                <a:gd name="T10" fmla="*/ 78 w 81"/>
                <a:gd name="T11" fmla="*/ 182 h 378"/>
                <a:gd name="T12" fmla="*/ 71 w 81"/>
                <a:gd name="T13" fmla="*/ 222 h 378"/>
                <a:gd name="T14" fmla="*/ 60 w 81"/>
                <a:gd name="T15" fmla="*/ 264 h 378"/>
                <a:gd name="T16" fmla="*/ 44 w 81"/>
                <a:gd name="T17" fmla="*/ 304 h 378"/>
                <a:gd name="T18" fmla="*/ 25 w 81"/>
                <a:gd name="T19" fmla="*/ 343 h 378"/>
                <a:gd name="T20" fmla="*/ 0 w 81"/>
                <a:gd name="T21" fmla="*/ 378 h 378"/>
                <a:gd name="T22" fmla="*/ 0 w 81"/>
                <a:gd name="T23" fmla="*/ 355 h 378"/>
                <a:gd name="T24" fmla="*/ 1 w 81"/>
                <a:gd name="T25" fmla="*/ 326 h 378"/>
                <a:gd name="T26" fmla="*/ 5 w 81"/>
                <a:gd name="T27" fmla="*/ 293 h 378"/>
                <a:gd name="T28" fmla="*/ 9 w 81"/>
                <a:gd name="T29" fmla="*/ 256 h 378"/>
                <a:gd name="T30" fmla="*/ 15 w 81"/>
                <a:gd name="T31" fmla="*/ 217 h 378"/>
                <a:gd name="T32" fmla="*/ 23 w 81"/>
                <a:gd name="T33" fmla="*/ 174 h 378"/>
                <a:gd name="T34" fmla="*/ 31 w 81"/>
                <a:gd name="T35" fmla="*/ 131 h 378"/>
                <a:gd name="T36" fmla="*/ 40 w 81"/>
                <a:gd name="T37" fmla="*/ 87 h 378"/>
                <a:gd name="T38" fmla="*/ 49 w 81"/>
                <a:gd name="T39" fmla="*/ 43 h 378"/>
                <a:gd name="T40" fmla="*/ 59 w 81"/>
                <a:gd name="T41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1" h="378">
                  <a:moveTo>
                    <a:pt x="59" y="0"/>
                  </a:moveTo>
                  <a:lnTo>
                    <a:pt x="70" y="30"/>
                  </a:lnTo>
                  <a:lnTo>
                    <a:pt x="77" y="63"/>
                  </a:lnTo>
                  <a:lnTo>
                    <a:pt x="81" y="101"/>
                  </a:lnTo>
                  <a:lnTo>
                    <a:pt x="81" y="140"/>
                  </a:lnTo>
                  <a:lnTo>
                    <a:pt x="78" y="182"/>
                  </a:lnTo>
                  <a:lnTo>
                    <a:pt x="71" y="222"/>
                  </a:lnTo>
                  <a:lnTo>
                    <a:pt x="60" y="264"/>
                  </a:lnTo>
                  <a:lnTo>
                    <a:pt x="44" y="304"/>
                  </a:lnTo>
                  <a:lnTo>
                    <a:pt x="25" y="343"/>
                  </a:lnTo>
                  <a:lnTo>
                    <a:pt x="0" y="378"/>
                  </a:lnTo>
                  <a:lnTo>
                    <a:pt x="0" y="355"/>
                  </a:lnTo>
                  <a:lnTo>
                    <a:pt x="1" y="326"/>
                  </a:lnTo>
                  <a:lnTo>
                    <a:pt x="5" y="293"/>
                  </a:lnTo>
                  <a:lnTo>
                    <a:pt x="9" y="256"/>
                  </a:lnTo>
                  <a:lnTo>
                    <a:pt x="15" y="217"/>
                  </a:lnTo>
                  <a:lnTo>
                    <a:pt x="23" y="174"/>
                  </a:lnTo>
                  <a:lnTo>
                    <a:pt x="31" y="131"/>
                  </a:lnTo>
                  <a:lnTo>
                    <a:pt x="40" y="87"/>
                  </a:lnTo>
                  <a:lnTo>
                    <a:pt x="49" y="4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252197" y="3656167"/>
              <a:ext cx="225708" cy="516944"/>
            </a:xfrm>
            <a:custGeom>
              <a:avLst/>
              <a:gdLst>
                <a:gd name="T0" fmla="*/ 0 w 156"/>
                <a:gd name="T1" fmla="*/ 0 h 358"/>
                <a:gd name="T2" fmla="*/ 15 w 156"/>
                <a:gd name="T3" fmla="*/ 13 h 358"/>
                <a:gd name="T4" fmla="*/ 28 w 156"/>
                <a:gd name="T5" fmla="*/ 27 h 358"/>
                <a:gd name="T6" fmla="*/ 66 w 156"/>
                <a:gd name="T7" fmla="*/ 74 h 358"/>
                <a:gd name="T8" fmla="*/ 96 w 156"/>
                <a:gd name="T9" fmla="*/ 122 h 358"/>
                <a:gd name="T10" fmla="*/ 121 w 156"/>
                <a:gd name="T11" fmla="*/ 169 h 358"/>
                <a:gd name="T12" fmla="*/ 139 w 156"/>
                <a:gd name="T13" fmla="*/ 215 h 358"/>
                <a:gd name="T14" fmla="*/ 150 w 156"/>
                <a:gd name="T15" fmla="*/ 262 h 358"/>
                <a:gd name="T16" fmla="*/ 156 w 156"/>
                <a:gd name="T17" fmla="*/ 311 h 358"/>
                <a:gd name="T18" fmla="*/ 154 w 156"/>
                <a:gd name="T19" fmla="*/ 358 h 358"/>
                <a:gd name="T20" fmla="*/ 142 w 156"/>
                <a:gd name="T21" fmla="*/ 334 h 358"/>
                <a:gd name="T22" fmla="*/ 127 w 156"/>
                <a:gd name="T23" fmla="*/ 307 h 358"/>
                <a:gd name="T24" fmla="*/ 108 w 156"/>
                <a:gd name="T25" fmla="*/ 279 h 358"/>
                <a:gd name="T26" fmla="*/ 88 w 156"/>
                <a:gd name="T27" fmla="*/ 248 h 358"/>
                <a:gd name="T28" fmla="*/ 70 w 156"/>
                <a:gd name="T29" fmla="*/ 217 h 358"/>
                <a:gd name="T30" fmla="*/ 57 w 156"/>
                <a:gd name="T31" fmla="*/ 189 h 358"/>
                <a:gd name="T32" fmla="*/ 46 w 156"/>
                <a:gd name="T33" fmla="*/ 162 h 358"/>
                <a:gd name="T34" fmla="*/ 37 w 156"/>
                <a:gd name="T35" fmla="*/ 136 h 358"/>
                <a:gd name="T36" fmla="*/ 31 w 156"/>
                <a:gd name="T37" fmla="*/ 110 h 358"/>
                <a:gd name="T38" fmla="*/ 24 w 156"/>
                <a:gd name="T39" fmla="*/ 85 h 358"/>
                <a:gd name="T40" fmla="*/ 18 w 156"/>
                <a:gd name="T41" fmla="*/ 60 h 358"/>
                <a:gd name="T42" fmla="*/ 16 w 156"/>
                <a:gd name="T43" fmla="*/ 47 h 358"/>
                <a:gd name="T44" fmla="*/ 9 w 156"/>
                <a:gd name="T45" fmla="*/ 22 h 358"/>
                <a:gd name="T46" fmla="*/ 0 w 156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56" h="358">
                  <a:moveTo>
                    <a:pt x="0" y="0"/>
                  </a:moveTo>
                  <a:lnTo>
                    <a:pt x="15" y="13"/>
                  </a:lnTo>
                  <a:lnTo>
                    <a:pt x="28" y="27"/>
                  </a:lnTo>
                  <a:lnTo>
                    <a:pt x="66" y="74"/>
                  </a:lnTo>
                  <a:lnTo>
                    <a:pt x="96" y="122"/>
                  </a:lnTo>
                  <a:lnTo>
                    <a:pt x="121" y="169"/>
                  </a:lnTo>
                  <a:lnTo>
                    <a:pt x="139" y="215"/>
                  </a:lnTo>
                  <a:lnTo>
                    <a:pt x="150" y="262"/>
                  </a:lnTo>
                  <a:lnTo>
                    <a:pt x="156" y="311"/>
                  </a:lnTo>
                  <a:lnTo>
                    <a:pt x="154" y="358"/>
                  </a:lnTo>
                  <a:lnTo>
                    <a:pt x="142" y="334"/>
                  </a:lnTo>
                  <a:lnTo>
                    <a:pt x="127" y="307"/>
                  </a:lnTo>
                  <a:lnTo>
                    <a:pt x="108" y="279"/>
                  </a:lnTo>
                  <a:lnTo>
                    <a:pt x="88" y="248"/>
                  </a:lnTo>
                  <a:lnTo>
                    <a:pt x="70" y="217"/>
                  </a:lnTo>
                  <a:lnTo>
                    <a:pt x="57" y="189"/>
                  </a:lnTo>
                  <a:lnTo>
                    <a:pt x="46" y="162"/>
                  </a:lnTo>
                  <a:lnTo>
                    <a:pt x="37" y="136"/>
                  </a:lnTo>
                  <a:lnTo>
                    <a:pt x="31" y="110"/>
                  </a:lnTo>
                  <a:lnTo>
                    <a:pt x="24" y="85"/>
                  </a:lnTo>
                  <a:lnTo>
                    <a:pt x="18" y="60"/>
                  </a:lnTo>
                  <a:lnTo>
                    <a:pt x="16" y="47"/>
                  </a:lnTo>
                  <a:lnTo>
                    <a:pt x="9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419658" y="3554235"/>
              <a:ext cx="262113" cy="415011"/>
            </a:xfrm>
            <a:custGeom>
              <a:avLst/>
              <a:gdLst>
                <a:gd name="T0" fmla="*/ 181 w 181"/>
                <a:gd name="T1" fmla="*/ 0 h 282"/>
                <a:gd name="T2" fmla="*/ 171 w 181"/>
                <a:gd name="T3" fmla="*/ 22 h 282"/>
                <a:gd name="T4" fmla="*/ 159 w 181"/>
                <a:gd name="T5" fmla="*/ 46 h 282"/>
                <a:gd name="T6" fmla="*/ 144 w 181"/>
                <a:gd name="T7" fmla="*/ 69 h 282"/>
                <a:gd name="T8" fmla="*/ 126 w 181"/>
                <a:gd name="T9" fmla="*/ 94 h 282"/>
                <a:gd name="T10" fmla="*/ 106 w 181"/>
                <a:gd name="T11" fmla="*/ 123 h 282"/>
                <a:gd name="T12" fmla="*/ 88 w 181"/>
                <a:gd name="T13" fmla="*/ 155 h 282"/>
                <a:gd name="T14" fmla="*/ 74 w 181"/>
                <a:gd name="T15" fmla="*/ 187 h 282"/>
                <a:gd name="T16" fmla="*/ 62 w 181"/>
                <a:gd name="T17" fmla="*/ 220 h 282"/>
                <a:gd name="T18" fmla="*/ 53 w 181"/>
                <a:gd name="T19" fmla="*/ 253 h 282"/>
                <a:gd name="T20" fmla="*/ 46 w 181"/>
                <a:gd name="T21" fmla="*/ 282 h 282"/>
                <a:gd name="T22" fmla="*/ 34 w 181"/>
                <a:gd name="T23" fmla="*/ 246 h 282"/>
                <a:gd name="T24" fmla="*/ 18 w 181"/>
                <a:gd name="T25" fmla="*/ 211 h 282"/>
                <a:gd name="T26" fmla="*/ 0 w 181"/>
                <a:gd name="T27" fmla="*/ 176 h 282"/>
                <a:gd name="T28" fmla="*/ 14 w 181"/>
                <a:gd name="T29" fmla="*/ 150 h 282"/>
                <a:gd name="T30" fmla="*/ 32 w 181"/>
                <a:gd name="T31" fmla="*/ 128 h 282"/>
                <a:gd name="T32" fmla="*/ 51 w 181"/>
                <a:gd name="T33" fmla="*/ 107 h 282"/>
                <a:gd name="T34" fmla="*/ 71 w 181"/>
                <a:gd name="T35" fmla="*/ 91 h 282"/>
                <a:gd name="T36" fmla="*/ 90 w 181"/>
                <a:gd name="T37" fmla="*/ 76 h 282"/>
                <a:gd name="T38" fmla="*/ 125 w 181"/>
                <a:gd name="T39" fmla="*/ 49 h 282"/>
                <a:gd name="T40" fmla="*/ 155 w 181"/>
                <a:gd name="T41" fmla="*/ 24 h 282"/>
                <a:gd name="T42" fmla="*/ 181 w 181"/>
                <a:gd name="T4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1" h="282">
                  <a:moveTo>
                    <a:pt x="181" y="0"/>
                  </a:moveTo>
                  <a:lnTo>
                    <a:pt x="171" y="22"/>
                  </a:lnTo>
                  <a:lnTo>
                    <a:pt x="159" y="46"/>
                  </a:lnTo>
                  <a:lnTo>
                    <a:pt x="144" y="69"/>
                  </a:lnTo>
                  <a:lnTo>
                    <a:pt x="126" y="94"/>
                  </a:lnTo>
                  <a:lnTo>
                    <a:pt x="106" y="123"/>
                  </a:lnTo>
                  <a:lnTo>
                    <a:pt x="88" y="155"/>
                  </a:lnTo>
                  <a:lnTo>
                    <a:pt x="74" y="187"/>
                  </a:lnTo>
                  <a:lnTo>
                    <a:pt x="62" y="220"/>
                  </a:lnTo>
                  <a:lnTo>
                    <a:pt x="53" y="253"/>
                  </a:lnTo>
                  <a:lnTo>
                    <a:pt x="46" y="282"/>
                  </a:lnTo>
                  <a:lnTo>
                    <a:pt x="34" y="246"/>
                  </a:lnTo>
                  <a:lnTo>
                    <a:pt x="18" y="211"/>
                  </a:lnTo>
                  <a:lnTo>
                    <a:pt x="0" y="176"/>
                  </a:lnTo>
                  <a:lnTo>
                    <a:pt x="14" y="150"/>
                  </a:lnTo>
                  <a:lnTo>
                    <a:pt x="32" y="128"/>
                  </a:lnTo>
                  <a:lnTo>
                    <a:pt x="51" y="107"/>
                  </a:lnTo>
                  <a:lnTo>
                    <a:pt x="71" y="91"/>
                  </a:lnTo>
                  <a:lnTo>
                    <a:pt x="90" y="76"/>
                  </a:lnTo>
                  <a:lnTo>
                    <a:pt x="125" y="49"/>
                  </a:lnTo>
                  <a:lnTo>
                    <a:pt x="155" y="24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8" name="Freeform 99"/>
            <p:cNvSpPr>
              <a:spLocks/>
            </p:cNvSpPr>
            <p:nvPr/>
          </p:nvSpPr>
          <p:spPr bwMode="auto">
            <a:xfrm>
              <a:off x="499748" y="3561516"/>
              <a:ext cx="211146" cy="677124"/>
            </a:xfrm>
            <a:custGeom>
              <a:avLst/>
              <a:gdLst>
                <a:gd name="T0" fmla="*/ 148 w 148"/>
                <a:gd name="T1" fmla="*/ 0 h 465"/>
                <a:gd name="T2" fmla="*/ 144 w 148"/>
                <a:gd name="T3" fmla="*/ 33 h 465"/>
                <a:gd name="T4" fmla="*/ 136 w 148"/>
                <a:gd name="T5" fmla="*/ 67 h 465"/>
                <a:gd name="T6" fmla="*/ 126 w 148"/>
                <a:gd name="T7" fmla="*/ 102 h 465"/>
                <a:gd name="T8" fmla="*/ 115 w 148"/>
                <a:gd name="T9" fmla="*/ 135 h 465"/>
                <a:gd name="T10" fmla="*/ 105 w 148"/>
                <a:gd name="T11" fmla="*/ 165 h 465"/>
                <a:gd name="T12" fmla="*/ 97 w 148"/>
                <a:gd name="T13" fmla="*/ 187 h 465"/>
                <a:gd name="T14" fmla="*/ 91 w 148"/>
                <a:gd name="T15" fmla="*/ 205 h 465"/>
                <a:gd name="T16" fmla="*/ 88 w 148"/>
                <a:gd name="T17" fmla="*/ 219 h 465"/>
                <a:gd name="T18" fmla="*/ 85 w 148"/>
                <a:gd name="T19" fmla="*/ 239 h 465"/>
                <a:gd name="T20" fmla="*/ 81 w 148"/>
                <a:gd name="T21" fmla="*/ 260 h 465"/>
                <a:gd name="T22" fmla="*/ 77 w 148"/>
                <a:gd name="T23" fmla="*/ 282 h 465"/>
                <a:gd name="T24" fmla="*/ 72 w 148"/>
                <a:gd name="T25" fmla="*/ 307 h 465"/>
                <a:gd name="T26" fmla="*/ 68 w 148"/>
                <a:gd name="T27" fmla="*/ 333 h 465"/>
                <a:gd name="T28" fmla="*/ 61 w 148"/>
                <a:gd name="T29" fmla="*/ 359 h 465"/>
                <a:gd name="T30" fmla="*/ 53 w 148"/>
                <a:gd name="T31" fmla="*/ 384 h 465"/>
                <a:gd name="T32" fmla="*/ 43 w 148"/>
                <a:gd name="T33" fmla="*/ 409 h 465"/>
                <a:gd name="T34" fmla="*/ 32 w 148"/>
                <a:gd name="T35" fmla="*/ 430 h 465"/>
                <a:gd name="T36" fmla="*/ 17 w 148"/>
                <a:gd name="T37" fmla="*/ 449 h 465"/>
                <a:gd name="T38" fmla="*/ 0 w 148"/>
                <a:gd name="T39" fmla="*/ 465 h 465"/>
                <a:gd name="T40" fmla="*/ 0 w 148"/>
                <a:gd name="T41" fmla="*/ 463 h 465"/>
                <a:gd name="T42" fmla="*/ 6 w 148"/>
                <a:gd name="T43" fmla="*/ 420 h 465"/>
                <a:gd name="T44" fmla="*/ 7 w 148"/>
                <a:gd name="T45" fmla="*/ 378 h 465"/>
                <a:gd name="T46" fmla="*/ 4 w 148"/>
                <a:gd name="T47" fmla="*/ 335 h 465"/>
                <a:gd name="T48" fmla="*/ 7 w 148"/>
                <a:gd name="T49" fmla="*/ 309 h 465"/>
                <a:gd name="T50" fmla="*/ 13 w 148"/>
                <a:gd name="T51" fmla="*/ 278 h 465"/>
                <a:gd name="T52" fmla="*/ 22 w 148"/>
                <a:gd name="T53" fmla="*/ 243 h 465"/>
                <a:gd name="T54" fmla="*/ 33 w 148"/>
                <a:gd name="T55" fmla="*/ 207 h 465"/>
                <a:gd name="T56" fmla="*/ 48 w 148"/>
                <a:gd name="T57" fmla="*/ 171 h 465"/>
                <a:gd name="T58" fmla="*/ 66 w 148"/>
                <a:gd name="T59" fmla="*/ 136 h 465"/>
                <a:gd name="T60" fmla="*/ 88 w 148"/>
                <a:gd name="T61" fmla="*/ 103 h 465"/>
                <a:gd name="T62" fmla="*/ 107 w 148"/>
                <a:gd name="T63" fmla="*/ 76 h 465"/>
                <a:gd name="T64" fmla="*/ 124 w 148"/>
                <a:gd name="T65" fmla="*/ 49 h 465"/>
                <a:gd name="T66" fmla="*/ 137 w 148"/>
                <a:gd name="T67" fmla="*/ 24 h 465"/>
                <a:gd name="T68" fmla="*/ 148 w 148"/>
                <a:gd name="T69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8" h="465">
                  <a:moveTo>
                    <a:pt x="148" y="0"/>
                  </a:moveTo>
                  <a:lnTo>
                    <a:pt x="144" y="33"/>
                  </a:lnTo>
                  <a:lnTo>
                    <a:pt x="136" y="67"/>
                  </a:lnTo>
                  <a:lnTo>
                    <a:pt x="126" y="102"/>
                  </a:lnTo>
                  <a:lnTo>
                    <a:pt x="115" y="135"/>
                  </a:lnTo>
                  <a:lnTo>
                    <a:pt x="105" y="165"/>
                  </a:lnTo>
                  <a:lnTo>
                    <a:pt x="97" y="187"/>
                  </a:lnTo>
                  <a:lnTo>
                    <a:pt x="91" y="205"/>
                  </a:lnTo>
                  <a:lnTo>
                    <a:pt x="88" y="219"/>
                  </a:lnTo>
                  <a:lnTo>
                    <a:pt x="85" y="239"/>
                  </a:lnTo>
                  <a:lnTo>
                    <a:pt x="81" y="260"/>
                  </a:lnTo>
                  <a:lnTo>
                    <a:pt x="77" y="282"/>
                  </a:lnTo>
                  <a:lnTo>
                    <a:pt x="72" y="307"/>
                  </a:lnTo>
                  <a:lnTo>
                    <a:pt x="68" y="333"/>
                  </a:lnTo>
                  <a:lnTo>
                    <a:pt x="61" y="359"/>
                  </a:lnTo>
                  <a:lnTo>
                    <a:pt x="53" y="384"/>
                  </a:lnTo>
                  <a:lnTo>
                    <a:pt x="43" y="409"/>
                  </a:lnTo>
                  <a:lnTo>
                    <a:pt x="32" y="430"/>
                  </a:lnTo>
                  <a:lnTo>
                    <a:pt x="17" y="449"/>
                  </a:lnTo>
                  <a:lnTo>
                    <a:pt x="0" y="465"/>
                  </a:lnTo>
                  <a:lnTo>
                    <a:pt x="0" y="463"/>
                  </a:lnTo>
                  <a:lnTo>
                    <a:pt x="6" y="420"/>
                  </a:lnTo>
                  <a:lnTo>
                    <a:pt x="7" y="378"/>
                  </a:lnTo>
                  <a:lnTo>
                    <a:pt x="4" y="335"/>
                  </a:lnTo>
                  <a:lnTo>
                    <a:pt x="7" y="309"/>
                  </a:lnTo>
                  <a:lnTo>
                    <a:pt x="13" y="278"/>
                  </a:lnTo>
                  <a:lnTo>
                    <a:pt x="22" y="243"/>
                  </a:lnTo>
                  <a:lnTo>
                    <a:pt x="33" y="207"/>
                  </a:lnTo>
                  <a:lnTo>
                    <a:pt x="48" y="171"/>
                  </a:lnTo>
                  <a:lnTo>
                    <a:pt x="66" y="136"/>
                  </a:lnTo>
                  <a:lnTo>
                    <a:pt x="88" y="103"/>
                  </a:lnTo>
                  <a:lnTo>
                    <a:pt x="107" y="76"/>
                  </a:lnTo>
                  <a:lnTo>
                    <a:pt x="124" y="49"/>
                  </a:lnTo>
                  <a:lnTo>
                    <a:pt x="137" y="2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09" name="Freeform 100"/>
            <p:cNvSpPr>
              <a:spLocks/>
            </p:cNvSpPr>
            <p:nvPr/>
          </p:nvSpPr>
          <p:spPr bwMode="auto">
            <a:xfrm>
              <a:off x="193950" y="4012931"/>
              <a:ext cx="313079" cy="502382"/>
            </a:xfrm>
            <a:custGeom>
              <a:avLst/>
              <a:gdLst>
                <a:gd name="T0" fmla="*/ 0 w 214"/>
                <a:gd name="T1" fmla="*/ 0 h 344"/>
                <a:gd name="T2" fmla="*/ 18 w 214"/>
                <a:gd name="T3" fmla="*/ 9 h 344"/>
                <a:gd name="T4" fmla="*/ 37 w 214"/>
                <a:gd name="T5" fmla="*/ 20 h 344"/>
                <a:gd name="T6" fmla="*/ 54 w 214"/>
                <a:gd name="T7" fmla="*/ 31 h 344"/>
                <a:gd name="T8" fmla="*/ 69 w 214"/>
                <a:gd name="T9" fmla="*/ 41 h 344"/>
                <a:gd name="T10" fmla="*/ 93 w 214"/>
                <a:gd name="T11" fmla="*/ 65 h 344"/>
                <a:gd name="T12" fmla="*/ 117 w 214"/>
                <a:gd name="T13" fmla="*/ 88 h 344"/>
                <a:gd name="T14" fmla="*/ 138 w 214"/>
                <a:gd name="T15" fmla="*/ 113 h 344"/>
                <a:gd name="T16" fmla="*/ 156 w 214"/>
                <a:gd name="T17" fmla="*/ 139 h 344"/>
                <a:gd name="T18" fmla="*/ 173 w 214"/>
                <a:gd name="T19" fmla="*/ 166 h 344"/>
                <a:gd name="T20" fmla="*/ 187 w 214"/>
                <a:gd name="T21" fmla="*/ 195 h 344"/>
                <a:gd name="T22" fmla="*/ 198 w 214"/>
                <a:gd name="T23" fmla="*/ 228 h 344"/>
                <a:gd name="T24" fmla="*/ 206 w 214"/>
                <a:gd name="T25" fmla="*/ 263 h 344"/>
                <a:gd name="T26" fmla="*/ 211 w 214"/>
                <a:gd name="T27" fmla="*/ 301 h 344"/>
                <a:gd name="T28" fmla="*/ 214 w 214"/>
                <a:gd name="T29" fmla="*/ 344 h 344"/>
                <a:gd name="T30" fmla="*/ 191 w 214"/>
                <a:gd name="T31" fmla="*/ 318 h 344"/>
                <a:gd name="T32" fmla="*/ 172 w 214"/>
                <a:gd name="T33" fmla="*/ 294 h 344"/>
                <a:gd name="T34" fmla="*/ 157 w 214"/>
                <a:gd name="T35" fmla="*/ 271 h 344"/>
                <a:gd name="T36" fmla="*/ 146 w 214"/>
                <a:gd name="T37" fmla="*/ 246 h 344"/>
                <a:gd name="T38" fmla="*/ 135 w 214"/>
                <a:gd name="T39" fmla="*/ 221 h 344"/>
                <a:gd name="T40" fmla="*/ 124 w 214"/>
                <a:gd name="T41" fmla="*/ 194 h 344"/>
                <a:gd name="T42" fmla="*/ 116 w 214"/>
                <a:gd name="T43" fmla="*/ 173 h 344"/>
                <a:gd name="T44" fmla="*/ 107 w 214"/>
                <a:gd name="T45" fmla="*/ 149 h 344"/>
                <a:gd name="T46" fmla="*/ 92 w 214"/>
                <a:gd name="T47" fmla="*/ 121 h 344"/>
                <a:gd name="T48" fmla="*/ 75 w 214"/>
                <a:gd name="T49" fmla="*/ 93 h 344"/>
                <a:gd name="T50" fmla="*/ 56 w 214"/>
                <a:gd name="T51" fmla="*/ 66 h 344"/>
                <a:gd name="T52" fmla="*/ 37 w 214"/>
                <a:gd name="T53" fmla="*/ 41 h 344"/>
                <a:gd name="T54" fmla="*/ 17 w 214"/>
                <a:gd name="T55" fmla="*/ 20 h 344"/>
                <a:gd name="T56" fmla="*/ 0 w 214"/>
                <a:gd name="T57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14" h="344">
                  <a:moveTo>
                    <a:pt x="0" y="0"/>
                  </a:moveTo>
                  <a:lnTo>
                    <a:pt x="18" y="9"/>
                  </a:lnTo>
                  <a:lnTo>
                    <a:pt x="37" y="20"/>
                  </a:lnTo>
                  <a:lnTo>
                    <a:pt x="54" y="31"/>
                  </a:lnTo>
                  <a:lnTo>
                    <a:pt x="69" y="41"/>
                  </a:lnTo>
                  <a:lnTo>
                    <a:pt x="93" y="65"/>
                  </a:lnTo>
                  <a:lnTo>
                    <a:pt x="117" y="88"/>
                  </a:lnTo>
                  <a:lnTo>
                    <a:pt x="138" y="113"/>
                  </a:lnTo>
                  <a:lnTo>
                    <a:pt x="156" y="139"/>
                  </a:lnTo>
                  <a:lnTo>
                    <a:pt x="173" y="166"/>
                  </a:lnTo>
                  <a:lnTo>
                    <a:pt x="187" y="195"/>
                  </a:lnTo>
                  <a:lnTo>
                    <a:pt x="198" y="228"/>
                  </a:lnTo>
                  <a:lnTo>
                    <a:pt x="206" y="263"/>
                  </a:lnTo>
                  <a:lnTo>
                    <a:pt x="211" y="301"/>
                  </a:lnTo>
                  <a:lnTo>
                    <a:pt x="214" y="344"/>
                  </a:lnTo>
                  <a:lnTo>
                    <a:pt x="191" y="318"/>
                  </a:lnTo>
                  <a:lnTo>
                    <a:pt x="172" y="294"/>
                  </a:lnTo>
                  <a:lnTo>
                    <a:pt x="157" y="271"/>
                  </a:lnTo>
                  <a:lnTo>
                    <a:pt x="146" y="246"/>
                  </a:lnTo>
                  <a:lnTo>
                    <a:pt x="135" y="221"/>
                  </a:lnTo>
                  <a:lnTo>
                    <a:pt x="124" y="194"/>
                  </a:lnTo>
                  <a:lnTo>
                    <a:pt x="116" y="173"/>
                  </a:lnTo>
                  <a:lnTo>
                    <a:pt x="107" y="149"/>
                  </a:lnTo>
                  <a:lnTo>
                    <a:pt x="92" y="121"/>
                  </a:lnTo>
                  <a:lnTo>
                    <a:pt x="75" y="93"/>
                  </a:lnTo>
                  <a:lnTo>
                    <a:pt x="56" y="66"/>
                  </a:lnTo>
                  <a:lnTo>
                    <a:pt x="37" y="41"/>
                  </a:lnTo>
                  <a:lnTo>
                    <a:pt x="17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179388" y="4049336"/>
              <a:ext cx="283955" cy="465978"/>
            </a:xfrm>
            <a:custGeom>
              <a:avLst/>
              <a:gdLst>
                <a:gd name="T0" fmla="*/ 0 w 196"/>
                <a:gd name="T1" fmla="*/ 0 h 324"/>
                <a:gd name="T2" fmla="*/ 26 w 196"/>
                <a:gd name="T3" fmla="*/ 29 h 324"/>
                <a:gd name="T4" fmla="*/ 53 w 196"/>
                <a:gd name="T5" fmla="*/ 62 h 324"/>
                <a:gd name="T6" fmla="*/ 76 w 196"/>
                <a:gd name="T7" fmla="*/ 98 h 324"/>
                <a:gd name="T8" fmla="*/ 94 w 196"/>
                <a:gd name="T9" fmla="*/ 134 h 324"/>
                <a:gd name="T10" fmla="*/ 103 w 196"/>
                <a:gd name="T11" fmla="*/ 155 h 324"/>
                <a:gd name="T12" fmla="*/ 112 w 196"/>
                <a:gd name="T13" fmla="*/ 177 h 324"/>
                <a:gd name="T14" fmla="*/ 112 w 196"/>
                <a:gd name="T15" fmla="*/ 178 h 324"/>
                <a:gd name="T16" fmla="*/ 123 w 196"/>
                <a:gd name="T17" fmla="*/ 205 h 324"/>
                <a:gd name="T18" fmla="*/ 134 w 196"/>
                <a:gd name="T19" fmla="*/ 229 h 324"/>
                <a:gd name="T20" fmla="*/ 145 w 196"/>
                <a:gd name="T21" fmla="*/ 252 h 324"/>
                <a:gd name="T22" fmla="*/ 159 w 196"/>
                <a:gd name="T23" fmla="*/ 276 h 324"/>
                <a:gd name="T24" fmla="*/ 175 w 196"/>
                <a:gd name="T25" fmla="*/ 300 h 324"/>
                <a:gd name="T26" fmla="*/ 196 w 196"/>
                <a:gd name="T27" fmla="*/ 324 h 324"/>
                <a:gd name="T28" fmla="*/ 165 w 196"/>
                <a:gd name="T29" fmla="*/ 307 h 324"/>
                <a:gd name="T30" fmla="*/ 139 w 196"/>
                <a:gd name="T31" fmla="*/ 288 h 324"/>
                <a:gd name="T32" fmla="*/ 116 w 196"/>
                <a:gd name="T33" fmla="*/ 267 h 324"/>
                <a:gd name="T34" fmla="*/ 96 w 196"/>
                <a:gd name="T35" fmla="*/ 243 h 324"/>
                <a:gd name="T36" fmla="*/ 79 w 196"/>
                <a:gd name="T37" fmla="*/ 219 h 324"/>
                <a:gd name="T38" fmla="*/ 64 w 196"/>
                <a:gd name="T39" fmla="*/ 193 h 324"/>
                <a:gd name="T40" fmla="*/ 52 w 196"/>
                <a:gd name="T41" fmla="*/ 167 h 324"/>
                <a:gd name="T42" fmla="*/ 43 w 196"/>
                <a:gd name="T43" fmla="*/ 142 h 324"/>
                <a:gd name="T44" fmla="*/ 34 w 196"/>
                <a:gd name="T45" fmla="*/ 118 h 324"/>
                <a:gd name="T46" fmla="*/ 28 w 196"/>
                <a:gd name="T47" fmla="*/ 96 h 324"/>
                <a:gd name="T48" fmla="*/ 22 w 196"/>
                <a:gd name="T49" fmla="*/ 77 h 324"/>
                <a:gd name="T50" fmla="*/ 19 w 196"/>
                <a:gd name="T51" fmla="*/ 61 h 324"/>
                <a:gd name="T52" fmla="*/ 17 w 196"/>
                <a:gd name="T53" fmla="*/ 53 h 324"/>
                <a:gd name="T54" fmla="*/ 0 w 196"/>
                <a:gd name="T55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6" h="324">
                  <a:moveTo>
                    <a:pt x="0" y="0"/>
                  </a:moveTo>
                  <a:lnTo>
                    <a:pt x="26" y="29"/>
                  </a:lnTo>
                  <a:lnTo>
                    <a:pt x="53" y="62"/>
                  </a:lnTo>
                  <a:lnTo>
                    <a:pt x="76" y="98"/>
                  </a:lnTo>
                  <a:lnTo>
                    <a:pt x="94" y="134"/>
                  </a:lnTo>
                  <a:lnTo>
                    <a:pt x="103" y="155"/>
                  </a:lnTo>
                  <a:lnTo>
                    <a:pt x="112" y="177"/>
                  </a:lnTo>
                  <a:lnTo>
                    <a:pt x="112" y="178"/>
                  </a:lnTo>
                  <a:lnTo>
                    <a:pt x="123" y="205"/>
                  </a:lnTo>
                  <a:lnTo>
                    <a:pt x="134" y="229"/>
                  </a:lnTo>
                  <a:lnTo>
                    <a:pt x="145" y="252"/>
                  </a:lnTo>
                  <a:lnTo>
                    <a:pt x="159" y="276"/>
                  </a:lnTo>
                  <a:lnTo>
                    <a:pt x="175" y="300"/>
                  </a:lnTo>
                  <a:lnTo>
                    <a:pt x="196" y="324"/>
                  </a:lnTo>
                  <a:lnTo>
                    <a:pt x="165" y="307"/>
                  </a:lnTo>
                  <a:lnTo>
                    <a:pt x="139" y="288"/>
                  </a:lnTo>
                  <a:lnTo>
                    <a:pt x="116" y="267"/>
                  </a:lnTo>
                  <a:lnTo>
                    <a:pt x="96" y="243"/>
                  </a:lnTo>
                  <a:lnTo>
                    <a:pt x="79" y="219"/>
                  </a:lnTo>
                  <a:lnTo>
                    <a:pt x="64" y="193"/>
                  </a:lnTo>
                  <a:lnTo>
                    <a:pt x="52" y="167"/>
                  </a:lnTo>
                  <a:lnTo>
                    <a:pt x="43" y="142"/>
                  </a:lnTo>
                  <a:lnTo>
                    <a:pt x="34" y="118"/>
                  </a:lnTo>
                  <a:lnTo>
                    <a:pt x="28" y="96"/>
                  </a:lnTo>
                  <a:lnTo>
                    <a:pt x="22" y="77"/>
                  </a:lnTo>
                  <a:lnTo>
                    <a:pt x="19" y="61"/>
                  </a:lnTo>
                  <a:lnTo>
                    <a:pt x="17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1" name="Freeform 102"/>
            <p:cNvSpPr>
              <a:spLocks/>
            </p:cNvSpPr>
            <p:nvPr/>
          </p:nvSpPr>
          <p:spPr bwMode="auto">
            <a:xfrm>
              <a:off x="274040" y="4420662"/>
              <a:ext cx="349484" cy="465978"/>
            </a:xfrm>
            <a:custGeom>
              <a:avLst/>
              <a:gdLst>
                <a:gd name="T0" fmla="*/ 0 w 240"/>
                <a:gd name="T1" fmla="*/ 0 h 318"/>
                <a:gd name="T2" fmla="*/ 20 w 240"/>
                <a:gd name="T3" fmla="*/ 5 h 318"/>
                <a:gd name="T4" fmla="*/ 45 w 240"/>
                <a:gd name="T5" fmla="*/ 32 h 318"/>
                <a:gd name="T6" fmla="*/ 72 w 240"/>
                <a:gd name="T7" fmla="*/ 56 h 318"/>
                <a:gd name="T8" fmla="*/ 101 w 240"/>
                <a:gd name="T9" fmla="*/ 76 h 318"/>
                <a:gd name="T10" fmla="*/ 134 w 240"/>
                <a:gd name="T11" fmla="*/ 91 h 318"/>
                <a:gd name="T12" fmla="*/ 169 w 240"/>
                <a:gd name="T13" fmla="*/ 102 h 318"/>
                <a:gd name="T14" fmla="*/ 189 w 240"/>
                <a:gd name="T15" fmla="*/ 130 h 318"/>
                <a:gd name="T16" fmla="*/ 206 w 240"/>
                <a:gd name="T17" fmla="*/ 162 h 318"/>
                <a:gd name="T18" fmla="*/ 219 w 240"/>
                <a:gd name="T19" fmla="*/ 197 h 318"/>
                <a:gd name="T20" fmla="*/ 229 w 240"/>
                <a:gd name="T21" fmla="*/ 234 h 318"/>
                <a:gd name="T22" fmla="*/ 236 w 240"/>
                <a:gd name="T23" fmla="*/ 275 h 318"/>
                <a:gd name="T24" fmla="*/ 240 w 240"/>
                <a:gd name="T25" fmla="*/ 318 h 318"/>
                <a:gd name="T26" fmla="*/ 223 w 240"/>
                <a:gd name="T27" fmla="*/ 279 h 318"/>
                <a:gd name="T28" fmla="*/ 204 w 240"/>
                <a:gd name="T29" fmla="*/ 244 h 318"/>
                <a:gd name="T30" fmla="*/ 183 w 240"/>
                <a:gd name="T31" fmla="*/ 213 h 318"/>
                <a:gd name="T32" fmla="*/ 161 w 240"/>
                <a:gd name="T33" fmla="*/ 183 h 318"/>
                <a:gd name="T34" fmla="*/ 137 w 240"/>
                <a:gd name="T35" fmla="*/ 155 h 318"/>
                <a:gd name="T36" fmla="*/ 114 w 240"/>
                <a:gd name="T37" fmla="*/ 129 h 318"/>
                <a:gd name="T38" fmla="*/ 90 w 240"/>
                <a:gd name="T39" fmla="*/ 105 h 318"/>
                <a:gd name="T40" fmla="*/ 57 w 240"/>
                <a:gd name="T41" fmla="*/ 71 h 318"/>
                <a:gd name="T42" fmla="*/ 27 w 240"/>
                <a:gd name="T43" fmla="*/ 36 h 318"/>
                <a:gd name="T44" fmla="*/ 0 w 240"/>
                <a:gd name="T4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0" h="318">
                  <a:moveTo>
                    <a:pt x="0" y="0"/>
                  </a:moveTo>
                  <a:lnTo>
                    <a:pt x="20" y="5"/>
                  </a:lnTo>
                  <a:lnTo>
                    <a:pt x="45" y="32"/>
                  </a:lnTo>
                  <a:lnTo>
                    <a:pt x="72" y="56"/>
                  </a:lnTo>
                  <a:lnTo>
                    <a:pt x="101" y="76"/>
                  </a:lnTo>
                  <a:lnTo>
                    <a:pt x="134" y="91"/>
                  </a:lnTo>
                  <a:lnTo>
                    <a:pt x="169" y="102"/>
                  </a:lnTo>
                  <a:lnTo>
                    <a:pt x="189" y="130"/>
                  </a:lnTo>
                  <a:lnTo>
                    <a:pt x="206" y="162"/>
                  </a:lnTo>
                  <a:lnTo>
                    <a:pt x="219" y="197"/>
                  </a:lnTo>
                  <a:lnTo>
                    <a:pt x="229" y="234"/>
                  </a:lnTo>
                  <a:lnTo>
                    <a:pt x="236" y="275"/>
                  </a:lnTo>
                  <a:lnTo>
                    <a:pt x="240" y="318"/>
                  </a:lnTo>
                  <a:lnTo>
                    <a:pt x="223" y="279"/>
                  </a:lnTo>
                  <a:lnTo>
                    <a:pt x="204" y="244"/>
                  </a:lnTo>
                  <a:lnTo>
                    <a:pt x="183" y="213"/>
                  </a:lnTo>
                  <a:lnTo>
                    <a:pt x="161" y="183"/>
                  </a:lnTo>
                  <a:lnTo>
                    <a:pt x="137" y="155"/>
                  </a:lnTo>
                  <a:lnTo>
                    <a:pt x="114" y="129"/>
                  </a:lnTo>
                  <a:lnTo>
                    <a:pt x="90" y="105"/>
                  </a:lnTo>
                  <a:lnTo>
                    <a:pt x="57" y="71"/>
                  </a:lnTo>
                  <a:lnTo>
                    <a:pt x="27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186669" y="3619763"/>
              <a:ext cx="262113" cy="575191"/>
            </a:xfrm>
            <a:custGeom>
              <a:avLst/>
              <a:gdLst>
                <a:gd name="T0" fmla="*/ 0 w 177"/>
                <a:gd name="T1" fmla="*/ 0 h 394"/>
                <a:gd name="T2" fmla="*/ 6 w 177"/>
                <a:gd name="T3" fmla="*/ 8 h 394"/>
                <a:gd name="T4" fmla="*/ 15 w 177"/>
                <a:gd name="T5" fmla="*/ 18 h 394"/>
                <a:gd name="T6" fmla="*/ 23 w 177"/>
                <a:gd name="T7" fmla="*/ 33 h 394"/>
                <a:gd name="T8" fmla="*/ 30 w 177"/>
                <a:gd name="T9" fmla="*/ 52 h 394"/>
                <a:gd name="T10" fmla="*/ 37 w 177"/>
                <a:gd name="T11" fmla="*/ 75 h 394"/>
                <a:gd name="T12" fmla="*/ 39 w 177"/>
                <a:gd name="T13" fmla="*/ 87 h 394"/>
                <a:gd name="T14" fmla="*/ 45 w 177"/>
                <a:gd name="T15" fmla="*/ 113 h 394"/>
                <a:gd name="T16" fmla="*/ 51 w 177"/>
                <a:gd name="T17" fmla="*/ 139 h 394"/>
                <a:gd name="T18" fmla="*/ 58 w 177"/>
                <a:gd name="T19" fmla="*/ 165 h 394"/>
                <a:gd name="T20" fmla="*/ 67 w 177"/>
                <a:gd name="T21" fmla="*/ 192 h 394"/>
                <a:gd name="T22" fmla="*/ 78 w 177"/>
                <a:gd name="T23" fmla="*/ 220 h 394"/>
                <a:gd name="T24" fmla="*/ 93 w 177"/>
                <a:gd name="T25" fmla="*/ 250 h 394"/>
                <a:gd name="T26" fmla="*/ 111 w 177"/>
                <a:gd name="T27" fmla="*/ 282 h 394"/>
                <a:gd name="T28" fmla="*/ 132 w 177"/>
                <a:gd name="T29" fmla="*/ 316 h 394"/>
                <a:gd name="T30" fmla="*/ 148 w 177"/>
                <a:gd name="T31" fmla="*/ 339 h 394"/>
                <a:gd name="T32" fmla="*/ 162 w 177"/>
                <a:gd name="T33" fmla="*/ 361 h 394"/>
                <a:gd name="T34" fmla="*/ 171 w 177"/>
                <a:gd name="T35" fmla="*/ 379 h 394"/>
                <a:gd name="T36" fmla="*/ 177 w 177"/>
                <a:gd name="T37" fmla="*/ 394 h 394"/>
                <a:gd name="T38" fmla="*/ 159 w 177"/>
                <a:gd name="T39" fmla="*/ 370 h 394"/>
                <a:gd name="T40" fmla="*/ 139 w 177"/>
                <a:gd name="T41" fmla="*/ 345 h 394"/>
                <a:gd name="T42" fmla="*/ 114 w 177"/>
                <a:gd name="T43" fmla="*/ 319 h 394"/>
                <a:gd name="T44" fmla="*/ 86 w 177"/>
                <a:gd name="T45" fmla="*/ 293 h 394"/>
                <a:gd name="T46" fmla="*/ 75 w 177"/>
                <a:gd name="T47" fmla="*/ 284 h 394"/>
                <a:gd name="T48" fmla="*/ 63 w 177"/>
                <a:gd name="T49" fmla="*/ 276 h 394"/>
                <a:gd name="T50" fmla="*/ 50 w 177"/>
                <a:gd name="T51" fmla="*/ 269 h 394"/>
                <a:gd name="T52" fmla="*/ 40 w 177"/>
                <a:gd name="T53" fmla="*/ 264 h 394"/>
                <a:gd name="T54" fmla="*/ 34 w 177"/>
                <a:gd name="T55" fmla="*/ 260 h 394"/>
                <a:gd name="T56" fmla="*/ 21 w 177"/>
                <a:gd name="T57" fmla="*/ 218 h 394"/>
                <a:gd name="T58" fmla="*/ 14 w 177"/>
                <a:gd name="T59" fmla="*/ 177 h 394"/>
                <a:gd name="T60" fmla="*/ 11 w 177"/>
                <a:gd name="T61" fmla="*/ 140 h 394"/>
                <a:gd name="T62" fmla="*/ 11 w 177"/>
                <a:gd name="T63" fmla="*/ 107 h 394"/>
                <a:gd name="T64" fmla="*/ 11 w 177"/>
                <a:gd name="T65" fmla="*/ 78 h 394"/>
                <a:gd name="T66" fmla="*/ 7 w 177"/>
                <a:gd name="T67" fmla="*/ 49 h 394"/>
                <a:gd name="T68" fmla="*/ 4 w 177"/>
                <a:gd name="T69" fmla="*/ 22 h 394"/>
                <a:gd name="T70" fmla="*/ 0 w 177"/>
                <a:gd name="T71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7" h="394">
                  <a:moveTo>
                    <a:pt x="0" y="0"/>
                  </a:moveTo>
                  <a:lnTo>
                    <a:pt x="6" y="8"/>
                  </a:lnTo>
                  <a:lnTo>
                    <a:pt x="15" y="18"/>
                  </a:lnTo>
                  <a:lnTo>
                    <a:pt x="23" y="33"/>
                  </a:lnTo>
                  <a:lnTo>
                    <a:pt x="30" y="52"/>
                  </a:lnTo>
                  <a:lnTo>
                    <a:pt x="37" y="75"/>
                  </a:lnTo>
                  <a:lnTo>
                    <a:pt x="39" y="87"/>
                  </a:lnTo>
                  <a:lnTo>
                    <a:pt x="45" y="113"/>
                  </a:lnTo>
                  <a:lnTo>
                    <a:pt x="51" y="139"/>
                  </a:lnTo>
                  <a:lnTo>
                    <a:pt x="58" y="165"/>
                  </a:lnTo>
                  <a:lnTo>
                    <a:pt x="67" y="192"/>
                  </a:lnTo>
                  <a:lnTo>
                    <a:pt x="78" y="220"/>
                  </a:lnTo>
                  <a:lnTo>
                    <a:pt x="93" y="250"/>
                  </a:lnTo>
                  <a:lnTo>
                    <a:pt x="111" y="282"/>
                  </a:lnTo>
                  <a:lnTo>
                    <a:pt x="132" y="316"/>
                  </a:lnTo>
                  <a:lnTo>
                    <a:pt x="148" y="339"/>
                  </a:lnTo>
                  <a:lnTo>
                    <a:pt x="162" y="361"/>
                  </a:lnTo>
                  <a:lnTo>
                    <a:pt x="171" y="379"/>
                  </a:lnTo>
                  <a:lnTo>
                    <a:pt x="177" y="394"/>
                  </a:lnTo>
                  <a:lnTo>
                    <a:pt x="159" y="370"/>
                  </a:lnTo>
                  <a:lnTo>
                    <a:pt x="139" y="345"/>
                  </a:lnTo>
                  <a:lnTo>
                    <a:pt x="114" y="319"/>
                  </a:lnTo>
                  <a:lnTo>
                    <a:pt x="86" y="293"/>
                  </a:lnTo>
                  <a:lnTo>
                    <a:pt x="75" y="284"/>
                  </a:lnTo>
                  <a:lnTo>
                    <a:pt x="63" y="276"/>
                  </a:lnTo>
                  <a:lnTo>
                    <a:pt x="50" y="269"/>
                  </a:lnTo>
                  <a:lnTo>
                    <a:pt x="40" y="264"/>
                  </a:lnTo>
                  <a:lnTo>
                    <a:pt x="34" y="260"/>
                  </a:lnTo>
                  <a:lnTo>
                    <a:pt x="21" y="218"/>
                  </a:lnTo>
                  <a:lnTo>
                    <a:pt x="14" y="177"/>
                  </a:lnTo>
                  <a:lnTo>
                    <a:pt x="11" y="140"/>
                  </a:lnTo>
                  <a:lnTo>
                    <a:pt x="11" y="107"/>
                  </a:lnTo>
                  <a:lnTo>
                    <a:pt x="11" y="78"/>
                  </a:lnTo>
                  <a:lnTo>
                    <a:pt x="7" y="49"/>
                  </a:lnTo>
                  <a:lnTo>
                    <a:pt x="4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3" name="Freeform 104"/>
            <p:cNvSpPr>
              <a:spLocks/>
            </p:cNvSpPr>
            <p:nvPr/>
          </p:nvSpPr>
          <p:spPr bwMode="auto">
            <a:xfrm>
              <a:off x="681771" y="5374460"/>
              <a:ext cx="495102" cy="269393"/>
            </a:xfrm>
            <a:custGeom>
              <a:avLst/>
              <a:gdLst>
                <a:gd name="T0" fmla="*/ 0 w 342"/>
                <a:gd name="T1" fmla="*/ 0 h 187"/>
                <a:gd name="T2" fmla="*/ 37 w 342"/>
                <a:gd name="T3" fmla="*/ 18 h 187"/>
                <a:gd name="T4" fmla="*/ 71 w 342"/>
                <a:gd name="T5" fmla="*/ 32 h 187"/>
                <a:gd name="T6" fmla="*/ 104 w 342"/>
                <a:gd name="T7" fmla="*/ 43 h 187"/>
                <a:gd name="T8" fmla="*/ 134 w 342"/>
                <a:gd name="T9" fmla="*/ 53 h 187"/>
                <a:gd name="T10" fmla="*/ 173 w 342"/>
                <a:gd name="T11" fmla="*/ 67 h 187"/>
                <a:gd name="T12" fmla="*/ 210 w 342"/>
                <a:gd name="T13" fmla="*/ 81 h 187"/>
                <a:gd name="T14" fmla="*/ 246 w 342"/>
                <a:gd name="T15" fmla="*/ 100 h 187"/>
                <a:gd name="T16" fmla="*/ 273 w 342"/>
                <a:gd name="T17" fmla="*/ 118 h 187"/>
                <a:gd name="T18" fmla="*/ 295 w 342"/>
                <a:gd name="T19" fmla="*/ 136 h 187"/>
                <a:gd name="T20" fmla="*/ 313 w 342"/>
                <a:gd name="T21" fmla="*/ 152 h 187"/>
                <a:gd name="T22" fmla="*/ 326 w 342"/>
                <a:gd name="T23" fmla="*/ 167 h 187"/>
                <a:gd name="T24" fmla="*/ 336 w 342"/>
                <a:gd name="T25" fmla="*/ 178 h 187"/>
                <a:gd name="T26" fmla="*/ 342 w 342"/>
                <a:gd name="T27" fmla="*/ 187 h 187"/>
                <a:gd name="T28" fmla="*/ 332 w 342"/>
                <a:gd name="T29" fmla="*/ 186 h 187"/>
                <a:gd name="T30" fmla="*/ 326 w 342"/>
                <a:gd name="T31" fmla="*/ 186 h 187"/>
                <a:gd name="T32" fmla="*/ 293 w 342"/>
                <a:gd name="T33" fmla="*/ 180 h 187"/>
                <a:gd name="T34" fmla="*/ 255 w 342"/>
                <a:gd name="T35" fmla="*/ 176 h 187"/>
                <a:gd name="T36" fmla="*/ 216 w 342"/>
                <a:gd name="T37" fmla="*/ 166 h 187"/>
                <a:gd name="T38" fmla="*/ 180 w 342"/>
                <a:gd name="T39" fmla="*/ 152 h 187"/>
                <a:gd name="T40" fmla="*/ 149 w 342"/>
                <a:gd name="T41" fmla="*/ 136 h 187"/>
                <a:gd name="T42" fmla="*/ 120 w 342"/>
                <a:gd name="T43" fmla="*/ 119 h 187"/>
                <a:gd name="T44" fmla="*/ 95 w 342"/>
                <a:gd name="T45" fmla="*/ 101 h 187"/>
                <a:gd name="T46" fmla="*/ 73 w 342"/>
                <a:gd name="T47" fmla="*/ 82 h 187"/>
                <a:gd name="T48" fmla="*/ 54 w 342"/>
                <a:gd name="T49" fmla="*/ 64 h 187"/>
                <a:gd name="T50" fmla="*/ 38 w 342"/>
                <a:gd name="T51" fmla="*/ 46 h 187"/>
                <a:gd name="T52" fmla="*/ 25 w 342"/>
                <a:gd name="T53" fmla="*/ 30 h 187"/>
                <a:gd name="T54" fmla="*/ 14 w 342"/>
                <a:gd name="T55" fmla="*/ 17 h 187"/>
                <a:gd name="T56" fmla="*/ 10 w 342"/>
                <a:gd name="T57" fmla="*/ 12 h 187"/>
                <a:gd name="T58" fmla="*/ 7 w 342"/>
                <a:gd name="T59" fmla="*/ 8 h 187"/>
                <a:gd name="T60" fmla="*/ 0 w 342"/>
                <a:gd name="T61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42" h="187">
                  <a:moveTo>
                    <a:pt x="0" y="0"/>
                  </a:moveTo>
                  <a:lnTo>
                    <a:pt x="37" y="18"/>
                  </a:lnTo>
                  <a:lnTo>
                    <a:pt x="71" y="32"/>
                  </a:lnTo>
                  <a:lnTo>
                    <a:pt x="104" y="43"/>
                  </a:lnTo>
                  <a:lnTo>
                    <a:pt x="134" y="53"/>
                  </a:lnTo>
                  <a:lnTo>
                    <a:pt x="173" y="67"/>
                  </a:lnTo>
                  <a:lnTo>
                    <a:pt x="210" y="81"/>
                  </a:lnTo>
                  <a:lnTo>
                    <a:pt x="246" y="100"/>
                  </a:lnTo>
                  <a:lnTo>
                    <a:pt x="273" y="118"/>
                  </a:lnTo>
                  <a:lnTo>
                    <a:pt x="295" y="136"/>
                  </a:lnTo>
                  <a:lnTo>
                    <a:pt x="313" y="152"/>
                  </a:lnTo>
                  <a:lnTo>
                    <a:pt x="326" y="167"/>
                  </a:lnTo>
                  <a:lnTo>
                    <a:pt x="336" y="178"/>
                  </a:lnTo>
                  <a:lnTo>
                    <a:pt x="342" y="187"/>
                  </a:lnTo>
                  <a:lnTo>
                    <a:pt x="332" y="186"/>
                  </a:lnTo>
                  <a:lnTo>
                    <a:pt x="326" y="186"/>
                  </a:lnTo>
                  <a:lnTo>
                    <a:pt x="293" y="180"/>
                  </a:lnTo>
                  <a:lnTo>
                    <a:pt x="255" y="176"/>
                  </a:lnTo>
                  <a:lnTo>
                    <a:pt x="216" y="166"/>
                  </a:lnTo>
                  <a:lnTo>
                    <a:pt x="180" y="152"/>
                  </a:lnTo>
                  <a:lnTo>
                    <a:pt x="149" y="136"/>
                  </a:lnTo>
                  <a:lnTo>
                    <a:pt x="120" y="119"/>
                  </a:lnTo>
                  <a:lnTo>
                    <a:pt x="95" y="101"/>
                  </a:lnTo>
                  <a:lnTo>
                    <a:pt x="73" y="82"/>
                  </a:lnTo>
                  <a:lnTo>
                    <a:pt x="54" y="64"/>
                  </a:lnTo>
                  <a:lnTo>
                    <a:pt x="38" y="46"/>
                  </a:lnTo>
                  <a:lnTo>
                    <a:pt x="25" y="30"/>
                  </a:lnTo>
                  <a:lnTo>
                    <a:pt x="14" y="17"/>
                  </a:lnTo>
                  <a:lnTo>
                    <a:pt x="10" y="12"/>
                  </a:lnTo>
                  <a:lnTo>
                    <a:pt x="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1300648" y="5206999"/>
              <a:ext cx="232989" cy="611596"/>
            </a:xfrm>
            <a:custGeom>
              <a:avLst/>
              <a:gdLst>
                <a:gd name="T0" fmla="*/ 0 w 162"/>
                <a:gd name="T1" fmla="*/ 0 h 419"/>
                <a:gd name="T2" fmla="*/ 19 w 162"/>
                <a:gd name="T3" fmla="*/ 31 h 419"/>
                <a:gd name="T4" fmla="*/ 41 w 162"/>
                <a:gd name="T5" fmla="*/ 61 h 419"/>
                <a:gd name="T6" fmla="*/ 60 w 162"/>
                <a:gd name="T7" fmla="*/ 89 h 419"/>
                <a:gd name="T8" fmla="*/ 79 w 162"/>
                <a:gd name="T9" fmla="*/ 118 h 419"/>
                <a:gd name="T10" fmla="*/ 99 w 162"/>
                <a:gd name="T11" fmla="*/ 152 h 419"/>
                <a:gd name="T12" fmla="*/ 118 w 162"/>
                <a:gd name="T13" fmla="*/ 192 h 419"/>
                <a:gd name="T14" fmla="*/ 119 w 162"/>
                <a:gd name="T15" fmla="*/ 194 h 419"/>
                <a:gd name="T16" fmla="*/ 123 w 162"/>
                <a:gd name="T17" fmla="*/ 202 h 419"/>
                <a:gd name="T18" fmla="*/ 127 w 162"/>
                <a:gd name="T19" fmla="*/ 214 h 419"/>
                <a:gd name="T20" fmla="*/ 132 w 162"/>
                <a:gd name="T21" fmla="*/ 230 h 419"/>
                <a:gd name="T22" fmla="*/ 139 w 162"/>
                <a:gd name="T23" fmla="*/ 249 h 419"/>
                <a:gd name="T24" fmla="*/ 144 w 162"/>
                <a:gd name="T25" fmla="*/ 273 h 419"/>
                <a:gd name="T26" fmla="*/ 150 w 162"/>
                <a:gd name="T27" fmla="*/ 297 h 419"/>
                <a:gd name="T28" fmla="*/ 155 w 162"/>
                <a:gd name="T29" fmla="*/ 326 h 419"/>
                <a:gd name="T30" fmla="*/ 159 w 162"/>
                <a:gd name="T31" fmla="*/ 356 h 419"/>
                <a:gd name="T32" fmla="*/ 161 w 162"/>
                <a:gd name="T33" fmla="*/ 386 h 419"/>
                <a:gd name="T34" fmla="*/ 162 w 162"/>
                <a:gd name="T35" fmla="*/ 419 h 419"/>
                <a:gd name="T36" fmla="*/ 134 w 162"/>
                <a:gd name="T37" fmla="*/ 396 h 419"/>
                <a:gd name="T38" fmla="*/ 101 w 162"/>
                <a:gd name="T39" fmla="*/ 374 h 419"/>
                <a:gd name="T40" fmla="*/ 81 w 162"/>
                <a:gd name="T41" fmla="*/ 330 h 419"/>
                <a:gd name="T42" fmla="*/ 64 w 162"/>
                <a:gd name="T43" fmla="*/ 291 h 419"/>
                <a:gd name="T44" fmla="*/ 52 w 162"/>
                <a:gd name="T45" fmla="*/ 256 h 419"/>
                <a:gd name="T46" fmla="*/ 43 w 162"/>
                <a:gd name="T47" fmla="*/ 228 h 419"/>
                <a:gd name="T48" fmla="*/ 36 w 162"/>
                <a:gd name="T49" fmla="*/ 205 h 419"/>
                <a:gd name="T50" fmla="*/ 33 w 162"/>
                <a:gd name="T51" fmla="*/ 188 h 419"/>
                <a:gd name="T52" fmla="*/ 25 w 162"/>
                <a:gd name="T53" fmla="*/ 158 h 419"/>
                <a:gd name="T54" fmla="*/ 18 w 162"/>
                <a:gd name="T55" fmla="*/ 123 h 419"/>
                <a:gd name="T56" fmla="*/ 13 w 162"/>
                <a:gd name="T57" fmla="*/ 88 h 419"/>
                <a:gd name="T58" fmla="*/ 7 w 162"/>
                <a:gd name="T59" fmla="*/ 55 h 419"/>
                <a:gd name="T60" fmla="*/ 4 w 162"/>
                <a:gd name="T61" fmla="*/ 25 h 419"/>
                <a:gd name="T62" fmla="*/ 0 w 162"/>
                <a:gd name="T63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2" h="419">
                  <a:moveTo>
                    <a:pt x="0" y="0"/>
                  </a:moveTo>
                  <a:lnTo>
                    <a:pt x="19" y="31"/>
                  </a:lnTo>
                  <a:lnTo>
                    <a:pt x="41" y="61"/>
                  </a:lnTo>
                  <a:lnTo>
                    <a:pt x="60" y="89"/>
                  </a:lnTo>
                  <a:lnTo>
                    <a:pt x="79" y="118"/>
                  </a:lnTo>
                  <a:lnTo>
                    <a:pt x="99" y="152"/>
                  </a:lnTo>
                  <a:lnTo>
                    <a:pt x="118" y="192"/>
                  </a:lnTo>
                  <a:lnTo>
                    <a:pt x="119" y="194"/>
                  </a:lnTo>
                  <a:lnTo>
                    <a:pt x="123" y="202"/>
                  </a:lnTo>
                  <a:lnTo>
                    <a:pt x="127" y="214"/>
                  </a:lnTo>
                  <a:lnTo>
                    <a:pt x="132" y="230"/>
                  </a:lnTo>
                  <a:lnTo>
                    <a:pt x="139" y="249"/>
                  </a:lnTo>
                  <a:lnTo>
                    <a:pt x="144" y="273"/>
                  </a:lnTo>
                  <a:lnTo>
                    <a:pt x="150" y="297"/>
                  </a:lnTo>
                  <a:lnTo>
                    <a:pt x="155" y="326"/>
                  </a:lnTo>
                  <a:lnTo>
                    <a:pt x="159" y="356"/>
                  </a:lnTo>
                  <a:lnTo>
                    <a:pt x="161" y="386"/>
                  </a:lnTo>
                  <a:lnTo>
                    <a:pt x="162" y="419"/>
                  </a:lnTo>
                  <a:lnTo>
                    <a:pt x="134" y="396"/>
                  </a:lnTo>
                  <a:lnTo>
                    <a:pt x="101" y="374"/>
                  </a:lnTo>
                  <a:lnTo>
                    <a:pt x="81" y="330"/>
                  </a:lnTo>
                  <a:lnTo>
                    <a:pt x="64" y="291"/>
                  </a:lnTo>
                  <a:lnTo>
                    <a:pt x="52" y="256"/>
                  </a:lnTo>
                  <a:lnTo>
                    <a:pt x="43" y="228"/>
                  </a:lnTo>
                  <a:lnTo>
                    <a:pt x="36" y="205"/>
                  </a:lnTo>
                  <a:lnTo>
                    <a:pt x="33" y="188"/>
                  </a:lnTo>
                  <a:lnTo>
                    <a:pt x="25" y="158"/>
                  </a:lnTo>
                  <a:lnTo>
                    <a:pt x="18" y="123"/>
                  </a:lnTo>
                  <a:lnTo>
                    <a:pt x="13" y="88"/>
                  </a:lnTo>
                  <a:lnTo>
                    <a:pt x="7" y="55"/>
                  </a:lnTo>
                  <a:lnTo>
                    <a:pt x="4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5" name="Freeform 106"/>
            <p:cNvSpPr>
              <a:spLocks/>
            </p:cNvSpPr>
            <p:nvPr/>
          </p:nvSpPr>
          <p:spPr bwMode="auto">
            <a:xfrm>
              <a:off x="1220558" y="5206999"/>
              <a:ext cx="182023" cy="516944"/>
            </a:xfrm>
            <a:custGeom>
              <a:avLst/>
              <a:gdLst>
                <a:gd name="T0" fmla="*/ 34 w 125"/>
                <a:gd name="T1" fmla="*/ 0 h 358"/>
                <a:gd name="T2" fmla="*/ 37 w 125"/>
                <a:gd name="T3" fmla="*/ 25 h 358"/>
                <a:gd name="T4" fmla="*/ 40 w 125"/>
                <a:gd name="T5" fmla="*/ 56 h 358"/>
                <a:gd name="T6" fmla="*/ 46 w 125"/>
                <a:gd name="T7" fmla="*/ 91 h 358"/>
                <a:gd name="T8" fmla="*/ 52 w 125"/>
                <a:gd name="T9" fmla="*/ 127 h 358"/>
                <a:gd name="T10" fmla="*/ 58 w 125"/>
                <a:gd name="T11" fmla="*/ 162 h 358"/>
                <a:gd name="T12" fmla="*/ 66 w 125"/>
                <a:gd name="T13" fmla="*/ 195 h 358"/>
                <a:gd name="T14" fmla="*/ 71 w 125"/>
                <a:gd name="T15" fmla="*/ 209 h 358"/>
                <a:gd name="T16" fmla="*/ 76 w 125"/>
                <a:gd name="T17" fmla="*/ 229 h 358"/>
                <a:gd name="T18" fmla="*/ 84 w 125"/>
                <a:gd name="T19" fmla="*/ 254 h 358"/>
                <a:gd name="T20" fmla="*/ 94 w 125"/>
                <a:gd name="T21" fmla="*/ 285 h 358"/>
                <a:gd name="T22" fmla="*/ 108 w 125"/>
                <a:gd name="T23" fmla="*/ 319 h 358"/>
                <a:gd name="T24" fmla="*/ 125 w 125"/>
                <a:gd name="T25" fmla="*/ 358 h 358"/>
                <a:gd name="T26" fmla="*/ 75 w 125"/>
                <a:gd name="T27" fmla="*/ 337 h 358"/>
                <a:gd name="T28" fmla="*/ 22 w 125"/>
                <a:gd name="T29" fmla="*/ 320 h 358"/>
                <a:gd name="T30" fmla="*/ 12 w 125"/>
                <a:gd name="T31" fmla="*/ 279 h 358"/>
                <a:gd name="T32" fmla="*/ 6 w 125"/>
                <a:gd name="T33" fmla="*/ 240 h 358"/>
                <a:gd name="T34" fmla="*/ 1 w 125"/>
                <a:gd name="T35" fmla="*/ 200 h 358"/>
                <a:gd name="T36" fmla="*/ 0 w 125"/>
                <a:gd name="T37" fmla="*/ 163 h 358"/>
                <a:gd name="T38" fmla="*/ 2 w 125"/>
                <a:gd name="T39" fmla="*/ 128 h 358"/>
                <a:gd name="T40" fmla="*/ 9 w 125"/>
                <a:gd name="T41" fmla="*/ 91 h 358"/>
                <a:gd name="T42" fmla="*/ 17 w 125"/>
                <a:gd name="T43" fmla="*/ 56 h 358"/>
                <a:gd name="T44" fmla="*/ 25 w 125"/>
                <a:gd name="T45" fmla="*/ 26 h 358"/>
                <a:gd name="T46" fmla="*/ 34 w 125"/>
                <a:gd name="T4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5" h="358">
                  <a:moveTo>
                    <a:pt x="34" y="0"/>
                  </a:moveTo>
                  <a:lnTo>
                    <a:pt x="37" y="25"/>
                  </a:lnTo>
                  <a:lnTo>
                    <a:pt x="40" y="56"/>
                  </a:lnTo>
                  <a:lnTo>
                    <a:pt x="46" y="91"/>
                  </a:lnTo>
                  <a:lnTo>
                    <a:pt x="52" y="127"/>
                  </a:lnTo>
                  <a:lnTo>
                    <a:pt x="58" y="162"/>
                  </a:lnTo>
                  <a:lnTo>
                    <a:pt x="66" y="195"/>
                  </a:lnTo>
                  <a:lnTo>
                    <a:pt x="71" y="209"/>
                  </a:lnTo>
                  <a:lnTo>
                    <a:pt x="76" y="229"/>
                  </a:lnTo>
                  <a:lnTo>
                    <a:pt x="84" y="254"/>
                  </a:lnTo>
                  <a:lnTo>
                    <a:pt x="94" y="285"/>
                  </a:lnTo>
                  <a:lnTo>
                    <a:pt x="108" y="319"/>
                  </a:lnTo>
                  <a:lnTo>
                    <a:pt x="125" y="358"/>
                  </a:lnTo>
                  <a:lnTo>
                    <a:pt x="75" y="337"/>
                  </a:lnTo>
                  <a:lnTo>
                    <a:pt x="22" y="320"/>
                  </a:lnTo>
                  <a:lnTo>
                    <a:pt x="12" y="279"/>
                  </a:lnTo>
                  <a:lnTo>
                    <a:pt x="6" y="240"/>
                  </a:lnTo>
                  <a:lnTo>
                    <a:pt x="1" y="200"/>
                  </a:lnTo>
                  <a:lnTo>
                    <a:pt x="0" y="163"/>
                  </a:lnTo>
                  <a:lnTo>
                    <a:pt x="2" y="128"/>
                  </a:lnTo>
                  <a:lnTo>
                    <a:pt x="9" y="91"/>
                  </a:lnTo>
                  <a:lnTo>
                    <a:pt x="17" y="56"/>
                  </a:lnTo>
                  <a:lnTo>
                    <a:pt x="25" y="2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878355" y="5687538"/>
              <a:ext cx="567911" cy="240270"/>
            </a:xfrm>
            <a:custGeom>
              <a:avLst/>
              <a:gdLst>
                <a:gd name="T0" fmla="*/ 0 w 387"/>
                <a:gd name="T1" fmla="*/ 0 h 166"/>
                <a:gd name="T2" fmla="*/ 49 w 387"/>
                <a:gd name="T3" fmla="*/ 17 h 166"/>
                <a:gd name="T4" fmla="*/ 98 w 387"/>
                <a:gd name="T5" fmla="*/ 33 h 166"/>
                <a:gd name="T6" fmla="*/ 144 w 387"/>
                <a:gd name="T7" fmla="*/ 46 h 166"/>
                <a:gd name="T8" fmla="*/ 187 w 387"/>
                <a:gd name="T9" fmla="*/ 59 h 166"/>
                <a:gd name="T10" fmla="*/ 227 w 387"/>
                <a:gd name="T11" fmla="*/ 71 h 166"/>
                <a:gd name="T12" fmla="*/ 266 w 387"/>
                <a:gd name="T13" fmla="*/ 86 h 166"/>
                <a:gd name="T14" fmla="*/ 301 w 387"/>
                <a:gd name="T15" fmla="*/ 100 h 166"/>
                <a:gd name="T16" fmla="*/ 346 w 387"/>
                <a:gd name="T17" fmla="*/ 124 h 166"/>
                <a:gd name="T18" fmla="*/ 387 w 387"/>
                <a:gd name="T19" fmla="*/ 148 h 166"/>
                <a:gd name="T20" fmla="*/ 362 w 387"/>
                <a:gd name="T21" fmla="*/ 152 h 166"/>
                <a:gd name="T22" fmla="*/ 339 w 387"/>
                <a:gd name="T23" fmla="*/ 156 h 166"/>
                <a:gd name="T24" fmla="*/ 311 w 387"/>
                <a:gd name="T25" fmla="*/ 160 h 166"/>
                <a:gd name="T26" fmla="*/ 284 w 387"/>
                <a:gd name="T27" fmla="*/ 163 h 166"/>
                <a:gd name="T28" fmla="*/ 254 w 387"/>
                <a:gd name="T29" fmla="*/ 166 h 166"/>
                <a:gd name="T30" fmla="*/ 206 w 387"/>
                <a:gd name="T31" fmla="*/ 145 h 166"/>
                <a:gd name="T32" fmla="*/ 161 w 387"/>
                <a:gd name="T33" fmla="*/ 121 h 166"/>
                <a:gd name="T34" fmla="*/ 118 w 387"/>
                <a:gd name="T35" fmla="*/ 94 h 166"/>
                <a:gd name="T36" fmla="*/ 78 w 387"/>
                <a:gd name="T37" fmla="*/ 63 h 166"/>
                <a:gd name="T38" fmla="*/ 39 w 387"/>
                <a:gd name="T39" fmla="*/ 32 h 166"/>
                <a:gd name="T40" fmla="*/ 0 w 387"/>
                <a:gd name="T41" fmla="*/ 0 h 166"/>
                <a:gd name="T42" fmla="*/ 0 w 387"/>
                <a:gd name="T43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87" h="166">
                  <a:moveTo>
                    <a:pt x="0" y="0"/>
                  </a:moveTo>
                  <a:lnTo>
                    <a:pt x="49" y="17"/>
                  </a:lnTo>
                  <a:lnTo>
                    <a:pt x="98" y="33"/>
                  </a:lnTo>
                  <a:lnTo>
                    <a:pt x="144" y="46"/>
                  </a:lnTo>
                  <a:lnTo>
                    <a:pt x="187" y="59"/>
                  </a:lnTo>
                  <a:lnTo>
                    <a:pt x="227" y="71"/>
                  </a:lnTo>
                  <a:lnTo>
                    <a:pt x="266" y="86"/>
                  </a:lnTo>
                  <a:lnTo>
                    <a:pt x="301" y="100"/>
                  </a:lnTo>
                  <a:lnTo>
                    <a:pt x="346" y="124"/>
                  </a:lnTo>
                  <a:lnTo>
                    <a:pt x="387" y="148"/>
                  </a:lnTo>
                  <a:lnTo>
                    <a:pt x="362" y="152"/>
                  </a:lnTo>
                  <a:lnTo>
                    <a:pt x="339" y="156"/>
                  </a:lnTo>
                  <a:lnTo>
                    <a:pt x="311" y="160"/>
                  </a:lnTo>
                  <a:lnTo>
                    <a:pt x="284" y="163"/>
                  </a:lnTo>
                  <a:lnTo>
                    <a:pt x="254" y="166"/>
                  </a:lnTo>
                  <a:lnTo>
                    <a:pt x="206" y="145"/>
                  </a:lnTo>
                  <a:lnTo>
                    <a:pt x="161" y="121"/>
                  </a:lnTo>
                  <a:lnTo>
                    <a:pt x="118" y="94"/>
                  </a:lnTo>
                  <a:lnTo>
                    <a:pt x="78" y="63"/>
                  </a:lnTo>
                  <a:lnTo>
                    <a:pt x="39" y="3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7" name="Freeform 108"/>
            <p:cNvSpPr>
              <a:spLocks/>
            </p:cNvSpPr>
            <p:nvPr/>
          </p:nvSpPr>
          <p:spPr bwMode="auto">
            <a:xfrm>
              <a:off x="1650131" y="5541920"/>
              <a:ext cx="240270" cy="495101"/>
            </a:xfrm>
            <a:custGeom>
              <a:avLst/>
              <a:gdLst>
                <a:gd name="T0" fmla="*/ 0 w 165"/>
                <a:gd name="T1" fmla="*/ 0 h 338"/>
                <a:gd name="T2" fmla="*/ 18 w 165"/>
                <a:gd name="T3" fmla="*/ 30 h 338"/>
                <a:gd name="T4" fmla="*/ 38 w 165"/>
                <a:gd name="T5" fmla="*/ 58 h 338"/>
                <a:gd name="T6" fmla="*/ 58 w 165"/>
                <a:gd name="T7" fmla="*/ 84 h 338"/>
                <a:gd name="T8" fmla="*/ 91 w 165"/>
                <a:gd name="T9" fmla="*/ 128 h 338"/>
                <a:gd name="T10" fmla="*/ 102 w 165"/>
                <a:gd name="T11" fmla="*/ 144 h 338"/>
                <a:gd name="T12" fmla="*/ 114 w 165"/>
                <a:gd name="T13" fmla="*/ 161 h 338"/>
                <a:gd name="T14" fmla="*/ 127 w 165"/>
                <a:gd name="T15" fmla="*/ 179 h 338"/>
                <a:gd name="T16" fmla="*/ 138 w 165"/>
                <a:gd name="T17" fmla="*/ 199 h 338"/>
                <a:gd name="T18" fmla="*/ 148 w 165"/>
                <a:gd name="T19" fmla="*/ 221 h 338"/>
                <a:gd name="T20" fmla="*/ 156 w 165"/>
                <a:gd name="T21" fmla="*/ 245 h 338"/>
                <a:gd name="T22" fmla="*/ 163 w 165"/>
                <a:gd name="T23" fmla="*/ 272 h 338"/>
                <a:gd name="T24" fmla="*/ 165 w 165"/>
                <a:gd name="T25" fmla="*/ 304 h 338"/>
                <a:gd name="T26" fmla="*/ 164 w 165"/>
                <a:gd name="T27" fmla="*/ 338 h 338"/>
                <a:gd name="T28" fmla="*/ 141 w 165"/>
                <a:gd name="T29" fmla="*/ 313 h 338"/>
                <a:gd name="T30" fmla="*/ 118 w 165"/>
                <a:gd name="T31" fmla="*/ 293 h 338"/>
                <a:gd name="T32" fmla="*/ 91 w 165"/>
                <a:gd name="T33" fmla="*/ 277 h 338"/>
                <a:gd name="T34" fmla="*/ 74 w 165"/>
                <a:gd name="T35" fmla="*/ 240 h 338"/>
                <a:gd name="T36" fmla="*/ 59 w 165"/>
                <a:gd name="T37" fmla="*/ 203 h 338"/>
                <a:gd name="T38" fmla="*/ 47 w 165"/>
                <a:gd name="T39" fmla="*/ 169 h 338"/>
                <a:gd name="T40" fmla="*/ 37 w 165"/>
                <a:gd name="T41" fmla="*/ 138 h 338"/>
                <a:gd name="T42" fmla="*/ 29 w 165"/>
                <a:gd name="T43" fmla="*/ 113 h 338"/>
                <a:gd name="T44" fmla="*/ 23 w 165"/>
                <a:gd name="T45" fmla="*/ 96 h 338"/>
                <a:gd name="T46" fmla="*/ 18 w 165"/>
                <a:gd name="T47" fmla="*/ 73 h 338"/>
                <a:gd name="T48" fmla="*/ 11 w 165"/>
                <a:gd name="T49" fmla="*/ 48 h 338"/>
                <a:gd name="T50" fmla="*/ 5 w 165"/>
                <a:gd name="T51" fmla="*/ 24 h 338"/>
                <a:gd name="T52" fmla="*/ 0 w 165"/>
                <a:gd name="T53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5" h="338">
                  <a:moveTo>
                    <a:pt x="0" y="0"/>
                  </a:moveTo>
                  <a:lnTo>
                    <a:pt x="18" y="30"/>
                  </a:lnTo>
                  <a:lnTo>
                    <a:pt x="38" y="58"/>
                  </a:lnTo>
                  <a:lnTo>
                    <a:pt x="58" y="84"/>
                  </a:lnTo>
                  <a:lnTo>
                    <a:pt x="91" y="128"/>
                  </a:lnTo>
                  <a:lnTo>
                    <a:pt x="102" y="144"/>
                  </a:lnTo>
                  <a:lnTo>
                    <a:pt x="114" y="161"/>
                  </a:lnTo>
                  <a:lnTo>
                    <a:pt x="127" y="179"/>
                  </a:lnTo>
                  <a:lnTo>
                    <a:pt x="138" y="199"/>
                  </a:lnTo>
                  <a:lnTo>
                    <a:pt x="148" y="221"/>
                  </a:lnTo>
                  <a:lnTo>
                    <a:pt x="156" y="245"/>
                  </a:lnTo>
                  <a:lnTo>
                    <a:pt x="163" y="272"/>
                  </a:lnTo>
                  <a:lnTo>
                    <a:pt x="165" y="304"/>
                  </a:lnTo>
                  <a:lnTo>
                    <a:pt x="164" y="338"/>
                  </a:lnTo>
                  <a:lnTo>
                    <a:pt x="141" y="313"/>
                  </a:lnTo>
                  <a:lnTo>
                    <a:pt x="118" y="293"/>
                  </a:lnTo>
                  <a:lnTo>
                    <a:pt x="91" y="277"/>
                  </a:lnTo>
                  <a:lnTo>
                    <a:pt x="74" y="240"/>
                  </a:lnTo>
                  <a:lnTo>
                    <a:pt x="59" y="203"/>
                  </a:lnTo>
                  <a:lnTo>
                    <a:pt x="47" y="169"/>
                  </a:lnTo>
                  <a:lnTo>
                    <a:pt x="37" y="138"/>
                  </a:lnTo>
                  <a:lnTo>
                    <a:pt x="29" y="113"/>
                  </a:lnTo>
                  <a:lnTo>
                    <a:pt x="23" y="96"/>
                  </a:lnTo>
                  <a:lnTo>
                    <a:pt x="18" y="73"/>
                  </a:lnTo>
                  <a:lnTo>
                    <a:pt x="11" y="48"/>
                  </a:lnTo>
                  <a:lnTo>
                    <a:pt x="5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8" name="Freeform 109"/>
            <p:cNvSpPr>
              <a:spLocks/>
            </p:cNvSpPr>
            <p:nvPr/>
          </p:nvSpPr>
          <p:spPr bwMode="auto">
            <a:xfrm>
              <a:off x="1577322" y="5520078"/>
              <a:ext cx="160180" cy="407730"/>
            </a:xfrm>
            <a:custGeom>
              <a:avLst/>
              <a:gdLst>
                <a:gd name="T0" fmla="*/ 25 w 113"/>
                <a:gd name="T1" fmla="*/ 0 h 279"/>
                <a:gd name="T2" fmla="*/ 29 w 113"/>
                <a:gd name="T3" fmla="*/ 21 h 279"/>
                <a:gd name="T4" fmla="*/ 35 w 113"/>
                <a:gd name="T5" fmla="*/ 45 h 279"/>
                <a:gd name="T6" fmla="*/ 41 w 113"/>
                <a:gd name="T7" fmla="*/ 70 h 279"/>
                <a:gd name="T8" fmla="*/ 47 w 113"/>
                <a:gd name="T9" fmla="*/ 95 h 279"/>
                <a:gd name="T10" fmla="*/ 54 w 113"/>
                <a:gd name="T11" fmla="*/ 116 h 279"/>
                <a:gd name="T12" fmla="*/ 59 w 113"/>
                <a:gd name="T13" fmla="*/ 133 h 279"/>
                <a:gd name="T14" fmla="*/ 66 w 113"/>
                <a:gd name="T15" fmla="*/ 156 h 279"/>
                <a:gd name="T16" fmla="*/ 74 w 113"/>
                <a:gd name="T17" fmla="*/ 182 h 279"/>
                <a:gd name="T18" fmla="*/ 86 w 113"/>
                <a:gd name="T19" fmla="*/ 212 h 279"/>
                <a:gd name="T20" fmla="*/ 98 w 113"/>
                <a:gd name="T21" fmla="*/ 245 h 279"/>
                <a:gd name="T22" fmla="*/ 113 w 113"/>
                <a:gd name="T23" fmla="*/ 279 h 279"/>
                <a:gd name="T24" fmla="*/ 88 w 113"/>
                <a:gd name="T25" fmla="*/ 272 h 279"/>
                <a:gd name="T26" fmla="*/ 60 w 113"/>
                <a:gd name="T27" fmla="*/ 266 h 279"/>
                <a:gd name="T28" fmla="*/ 29 w 113"/>
                <a:gd name="T29" fmla="*/ 263 h 279"/>
                <a:gd name="T30" fmla="*/ 18 w 113"/>
                <a:gd name="T31" fmla="*/ 231 h 279"/>
                <a:gd name="T32" fmla="*/ 10 w 113"/>
                <a:gd name="T33" fmla="*/ 201 h 279"/>
                <a:gd name="T34" fmla="*/ 4 w 113"/>
                <a:gd name="T35" fmla="*/ 172 h 279"/>
                <a:gd name="T36" fmla="*/ 0 w 113"/>
                <a:gd name="T37" fmla="*/ 145 h 279"/>
                <a:gd name="T38" fmla="*/ 0 w 113"/>
                <a:gd name="T39" fmla="*/ 120 h 279"/>
                <a:gd name="T40" fmla="*/ 2 w 113"/>
                <a:gd name="T41" fmla="*/ 85 h 279"/>
                <a:gd name="T42" fmla="*/ 9 w 113"/>
                <a:gd name="T43" fmla="*/ 53 h 279"/>
                <a:gd name="T44" fmla="*/ 17 w 113"/>
                <a:gd name="T45" fmla="*/ 25 h 279"/>
                <a:gd name="T46" fmla="*/ 25 w 113"/>
                <a:gd name="T47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3" h="279">
                  <a:moveTo>
                    <a:pt x="25" y="0"/>
                  </a:moveTo>
                  <a:lnTo>
                    <a:pt x="29" y="21"/>
                  </a:lnTo>
                  <a:lnTo>
                    <a:pt x="35" y="45"/>
                  </a:lnTo>
                  <a:lnTo>
                    <a:pt x="41" y="70"/>
                  </a:lnTo>
                  <a:lnTo>
                    <a:pt x="47" y="95"/>
                  </a:lnTo>
                  <a:lnTo>
                    <a:pt x="54" y="116"/>
                  </a:lnTo>
                  <a:lnTo>
                    <a:pt x="59" y="133"/>
                  </a:lnTo>
                  <a:lnTo>
                    <a:pt x="66" y="156"/>
                  </a:lnTo>
                  <a:lnTo>
                    <a:pt x="74" y="182"/>
                  </a:lnTo>
                  <a:lnTo>
                    <a:pt x="86" y="212"/>
                  </a:lnTo>
                  <a:lnTo>
                    <a:pt x="98" y="245"/>
                  </a:lnTo>
                  <a:lnTo>
                    <a:pt x="113" y="279"/>
                  </a:lnTo>
                  <a:lnTo>
                    <a:pt x="88" y="272"/>
                  </a:lnTo>
                  <a:lnTo>
                    <a:pt x="60" y="266"/>
                  </a:lnTo>
                  <a:lnTo>
                    <a:pt x="29" y="263"/>
                  </a:lnTo>
                  <a:lnTo>
                    <a:pt x="18" y="231"/>
                  </a:lnTo>
                  <a:lnTo>
                    <a:pt x="10" y="201"/>
                  </a:lnTo>
                  <a:lnTo>
                    <a:pt x="4" y="172"/>
                  </a:lnTo>
                  <a:lnTo>
                    <a:pt x="0" y="145"/>
                  </a:lnTo>
                  <a:lnTo>
                    <a:pt x="0" y="120"/>
                  </a:lnTo>
                  <a:lnTo>
                    <a:pt x="2" y="85"/>
                  </a:lnTo>
                  <a:lnTo>
                    <a:pt x="9" y="53"/>
                  </a:lnTo>
                  <a:lnTo>
                    <a:pt x="17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19" name="Freeform 110"/>
            <p:cNvSpPr>
              <a:spLocks/>
            </p:cNvSpPr>
            <p:nvPr/>
          </p:nvSpPr>
          <p:spPr bwMode="auto">
            <a:xfrm>
              <a:off x="871074" y="5651134"/>
              <a:ext cx="684405" cy="247551"/>
            </a:xfrm>
            <a:custGeom>
              <a:avLst/>
              <a:gdLst>
                <a:gd name="T0" fmla="*/ 0 w 469"/>
                <a:gd name="T1" fmla="*/ 0 h 171"/>
                <a:gd name="T2" fmla="*/ 41 w 469"/>
                <a:gd name="T3" fmla="*/ 4 h 171"/>
                <a:gd name="T4" fmla="*/ 77 w 469"/>
                <a:gd name="T5" fmla="*/ 6 h 171"/>
                <a:gd name="T6" fmla="*/ 108 w 469"/>
                <a:gd name="T7" fmla="*/ 8 h 171"/>
                <a:gd name="T8" fmla="*/ 137 w 469"/>
                <a:gd name="T9" fmla="*/ 10 h 171"/>
                <a:gd name="T10" fmla="*/ 167 w 469"/>
                <a:gd name="T11" fmla="*/ 15 h 171"/>
                <a:gd name="T12" fmla="*/ 199 w 469"/>
                <a:gd name="T13" fmla="*/ 21 h 171"/>
                <a:gd name="T14" fmla="*/ 224 w 469"/>
                <a:gd name="T15" fmla="*/ 26 h 171"/>
                <a:gd name="T16" fmla="*/ 253 w 469"/>
                <a:gd name="T17" fmla="*/ 34 h 171"/>
                <a:gd name="T18" fmla="*/ 283 w 469"/>
                <a:gd name="T19" fmla="*/ 44 h 171"/>
                <a:gd name="T20" fmla="*/ 316 w 469"/>
                <a:gd name="T21" fmla="*/ 57 h 171"/>
                <a:gd name="T22" fmla="*/ 348 w 469"/>
                <a:gd name="T23" fmla="*/ 71 h 171"/>
                <a:gd name="T24" fmla="*/ 379 w 469"/>
                <a:gd name="T25" fmla="*/ 87 h 171"/>
                <a:gd name="T26" fmla="*/ 408 w 469"/>
                <a:gd name="T27" fmla="*/ 105 h 171"/>
                <a:gd name="T28" fmla="*/ 433 w 469"/>
                <a:gd name="T29" fmla="*/ 125 h 171"/>
                <a:gd name="T30" fmla="*/ 454 w 469"/>
                <a:gd name="T31" fmla="*/ 148 h 171"/>
                <a:gd name="T32" fmla="*/ 469 w 469"/>
                <a:gd name="T33" fmla="*/ 171 h 171"/>
                <a:gd name="T34" fmla="*/ 444 w 469"/>
                <a:gd name="T35" fmla="*/ 170 h 171"/>
                <a:gd name="T36" fmla="*/ 444 w 469"/>
                <a:gd name="T37" fmla="*/ 170 h 171"/>
                <a:gd name="T38" fmla="*/ 437 w 469"/>
                <a:gd name="T39" fmla="*/ 170 h 171"/>
                <a:gd name="T40" fmla="*/ 431 w 469"/>
                <a:gd name="T41" fmla="*/ 171 h 171"/>
                <a:gd name="T42" fmla="*/ 427 w 469"/>
                <a:gd name="T43" fmla="*/ 171 h 171"/>
                <a:gd name="T44" fmla="*/ 393 w 469"/>
                <a:gd name="T45" fmla="*/ 150 h 171"/>
                <a:gd name="T46" fmla="*/ 356 w 469"/>
                <a:gd name="T47" fmla="*/ 127 h 171"/>
                <a:gd name="T48" fmla="*/ 315 w 469"/>
                <a:gd name="T49" fmla="*/ 106 h 171"/>
                <a:gd name="T50" fmla="*/ 279 w 469"/>
                <a:gd name="T51" fmla="*/ 90 h 171"/>
                <a:gd name="T52" fmla="*/ 239 w 469"/>
                <a:gd name="T53" fmla="*/ 77 h 171"/>
                <a:gd name="T54" fmla="*/ 198 w 469"/>
                <a:gd name="T55" fmla="*/ 63 h 171"/>
                <a:gd name="T56" fmla="*/ 155 w 469"/>
                <a:gd name="T57" fmla="*/ 51 h 171"/>
                <a:gd name="T58" fmla="*/ 104 w 469"/>
                <a:gd name="T59" fmla="*/ 36 h 171"/>
                <a:gd name="T60" fmla="*/ 52 w 469"/>
                <a:gd name="T61" fmla="*/ 19 h 171"/>
                <a:gd name="T62" fmla="*/ 0 w 469"/>
                <a:gd name="T6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69" h="171">
                  <a:moveTo>
                    <a:pt x="0" y="0"/>
                  </a:moveTo>
                  <a:lnTo>
                    <a:pt x="41" y="4"/>
                  </a:lnTo>
                  <a:lnTo>
                    <a:pt x="77" y="6"/>
                  </a:lnTo>
                  <a:lnTo>
                    <a:pt x="108" y="8"/>
                  </a:lnTo>
                  <a:lnTo>
                    <a:pt x="137" y="10"/>
                  </a:lnTo>
                  <a:lnTo>
                    <a:pt x="167" y="15"/>
                  </a:lnTo>
                  <a:lnTo>
                    <a:pt x="199" y="21"/>
                  </a:lnTo>
                  <a:lnTo>
                    <a:pt x="224" y="26"/>
                  </a:lnTo>
                  <a:lnTo>
                    <a:pt x="253" y="34"/>
                  </a:lnTo>
                  <a:lnTo>
                    <a:pt x="283" y="44"/>
                  </a:lnTo>
                  <a:lnTo>
                    <a:pt x="316" y="57"/>
                  </a:lnTo>
                  <a:lnTo>
                    <a:pt x="348" y="71"/>
                  </a:lnTo>
                  <a:lnTo>
                    <a:pt x="379" y="87"/>
                  </a:lnTo>
                  <a:lnTo>
                    <a:pt x="408" y="105"/>
                  </a:lnTo>
                  <a:lnTo>
                    <a:pt x="433" y="125"/>
                  </a:lnTo>
                  <a:lnTo>
                    <a:pt x="454" y="148"/>
                  </a:lnTo>
                  <a:lnTo>
                    <a:pt x="469" y="171"/>
                  </a:lnTo>
                  <a:lnTo>
                    <a:pt x="444" y="170"/>
                  </a:lnTo>
                  <a:lnTo>
                    <a:pt x="444" y="170"/>
                  </a:lnTo>
                  <a:lnTo>
                    <a:pt x="437" y="170"/>
                  </a:lnTo>
                  <a:lnTo>
                    <a:pt x="431" y="171"/>
                  </a:lnTo>
                  <a:lnTo>
                    <a:pt x="427" y="171"/>
                  </a:lnTo>
                  <a:lnTo>
                    <a:pt x="393" y="150"/>
                  </a:lnTo>
                  <a:lnTo>
                    <a:pt x="356" y="127"/>
                  </a:lnTo>
                  <a:lnTo>
                    <a:pt x="315" y="106"/>
                  </a:lnTo>
                  <a:lnTo>
                    <a:pt x="279" y="90"/>
                  </a:lnTo>
                  <a:lnTo>
                    <a:pt x="239" y="77"/>
                  </a:lnTo>
                  <a:lnTo>
                    <a:pt x="198" y="63"/>
                  </a:lnTo>
                  <a:lnTo>
                    <a:pt x="155" y="51"/>
                  </a:lnTo>
                  <a:lnTo>
                    <a:pt x="104" y="36"/>
                  </a:lnTo>
                  <a:lnTo>
                    <a:pt x="52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1264243" y="5927808"/>
              <a:ext cx="611596" cy="145618"/>
            </a:xfrm>
            <a:custGeom>
              <a:avLst/>
              <a:gdLst>
                <a:gd name="T0" fmla="*/ 178 w 423"/>
                <a:gd name="T1" fmla="*/ 0 h 99"/>
                <a:gd name="T2" fmla="*/ 220 w 423"/>
                <a:gd name="T3" fmla="*/ 2 h 99"/>
                <a:gd name="T4" fmla="*/ 256 w 423"/>
                <a:gd name="T5" fmla="*/ 5 h 99"/>
                <a:gd name="T6" fmla="*/ 288 w 423"/>
                <a:gd name="T7" fmla="*/ 11 h 99"/>
                <a:gd name="T8" fmla="*/ 315 w 423"/>
                <a:gd name="T9" fmla="*/ 18 h 99"/>
                <a:gd name="T10" fmla="*/ 339 w 423"/>
                <a:gd name="T11" fmla="*/ 27 h 99"/>
                <a:gd name="T12" fmla="*/ 360 w 423"/>
                <a:gd name="T13" fmla="*/ 37 h 99"/>
                <a:gd name="T14" fmla="*/ 378 w 423"/>
                <a:gd name="T15" fmla="*/ 49 h 99"/>
                <a:gd name="T16" fmla="*/ 394 w 423"/>
                <a:gd name="T17" fmla="*/ 64 h 99"/>
                <a:gd name="T18" fmla="*/ 410 w 423"/>
                <a:gd name="T19" fmla="*/ 81 h 99"/>
                <a:gd name="T20" fmla="*/ 423 w 423"/>
                <a:gd name="T21" fmla="*/ 99 h 99"/>
                <a:gd name="T22" fmla="*/ 391 w 423"/>
                <a:gd name="T23" fmla="*/ 82 h 99"/>
                <a:gd name="T24" fmla="*/ 353 w 423"/>
                <a:gd name="T25" fmla="*/ 68 h 99"/>
                <a:gd name="T26" fmla="*/ 314 w 423"/>
                <a:gd name="T27" fmla="*/ 58 h 99"/>
                <a:gd name="T28" fmla="*/ 274 w 423"/>
                <a:gd name="T29" fmla="*/ 53 h 99"/>
                <a:gd name="T30" fmla="*/ 232 w 423"/>
                <a:gd name="T31" fmla="*/ 48 h 99"/>
                <a:gd name="T32" fmla="*/ 188 w 423"/>
                <a:gd name="T33" fmla="*/ 45 h 99"/>
                <a:gd name="T34" fmla="*/ 145 w 423"/>
                <a:gd name="T35" fmla="*/ 41 h 99"/>
                <a:gd name="T36" fmla="*/ 99 w 423"/>
                <a:gd name="T37" fmla="*/ 37 h 99"/>
                <a:gd name="T38" fmla="*/ 51 w 423"/>
                <a:gd name="T39" fmla="*/ 30 h 99"/>
                <a:gd name="T40" fmla="*/ 0 w 423"/>
                <a:gd name="T41" fmla="*/ 21 h 99"/>
                <a:gd name="T42" fmla="*/ 28 w 423"/>
                <a:gd name="T43" fmla="*/ 19 h 99"/>
                <a:gd name="T44" fmla="*/ 55 w 423"/>
                <a:gd name="T45" fmla="*/ 14 h 99"/>
                <a:gd name="T46" fmla="*/ 81 w 423"/>
                <a:gd name="T47" fmla="*/ 11 h 99"/>
                <a:gd name="T48" fmla="*/ 112 w 423"/>
                <a:gd name="T49" fmla="*/ 5 h 99"/>
                <a:gd name="T50" fmla="*/ 143 w 423"/>
                <a:gd name="T51" fmla="*/ 1 h 99"/>
                <a:gd name="T52" fmla="*/ 178 w 423"/>
                <a:gd name="T53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3" h="99">
                  <a:moveTo>
                    <a:pt x="178" y="0"/>
                  </a:moveTo>
                  <a:lnTo>
                    <a:pt x="220" y="2"/>
                  </a:lnTo>
                  <a:lnTo>
                    <a:pt x="256" y="5"/>
                  </a:lnTo>
                  <a:lnTo>
                    <a:pt x="288" y="11"/>
                  </a:lnTo>
                  <a:lnTo>
                    <a:pt x="315" y="18"/>
                  </a:lnTo>
                  <a:lnTo>
                    <a:pt x="339" y="27"/>
                  </a:lnTo>
                  <a:lnTo>
                    <a:pt x="360" y="37"/>
                  </a:lnTo>
                  <a:lnTo>
                    <a:pt x="378" y="49"/>
                  </a:lnTo>
                  <a:lnTo>
                    <a:pt x="394" y="64"/>
                  </a:lnTo>
                  <a:lnTo>
                    <a:pt x="410" y="81"/>
                  </a:lnTo>
                  <a:lnTo>
                    <a:pt x="423" y="99"/>
                  </a:lnTo>
                  <a:lnTo>
                    <a:pt x="391" y="82"/>
                  </a:lnTo>
                  <a:lnTo>
                    <a:pt x="353" y="68"/>
                  </a:lnTo>
                  <a:lnTo>
                    <a:pt x="314" y="58"/>
                  </a:lnTo>
                  <a:lnTo>
                    <a:pt x="274" y="53"/>
                  </a:lnTo>
                  <a:lnTo>
                    <a:pt x="232" y="48"/>
                  </a:lnTo>
                  <a:lnTo>
                    <a:pt x="188" y="45"/>
                  </a:lnTo>
                  <a:lnTo>
                    <a:pt x="145" y="41"/>
                  </a:lnTo>
                  <a:lnTo>
                    <a:pt x="99" y="37"/>
                  </a:lnTo>
                  <a:lnTo>
                    <a:pt x="51" y="30"/>
                  </a:lnTo>
                  <a:lnTo>
                    <a:pt x="0" y="21"/>
                  </a:lnTo>
                  <a:lnTo>
                    <a:pt x="28" y="19"/>
                  </a:lnTo>
                  <a:lnTo>
                    <a:pt x="55" y="14"/>
                  </a:lnTo>
                  <a:lnTo>
                    <a:pt x="81" y="11"/>
                  </a:lnTo>
                  <a:lnTo>
                    <a:pt x="112" y="5"/>
                  </a:lnTo>
                  <a:lnTo>
                    <a:pt x="143" y="1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1" name="Freeform 112"/>
            <p:cNvSpPr>
              <a:spLocks/>
            </p:cNvSpPr>
            <p:nvPr/>
          </p:nvSpPr>
          <p:spPr bwMode="auto">
            <a:xfrm>
              <a:off x="1504513" y="6226325"/>
              <a:ext cx="859147" cy="145618"/>
            </a:xfrm>
            <a:custGeom>
              <a:avLst/>
              <a:gdLst>
                <a:gd name="T0" fmla="*/ 0 w 588"/>
                <a:gd name="T1" fmla="*/ 0 h 100"/>
                <a:gd name="T2" fmla="*/ 35 w 588"/>
                <a:gd name="T3" fmla="*/ 10 h 100"/>
                <a:gd name="T4" fmla="*/ 74 w 588"/>
                <a:gd name="T5" fmla="*/ 19 h 100"/>
                <a:gd name="T6" fmla="*/ 114 w 588"/>
                <a:gd name="T7" fmla="*/ 23 h 100"/>
                <a:gd name="T8" fmla="*/ 166 w 588"/>
                <a:gd name="T9" fmla="*/ 22 h 100"/>
                <a:gd name="T10" fmla="*/ 216 w 588"/>
                <a:gd name="T11" fmla="*/ 18 h 100"/>
                <a:gd name="T12" fmla="*/ 252 w 588"/>
                <a:gd name="T13" fmla="*/ 14 h 100"/>
                <a:gd name="T14" fmla="*/ 288 w 588"/>
                <a:gd name="T15" fmla="*/ 11 h 100"/>
                <a:gd name="T16" fmla="*/ 328 w 588"/>
                <a:gd name="T17" fmla="*/ 10 h 100"/>
                <a:gd name="T18" fmla="*/ 384 w 588"/>
                <a:gd name="T19" fmla="*/ 12 h 100"/>
                <a:gd name="T20" fmla="*/ 439 w 588"/>
                <a:gd name="T21" fmla="*/ 20 h 100"/>
                <a:gd name="T22" fmla="*/ 477 w 588"/>
                <a:gd name="T23" fmla="*/ 28 h 100"/>
                <a:gd name="T24" fmla="*/ 510 w 588"/>
                <a:gd name="T25" fmla="*/ 37 h 100"/>
                <a:gd name="T26" fmla="*/ 541 w 588"/>
                <a:gd name="T27" fmla="*/ 46 h 100"/>
                <a:gd name="T28" fmla="*/ 567 w 588"/>
                <a:gd name="T29" fmla="*/ 56 h 100"/>
                <a:gd name="T30" fmla="*/ 588 w 588"/>
                <a:gd name="T31" fmla="*/ 64 h 100"/>
                <a:gd name="T32" fmla="*/ 529 w 588"/>
                <a:gd name="T33" fmla="*/ 74 h 100"/>
                <a:gd name="T34" fmla="*/ 477 w 588"/>
                <a:gd name="T35" fmla="*/ 83 h 100"/>
                <a:gd name="T36" fmla="*/ 429 w 588"/>
                <a:gd name="T37" fmla="*/ 90 h 100"/>
                <a:gd name="T38" fmla="*/ 384 w 588"/>
                <a:gd name="T39" fmla="*/ 95 h 100"/>
                <a:gd name="T40" fmla="*/ 344 w 588"/>
                <a:gd name="T41" fmla="*/ 99 h 100"/>
                <a:gd name="T42" fmla="*/ 305 w 588"/>
                <a:gd name="T43" fmla="*/ 100 h 100"/>
                <a:gd name="T44" fmla="*/ 267 w 588"/>
                <a:gd name="T45" fmla="*/ 98 h 100"/>
                <a:gd name="T46" fmla="*/ 230 w 588"/>
                <a:gd name="T47" fmla="*/ 94 h 100"/>
                <a:gd name="T48" fmla="*/ 194 w 588"/>
                <a:gd name="T49" fmla="*/ 86 h 100"/>
                <a:gd name="T50" fmla="*/ 158 w 588"/>
                <a:gd name="T51" fmla="*/ 76 h 100"/>
                <a:gd name="T52" fmla="*/ 121 w 588"/>
                <a:gd name="T53" fmla="*/ 63 h 100"/>
                <a:gd name="T54" fmla="*/ 83 w 588"/>
                <a:gd name="T55" fmla="*/ 46 h 100"/>
                <a:gd name="T56" fmla="*/ 43 w 588"/>
                <a:gd name="T57" fmla="*/ 24 h 100"/>
                <a:gd name="T58" fmla="*/ 0 w 588"/>
                <a:gd name="T59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88" h="100">
                  <a:moveTo>
                    <a:pt x="0" y="0"/>
                  </a:moveTo>
                  <a:lnTo>
                    <a:pt x="35" y="10"/>
                  </a:lnTo>
                  <a:lnTo>
                    <a:pt x="74" y="19"/>
                  </a:lnTo>
                  <a:lnTo>
                    <a:pt x="114" y="23"/>
                  </a:lnTo>
                  <a:lnTo>
                    <a:pt x="166" y="22"/>
                  </a:lnTo>
                  <a:lnTo>
                    <a:pt x="216" y="18"/>
                  </a:lnTo>
                  <a:lnTo>
                    <a:pt x="252" y="14"/>
                  </a:lnTo>
                  <a:lnTo>
                    <a:pt x="288" y="11"/>
                  </a:lnTo>
                  <a:lnTo>
                    <a:pt x="328" y="10"/>
                  </a:lnTo>
                  <a:lnTo>
                    <a:pt x="384" y="12"/>
                  </a:lnTo>
                  <a:lnTo>
                    <a:pt x="439" y="20"/>
                  </a:lnTo>
                  <a:lnTo>
                    <a:pt x="477" y="28"/>
                  </a:lnTo>
                  <a:lnTo>
                    <a:pt x="510" y="37"/>
                  </a:lnTo>
                  <a:lnTo>
                    <a:pt x="541" y="46"/>
                  </a:lnTo>
                  <a:lnTo>
                    <a:pt x="567" y="56"/>
                  </a:lnTo>
                  <a:lnTo>
                    <a:pt x="588" y="64"/>
                  </a:lnTo>
                  <a:lnTo>
                    <a:pt x="529" y="74"/>
                  </a:lnTo>
                  <a:lnTo>
                    <a:pt x="477" y="83"/>
                  </a:lnTo>
                  <a:lnTo>
                    <a:pt x="429" y="90"/>
                  </a:lnTo>
                  <a:lnTo>
                    <a:pt x="384" y="95"/>
                  </a:lnTo>
                  <a:lnTo>
                    <a:pt x="344" y="99"/>
                  </a:lnTo>
                  <a:lnTo>
                    <a:pt x="305" y="100"/>
                  </a:lnTo>
                  <a:lnTo>
                    <a:pt x="267" y="98"/>
                  </a:lnTo>
                  <a:lnTo>
                    <a:pt x="230" y="94"/>
                  </a:lnTo>
                  <a:lnTo>
                    <a:pt x="194" y="86"/>
                  </a:lnTo>
                  <a:lnTo>
                    <a:pt x="158" y="76"/>
                  </a:lnTo>
                  <a:lnTo>
                    <a:pt x="121" y="63"/>
                  </a:lnTo>
                  <a:lnTo>
                    <a:pt x="83" y="46"/>
                  </a:lnTo>
                  <a:lnTo>
                    <a:pt x="43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2" name="Freeform 113"/>
            <p:cNvSpPr>
              <a:spLocks/>
            </p:cNvSpPr>
            <p:nvPr/>
          </p:nvSpPr>
          <p:spPr bwMode="auto">
            <a:xfrm>
              <a:off x="1227839" y="5986055"/>
              <a:ext cx="662563" cy="174742"/>
            </a:xfrm>
            <a:custGeom>
              <a:avLst/>
              <a:gdLst>
                <a:gd name="T0" fmla="*/ 0 w 451"/>
                <a:gd name="T1" fmla="*/ 0 h 117"/>
                <a:gd name="T2" fmla="*/ 56 w 451"/>
                <a:gd name="T3" fmla="*/ 11 h 117"/>
                <a:gd name="T4" fmla="*/ 110 w 451"/>
                <a:gd name="T5" fmla="*/ 19 h 117"/>
                <a:gd name="T6" fmla="*/ 160 w 451"/>
                <a:gd name="T7" fmla="*/ 24 h 117"/>
                <a:gd name="T8" fmla="*/ 208 w 451"/>
                <a:gd name="T9" fmla="*/ 28 h 117"/>
                <a:gd name="T10" fmla="*/ 251 w 451"/>
                <a:gd name="T11" fmla="*/ 32 h 117"/>
                <a:gd name="T12" fmla="*/ 291 w 451"/>
                <a:gd name="T13" fmla="*/ 35 h 117"/>
                <a:gd name="T14" fmla="*/ 331 w 451"/>
                <a:gd name="T15" fmla="*/ 42 h 117"/>
                <a:gd name="T16" fmla="*/ 363 w 451"/>
                <a:gd name="T17" fmla="*/ 49 h 117"/>
                <a:gd name="T18" fmla="*/ 391 w 451"/>
                <a:gd name="T19" fmla="*/ 59 h 117"/>
                <a:gd name="T20" fmla="*/ 415 w 451"/>
                <a:gd name="T21" fmla="*/ 69 h 117"/>
                <a:gd name="T22" fmla="*/ 434 w 451"/>
                <a:gd name="T23" fmla="*/ 80 h 117"/>
                <a:gd name="T24" fmla="*/ 451 w 451"/>
                <a:gd name="T25" fmla="*/ 90 h 117"/>
                <a:gd name="T26" fmla="*/ 413 w 451"/>
                <a:gd name="T27" fmla="*/ 92 h 117"/>
                <a:gd name="T28" fmla="*/ 379 w 451"/>
                <a:gd name="T29" fmla="*/ 96 h 117"/>
                <a:gd name="T30" fmla="*/ 354 w 451"/>
                <a:gd name="T31" fmla="*/ 100 h 117"/>
                <a:gd name="T32" fmla="*/ 331 w 451"/>
                <a:gd name="T33" fmla="*/ 106 h 117"/>
                <a:gd name="T34" fmla="*/ 302 w 451"/>
                <a:gd name="T35" fmla="*/ 112 h 117"/>
                <a:gd name="T36" fmla="*/ 272 w 451"/>
                <a:gd name="T37" fmla="*/ 117 h 117"/>
                <a:gd name="T38" fmla="*/ 225 w 451"/>
                <a:gd name="T39" fmla="*/ 107 h 117"/>
                <a:gd name="T40" fmla="*/ 179 w 451"/>
                <a:gd name="T41" fmla="*/ 92 h 117"/>
                <a:gd name="T42" fmla="*/ 135 w 451"/>
                <a:gd name="T43" fmla="*/ 74 h 117"/>
                <a:gd name="T44" fmla="*/ 90 w 451"/>
                <a:gd name="T45" fmla="*/ 52 h 117"/>
                <a:gd name="T46" fmla="*/ 45 w 451"/>
                <a:gd name="T47" fmla="*/ 27 h 117"/>
                <a:gd name="T48" fmla="*/ 0 w 451"/>
                <a:gd name="T4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1" h="117">
                  <a:moveTo>
                    <a:pt x="0" y="0"/>
                  </a:moveTo>
                  <a:lnTo>
                    <a:pt x="56" y="11"/>
                  </a:lnTo>
                  <a:lnTo>
                    <a:pt x="110" y="19"/>
                  </a:lnTo>
                  <a:lnTo>
                    <a:pt x="160" y="24"/>
                  </a:lnTo>
                  <a:lnTo>
                    <a:pt x="208" y="28"/>
                  </a:lnTo>
                  <a:lnTo>
                    <a:pt x="251" y="32"/>
                  </a:lnTo>
                  <a:lnTo>
                    <a:pt x="291" y="35"/>
                  </a:lnTo>
                  <a:lnTo>
                    <a:pt x="331" y="42"/>
                  </a:lnTo>
                  <a:lnTo>
                    <a:pt x="363" y="49"/>
                  </a:lnTo>
                  <a:lnTo>
                    <a:pt x="391" y="59"/>
                  </a:lnTo>
                  <a:lnTo>
                    <a:pt x="415" y="69"/>
                  </a:lnTo>
                  <a:lnTo>
                    <a:pt x="434" y="80"/>
                  </a:lnTo>
                  <a:lnTo>
                    <a:pt x="451" y="90"/>
                  </a:lnTo>
                  <a:lnTo>
                    <a:pt x="413" y="92"/>
                  </a:lnTo>
                  <a:lnTo>
                    <a:pt x="379" y="96"/>
                  </a:lnTo>
                  <a:lnTo>
                    <a:pt x="354" y="100"/>
                  </a:lnTo>
                  <a:lnTo>
                    <a:pt x="331" y="106"/>
                  </a:lnTo>
                  <a:lnTo>
                    <a:pt x="302" y="112"/>
                  </a:lnTo>
                  <a:lnTo>
                    <a:pt x="272" y="117"/>
                  </a:lnTo>
                  <a:lnTo>
                    <a:pt x="225" y="107"/>
                  </a:lnTo>
                  <a:lnTo>
                    <a:pt x="179" y="92"/>
                  </a:lnTo>
                  <a:lnTo>
                    <a:pt x="135" y="74"/>
                  </a:lnTo>
                  <a:lnTo>
                    <a:pt x="90" y="52"/>
                  </a:lnTo>
                  <a:lnTo>
                    <a:pt x="45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4310" y="4093021"/>
              <a:ext cx="138337" cy="495101"/>
            </a:xfrm>
            <a:custGeom>
              <a:avLst/>
              <a:gdLst>
                <a:gd name="T0" fmla="*/ 92 w 92"/>
                <a:gd name="T1" fmla="*/ 0 h 340"/>
                <a:gd name="T2" fmla="*/ 87 w 92"/>
                <a:gd name="T3" fmla="*/ 21 h 340"/>
                <a:gd name="T4" fmla="*/ 82 w 92"/>
                <a:gd name="T5" fmla="*/ 48 h 340"/>
                <a:gd name="T6" fmla="*/ 76 w 92"/>
                <a:gd name="T7" fmla="*/ 79 h 340"/>
                <a:gd name="T8" fmla="*/ 69 w 92"/>
                <a:gd name="T9" fmla="*/ 113 h 340"/>
                <a:gd name="T10" fmla="*/ 63 w 92"/>
                <a:gd name="T11" fmla="*/ 151 h 340"/>
                <a:gd name="T12" fmla="*/ 56 w 92"/>
                <a:gd name="T13" fmla="*/ 190 h 340"/>
                <a:gd name="T14" fmla="*/ 50 w 92"/>
                <a:gd name="T15" fmla="*/ 229 h 340"/>
                <a:gd name="T16" fmla="*/ 45 w 92"/>
                <a:gd name="T17" fmla="*/ 268 h 340"/>
                <a:gd name="T18" fmla="*/ 41 w 92"/>
                <a:gd name="T19" fmla="*/ 305 h 340"/>
                <a:gd name="T20" fmla="*/ 39 w 92"/>
                <a:gd name="T21" fmla="*/ 340 h 340"/>
                <a:gd name="T22" fmla="*/ 27 w 92"/>
                <a:gd name="T23" fmla="*/ 323 h 340"/>
                <a:gd name="T24" fmla="*/ 14 w 92"/>
                <a:gd name="T25" fmla="*/ 307 h 340"/>
                <a:gd name="T26" fmla="*/ 13 w 92"/>
                <a:gd name="T27" fmla="*/ 259 h 340"/>
                <a:gd name="T28" fmla="*/ 9 w 92"/>
                <a:gd name="T29" fmla="*/ 213 h 340"/>
                <a:gd name="T30" fmla="*/ 0 w 92"/>
                <a:gd name="T31" fmla="*/ 171 h 340"/>
                <a:gd name="T32" fmla="*/ 10 w 92"/>
                <a:gd name="T33" fmla="*/ 139 h 340"/>
                <a:gd name="T34" fmla="*/ 22 w 92"/>
                <a:gd name="T35" fmla="*/ 109 h 340"/>
                <a:gd name="T36" fmla="*/ 37 w 92"/>
                <a:gd name="T37" fmla="*/ 81 h 340"/>
                <a:gd name="T38" fmla="*/ 52 w 92"/>
                <a:gd name="T39" fmla="*/ 56 h 340"/>
                <a:gd name="T40" fmla="*/ 67 w 92"/>
                <a:gd name="T41" fmla="*/ 34 h 340"/>
                <a:gd name="T42" fmla="*/ 81 w 92"/>
                <a:gd name="T43" fmla="*/ 14 h 340"/>
                <a:gd name="T44" fmla="*/ 92 w 92"/>
                <a:gd name="T4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2" h="340">
                  <a:moveTo>
                    <a:pt x="92" y="0"/>
                  </a:moveTo>
                  <a:lnTo>
                    <a:pt x="87" y="21"/>
                  </a:lnTo>
                  <a:lnTo>
                    <a:pt x="82" y="48"/>
                  </a:lnTo>
                  <a:lnTo>
                    <a:pt x="76" y="79"/>
                  </a:lnTo>
                  <a:lnTo>
                    <a:pt x="69" y="113"/>
                  </a:lnTo>
                  <a:lnTo>
                    <a:pt x="63" y="151"/>
                  </a:lnTo>
                  <a:lnTo>
                    <a:pt x="56" y="190"/>
                  </a:lnTo>
                  <a:lnTo>
                    <a:pt x="50" y="229"/>
                  </a:lnTo>
                  <a:lnTo>
                    <a:pt x="45" y="268"/>
                  </a:lnTo>
                  <a:lnTo>
                    <a:pt x="41" y="305"/>
                  </a:lnTo>
                  <a:lnTo>
                    <a:pt x="39" y="340"/>
                  </a:lnTo>
                  <a:lnTo>
                    <a:pt x="27" y="323"/>
                  </a:lnTo>
                  <a:lnTo>
                    <a:pt x="14" y="307"/>
                  </a:lnTo>
                  <a:lnTo>
                    <a:pt x="13" y="259"/>
                  </a:lnTo>
                  <a:lnTo>
                    <a:pt x="9" y="213"/>
                  </a:lnTo>
                  <a:lnTo>
                    <a:pt x="0" y="171"/>
                  </a:lnTo>
                  <a:lnTo>
                    <a:pt x="10" y="139"/>
                  </a:lnTo>
                  <a:lnTo>
                    <a:pt x="22" y="109"/>
                  </a:lnTo>
                  <a:lnTo>
                    <a:pt x="37" y="81"/>
                  </a:lnTo>
                  <a:lnTo>
                    <a:pt x="52" y="56"/>
                  </a:lnTo>
                  <a:lnTo>
                    <a:pt x="67" y="34"/>
                  </a:lnTo>
                  <a:lnTo>
                    <a:pt x="81" y="1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4" name="Freeform 115"/>
            <p:cNvSpPr>
              <a:spLocks/>
            </p:cNvSpPr>
            <p:nvPr/>
          </p:nvSpPr>
          <p:spPr bwMode="auto">
            <a:xfrm>
              <a:off x="2451031" y="3343088"/>
              <a:ext cx="378607" cy="880989"/>
            </a:xfrm>
            <a:custGeom>
              <a:avLst/>
              <a:gdLst>
                <a:gd name="T0" fmla="*/ 261 w 261"/>
                <a:gd name="T1" fmla="*/ 0 h 607"/>
                <a:gd name="T2" fmla="*/ 261 w 261"/>
                <a:gd name="T3" fmla="*/ 105 h 607"/>
                <a:gd name="T4" fmla="*/ 227 w 261"/>
                <a:gd name="T5" fmla="*/ 115 h 607"/>
                <a:gd name="T6" fmla="*/ 196 w 261"/>
                <a:gd name="T7" fmla="*/ 130 h 607"/>
                <a:gd name="T8" fmla="*/ 168 w 261"/>
                <a:gd name="T9" fmla="*/ 150 h 607"/>
                <a:gd name="T10" fmla="*/ 145 w 261"/>
                <a:gd name="T11" fmla="*/ 175 h 607"/>
                <a:gd name="T12" fmla="*/ 126 w 261"/>
                <a:gd name="T13" fmla="*/ 203 h 607"/>
                <a:gd name="T14" fmla="*/ 111 w 261"/>
                <a:gd name="T15" fmla="*/ 234 h 607"/>
                <a:gd name="T16" fmla="*/ 102 w 261"/>
                <a:gd name="T17" fmla="*/ 268 h 607"/>
                <a:gd name="T18" fmla="*/ 99 w 261"/>
                <a:gd name="T19" fmla="*/ 305 h 607"/>
                <a:gd name="T20" fmla="*/ 102 w 261"/>
                <a:gd name="T21" fmla="*/ 341 h 607"/>
                <a:gd name="T22" fmla="*/ 111 w 261"/>
                <a:gd name="T23" fmla="*/ 375 h 607"/>
                <a:gd name="T24" fmla="*/ 126 w 261"/>
                <a:gd name="T25" fmla="*/ 407 h 607"/>
                <a:gd name="T26" fmla="*/ 145 w 261"/>
                <a:gd name="T27" fmla="*/ 435 h 607"/>
                <a:gd name="T28" fmla="*/ 168 w 261"/>
                <a:gd name="T29" fmla="*/ 459 h 607"/>
                <a:gd name="T30" fmla="*/ 196 w 261"/>
                <a:gd name="T31" fmla="*/ 480 h 607"/>
                <a:gd name="T32" fmla="*/ 227 w 261"/>
                <a:gd name="T33" fmla="*/ 494 h 607"/>
                <a:gd name="T34" fmla="*/ 261 w 261"/>
                <a:gd name="T35" fmla="*/ 505 h 607"/>
                <a:gd name="T36" fmla="*/ 261 w 261"/>
                <a:gd name="T37" fmla="*/ 607 h 607"/>
                <a:gd name="T38" fmla="*/ 218 w 261"/>
                <a:gd name="T39" fmla="*/ 598 h 607"/>
                <a:gd name="T40" fmla="*/ 177 w 261"/>
                <a:gd name="T41" fmla="*/ 582 h 607"/>
                <a:gd name="T42" fmla="*/ 139 w 261"/>
                <a:gd name="T43" fmla="*/ 562 h 607"/>
                <a:gd name="T44" fmla="*/ 105 w 261"/>
                <a:gd name="T45" fmla="*/ 536 h 607"/>
                <a:gd name="T46" fmla="*/ 75 w 261"/>
                <a:gd name="T47" fmla="*/ 506 h 607"/>
                <a:gd name="T48" fmla="*/ 49 w 261"/>
                <a:gd name="T49" fmla="*/ 471 h 607"/>
                <a:gd name="T50" fmla="*/ 28 w 261"/>
                <a:gd name="T51" fmla="*/ 434 h 607"/>
                <a:gd name="T52" fmla="*/ 12 w 261"/>
                <a:gd name="T53" fmla="*/ 392 h 607"/>
                <a:gd name="T54" fmla="*/ 3 w 261"/>
                <a:gd name="T55" fmla="*/ 349 h 607"/>
                <a:gd name="T56" fmla="*/ 0 w 261"/>
                <a:gd name="T57" fmla="*/ 304 h 607"/>
                <a:gd name="T58" fmla="*/ 3 w 261"/>
                <a:gd name="T59" fmla="*/ 259 h 607"/>
                <a:gd name="T60" fmla="*/ 12 w 261"/>
                <a:gd name="T61" fmla="*/ 215 h 607"/>
                <a:gd name="T62" fmla="*/ 28 w 261"/>
                <a:gd name="T63" fmla="*/ 175 h 607"/>
                <a:gd name="T64" fmla="*/ 49 w 261"/>
                <a:gd name="T65" fmla="*/ 136 h 607"/>
                <a:gd name="T66" fmla="*/ 75 w 261"/>
                <a:gd name="T67" fmla="*/ 103 h 607"/>
                <a:gd name="T68" fmla="*/ 105 w 261"/>
                <a:gd name="T69" fmla="*/ 72 h 607"/>
                <a:gd name="T70" fmla="*/ 139 w 261"/>
                <a:gd name="T71" fmla="*/ 46 h 607"/>
                <a:gd name="T72" fmla="*/ 177 w 261"/>
                <a:gd name="T73" fmla="*/ 25 h 607"/>
                <a:gd name="T74" fmla="*/ 218 w 261"/>
                <a:gd name="T75" fmla="*/ 10 h 607"/>
                <a:gd name="T76" fmla="*/ 261 w 261"/>
                <a:gd name="T77" fmla="*/ 0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1" h="607">
                  <a:moveTo>
                    <a:pt x="261" y="0"/>
                  </a:moveTo>
                  <a:lnTo>
                    <a:pt x="261" y="105"/>
                  </a:lnTo>
                  <a:lnTo>
                    <a:pt x="227" y="115"/>
                  </a:lnTo>
                  <a:lnTo>
                    <a:pt x="196" y="130"/>
                  </a:lnTo>
                  <a:lnTo>
                    <a:pt x="168" y="150"/>
                  </a:lnTo>
                  <a:lnTo>
                    <a:pt x="145" y="175"/>
                  </a:lnTo>
                  <a:lnTo>
                    <a:pt x="126" y="203"/>
                  </a:lnTo>
                  <a:lnTo>
                    <a:pt x="111" y="234"/>
                  </a:lnTo>
                  <a:lnTo>
                    <a:pt x="102" y="268"/>
                  </a:lnTo>
                  <a:lnTo>
                    <a:pt x="99" y="305"/>
                  </a:lnTo>
                  <a:lnTo>
                    <a:pt x="102" y="341"/>
                  </a:lnTo>
                  <a:lnTo>
                    <a:pt x="111" y="375"/>
                  </a:lnTo>
                  <a:lnTo>
                    <a:pt x="126" y="407"/>
                  </a:lnTo>
                  <a:lnTo>
                    <a:pt x="145" y="435"/>
                  </a:lnTo>
                  <a:lnTo>
                    <a:pt x="168" y="459"/>
                  </a:lnTo>
                  <a:lnTo>
                    <a:pt x="196" y="480"/>
                  </a:lnTo>
                  <a:lnTo>
                    <a:pt x="227" y="494"/>
                  </a:lnTo>
                  <a:lnTo>
                    <a:pt x="261" y="505"/>
                  </a:lnTo>
                  <a:lnTo>
                    <a:pt x="261" y="607"/>
                  </a:lnTo>
                  <a:lnTo>
                    <a:pt x="218" y="598"/>
                  </a:lnTo>
                  <a:lnTo>
                    <a:pt x="177" y="582"/>
                  </a:lnTo>
                  <a:lnTo>
                    <a:pt x="139" y="562"/>
                  </a:lnTo>
                  <a:lnTo>
                    <a:pt x="105" y="536"/>
                  </a:lnTo>
                  <a:lnTo>
                    <a:pt x="75" y="506"/>
                  </a:lnTo>
                  <a:lnTo>
                    <a:pt x="49" y="471"/>
                  </a:lnTo>
                  <a:lnTo>
                    <a:pt x="28" y="434"/>
                  </a:lnTo>
                  <a:lnTo>
                    <a:pt x="12" y="392"/>
                  </a:lnTo>
                  <a:lnTo>
                    <a:pt x="3" y="349"/>
                  </a:lnTo>
                  <a:lnTo>
                    <a:pt x="0" y="304"/>
                  </a:lnTo>
                  <a:lnTo>
                    <a:pt x="3" y="259"/>
                  </a:lnTo>
                  <a:lnTo>
                    <a:pt x="12" y="215"/>
                  </a:lnTo>
                  <a:lnTo>
                    <a:pt x="28" y="175"/>
                  </a:lnTo>
                  <a:lnTo>
                    <a:pt x="49" y="136"/>
                  </a:lnTo>
                  <a:lnTo>
                    <a:pt x="75" y="103"/>
                  </a:lnTo>
                  <a:lnTo>
                    <a:pt x="105" y="72"/>
                  </a:lnTo>
                  <a:lnTo>
                    <a:pt x="139" y="46"/>
                  </a:lnTo>
                  <a:lnTo>
                    <a:pt x="177" y="25"/>
                  </a:lnTo>
                  <a:lnTo>
                    <a:pt x="218" y="10"/>
                  </a:lnTo>
                  <a:lnTo>
                    <a:pt x="261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5" name="Freeform 116"/>
            <p:cNvSpPr>
              <a:spLocks/>
            </p:cNvSpPr>
            <p:nvPr/>
          </p:nvSpPr>
          <p:spPr bwMode="auto">
            <a:xfrm>
              <a:off x="2742267" y="3648886"/>
              <a:ext cx="87371" cy="276674"/>
            </a:xfrm>
            <a:custGeom>
              <a:avLst/>
              <a:gdLst>
                <a:gd name="T0" fmla="*/ 60 w 60"/>
                <a:gd name="T1" fmla="*/ 0 h 186"/>
                <a:gd name="T2" fmla="*/ 60 w 60"/>
                <a:gd name="T3" fmla="*/ 186 h 186"/>
                <a:gd name="T4" fmla="*/ 39 w 60"/>
                <a:gd name="T5" fmla="*/ 174 h 186"/>
                <a:gd name="T6" fmla="*/ 24 w 60"/>
                <a:gd name="T7" fmla="*/ 159 h 186"/>
                <a:gd name="T8" fmla="*/ 10 w 60"/>
                <a:gd name="T9" fmla="*/ 138 h 186"/>
                <a:gd name="T10" fmla="*/ 2 w 60"/>
                <a:gd name="T11" fmla="*/ 117 h 186"/>
                <a:gd name="T12" fmla="*/ 0 w 60"/>
                <a:gd name="T13" fmla="*/ 92 h 186"/>
                <a:gd name="T14" fmla="*/ 2 w 60"/>
                <a:gd name="T15" fmla="*/ 68 h 186"/>
                <a:gd name="T16" fmla="*/ 10 w 60"/>
                <a:gd name="T17" fmla="*/ 47 h 186"/>
                <a:gd name="T18" fmla="*/ 24 w 60"/>
                <a:gd name="T19" fmla="*/ 27 h 186"/>
                <a:gd name="T20" fmla="*/ 39 w 60"/>
                <a:gd name="T21" fmla="*/ 11 h 186"/>
                <a:gd name="T22" fmla="*/ 60 w 60"/>
                <a:gd name="T2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186">
                  <a:moveTo>
                    <a:pt x="60" y="0"/>
                  </a:moveTo>
                  <a:lnTo>
                    <a:pt x="60" y="186"/>
                  </a:lnTo>
                  <a:lnTo>
                    <a:pt x="39" y="174"/>
                  </a:lnTo>
                  <a:lnTo>
                    <a:pt x="24" y="159"/>
                  </a:lnTo>
                  <a:lnTo>
                    <a:pt x="10" y="138"/>
                  </a:lnTo>
                  <a:lnTo>
                    <a:pt x="2" y="117"/>
                  </a:lnTo>
                  <a:lnTo>
                    <a:pt x="0" y="92"/>
                  </a:lnTo>
                  <a:lnTo>
                    <a:pt x="2" y="68"/>
                  </a:lnTo>
                  <a:lnTo>
                    <a:pt x="10" y="47"/>
                  </a:lnTo>
                  <a:lnTo>
                    <a:pt x="24" y="27"/>
                  </a:lnTo>
                  <a:lnTo>
                    <a:pt x="39" y="1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2152514" y="3059133"/>
              <a:ext cx="677124" cy="1478023"/>
            </a:xfrm>
            <a:custGeom>
              <a:avLst/>
              <a:gdLst>
                <a:gd name="T0" fmla="*/ 467 w 467"/>
                <a:gd name="T1" fmla="*/ 0 h 1013"/>
                <a:gd name="T2" fmla="*/ 467 w 467"/>
                <a:gd name="T3" fmla="*/ 93 h 1013"/>
                <a:gd name="T4" fmla="*/ 417 w 467"/>
                <a:gd name="T5" fmla="*/ 101 h 1013"/>
                <a:gd name="T6" fmla="*/ 369 w 467"/>
                <a:gd name="T7" fmla="*/ 115 h 1013"/>
                <a:gd name="T8" fmla="*/ 324 w 467"/>
                <a:gd name="T9" fmla="*/ 135 h 1013"/>
                <a:gd name="T10" fmla="*/ 282 w 467"/>
                <a:gd name="T11" fmla="*/ 161 h 1013"/>
                <a:gd name="T12" fmla="*/ 243 w 467"/>
                <a:gd name="T13" fmla="*/ 191 h 1013"/>
                <a:gd name="T14" fmla="*/ 209 w 467"/>
                <a:gd name="T15" fmla="*/ 226 h 1013"/>
                <a:gd name="T16" fmla="*/ 178 w 467"/>
                <a:gd name="T17" fmla="*/ 264 h 1013"/>
                <a:gd name="T18" fmla="*/ 152 w 467"/>
                <a:gd name="T19" fmla="*/ 305 h 1013"/>
                <a:gd name="T20" fmla="*/ 131 w 467"/>
                <a:gd name="T21" fmla="*/ 349 h 1013"/>
                <a:gd name="T22" fmla="*/ 116 w 467"/>
                <a:gd name="T23" fmla="*/ 398 h 1013"/>
                <a:gd name="T24" fmla="*/ 107 w 467"/>
                <a:gd name="T25" fmla="*/ 447 h 1013"/>
                <a:gd name="T26" fmla="*/ 103 w 467"/>
                <a:gd name="T27" fmla="*/ 499 h 1013"/>
                <a:gd name="T28" fmla="*/ 107 w 467"/>
                <a:gd name="T29" fmla="*/ 551 h 1013"/>
                <a:gd name="T30" fmla="*/ 116 w 467"/>
                <a:gd name="T31" fmla="*/ 600 h 1013"/>
                <a:gd name="T32" fmla="*/ 131 w 467"/>
                <a:gd name="T33" fmla="*/ 648 h 1013"/>
                <a:gd name="T34" fmla="*/ 152 w 467"/>
                <a:gd name="T35" fmla="*/ 693 h 1013"/>
                <a:gd name="T36" fmla="*/ 178 w 467"/>
                <a:gd name="T37" fmla="*/ 734 h 1013"/>
                <a:gd name="T38" fmla="*/ 209 w 467"/>
                <a:gd name="T39" fmla="*/ 773 h 1013"/>
                <a:gd name="T40" fmla="*/ 243 w 467"/>
                <a:gd name="T41" fmla="*/ 806 h 1013"/>
                <a:gd name="T42" fmla="*/ 282 w 467"/>
                <a:gd name="T43" fmla="*/ 837 h 1013"/>
                <a:gd name="T44" fmla="*/ 324 w 467"/>
                <a:gd name="T45" fmla="*/ 863 h 1013"/>
                <a:gd name="T46" fmla="*/ 369 w 467"/>
                <a:gd name="T47" fmla="*/ 882 h 1013"/>
                <a:gd name="T48" fmla="*/ 417 w 467"/>
                <a:gd name="T49" fmla="*/ 897 h 1013"/>
                <a:gd name="T50" fmla="*/ 467 w 467"/>
                <a:gd name="T51" fmla="*/ 906 h 1013"/>
                <a:gd name="T52" fmla="*/ 467 w 467"/>
                <a:gd name="T53" fmla="*/ 1013 h 1013"/>
                <a:gd name="T54" fmla="*/ 411 w 467"/>
                <a:gd name="T55" fmla="*/ 1006 h 1013"/>
                <a:gd name="T56" fmla="*/ 359 w 467"/>
                <a:gd name="T57" fmla="*/ 992 h 1013"/>
                <a:gd name="T58" fmla="*/ 308 w 467"/>
                <a:gd name="T59" fmla="*/ 974 h 1013"/>
                <a:gd name="T60" fmla="*/ 260 w 467"/>
                <a:gd name="T61" fmla="*/ 951 h 1013"/>
                <a:gd name="T62" fmla="*/ 215 w 467"/>
                <a:gd name="T63" fmla="*/ 922 h 1013"/>
                <a:gd name="T64" fmla="*/ 173 w 467"/>
                <a:gd name="T65" fmla="*/ 889 h 1013"/>
                <a:gd name="T66" fmla="*/ 135 w 467"/>
                <a:gd name="T67" fmla="*/ 853 h 1013"/>
                <a:gd name="T68" fmla="*/ 101 w 467"/>
                <a:gd name="T69" fmla="*/ 811 h 1013"/>
                <a:gd name="T70" fmla="*/ 72 w 467"/>
                <a:gd name="T71" fmla="*/ 767 h 1013"/>
                <a:gd name="T72" fmla="*/ 46 w 467"/>
                <a:gd name="T73" fmla="*/ 720 h 1013"/>
                <a:gd name="T74" fmla="*/ 27 w 467"/>
                <a:gd name="T75" fmla="*/ 670 h 1013"/>
                <a:gd name="T76" fmla="*/ 11 w 467"/>
                <a:gd name="T77" fmla="*/ 617 h 1013"/>
                <a:gd name="T78" fmla="*/ 2 w 467"/>
                <a:gd name="T79" fmla="*/ 563 h 1013"/>
                <a:gd name="T80" fmla="*/ 0 w 467"/>
                <a:gd name="T81" fmla="*/ 507 h 1013"/>
                <a:gd name="T82" fmla="*/ 2 w 467"/>
                <a:gd name="T83" fmla="*/ 451 h 1013"/>
                <a:gd name="T84" fmla="*/ 11 w 467"/>
                <a:gd name="T85" fmla="*/ 396 h 1013"/>
                <a:gd name="T86" fmla="*/ 27 w 467"/>
                <a:gd name="T87" fmla="*/ 344 h 1013"/>
                <a:gd name="T88" fmla="*/ 46 w 467"/>
                <a:gd name="T89" fmla="*/ 293 h 1013"/>
                <a:gd name="T90" fmla="*/ 72 w 467"/>
                <a:gd name="T91" fmla="*/ 246 h 1013"/>
                <a:gd name="T92" fmla="*/ 101 w 467"/>
                <a:gd name="T93" fmla="*/ 202 h 1013"/>
                <a:gd name="T94" fmla="*/ 135 w 467"/>
                <a:gd name="T95" fmla="*/ 161 h 1013"/>
                <a:gd name="T96" fmla="*/ 173 w 467"/>
                <a:gd name="T97" fmla="*/ 124 h 1013"/>
                <a:gd name="T98" fmla="*/ 215 w 467"/>
                <a:gd name="T99" fmla="*/ 92 h 1013"/>
                <a:gd name="T100" fmla="*/ 260 w 467"/>
                <a:gd name="T101" fmla="*/ 63 h 1013"/>
                <a:gd name="T102" fmla="*/ 308 w 467"/>
                <a:gd name="T103" fmla="*/ 40 h 1013"/>
                <a:gd name="T104" fmla="*/ 359 w 467"/>
                <a:gd name="T105" fmla="*/ 21 h 1013"/>
                <a:gd name="T106" fmla="*/ 411 w 467"/>
                <a:gd name="T107" fmla="*/ 8 h 1013"/>
                <a:gd name="T108" fmla="*/ 467 w 467"/>
                <a:gd name="T109" fmla="*/ 0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67" h="1013">
                  <a:moveTo>
                    <a:pt x="467" y="0"/>
                  </a:moveTo>
                  <a:lnTo>
                    <a:pt x="467" y="93"/>
                  </a:lnTo>
                  <a:lnTo>
                    <a:pt x="417" y="101"/>
                  </a:lnTo>
                  <a:lnTo>
                    <a:pt x="369" y="115"/>
                  </a:lnTo>
                  <a:lnTo>
                    <a:pt x="324" y="135"/>
                  </a:lnTo>
                  <a:lnTo>
                    <a:pt x="282" y="161"/>
                  </a:lnTo>
                  <a:lnTo>
                    <a:pt x="243" y="191"/>
                  </a:lnTo>
                  <a:lnTo>
                    <a:pt x="209" y="226"/>
                  </a:lnTo>
                  <a:lnTo>
                    <a:pt x="178" y="264"/>
                  </a:lnTo>
                  <a:lnTo>
                    <a:pt x="152" y="305"/>
                  </a:lnTo>
                  <a:lnTo>
                    <a:pt x="131" y="349"/>
                  </a:lnTo>
                  <a:lnTo>
                    <a:pt x="116" y="398"/>
                  </a:lnTo>
                  <a:lnTo>
                    <a:pt x="107" y="447"/>
                  </a:lnTo>
                  <a:lnTo>
                    <a:pt x="103" y="499"/>
                  </a:lnTo>
                  <a:lnTo>
                    <a:pt x="107" y="551"/>
                  </a:lnTo>
                  <a:lnTo>
                    <a:pt x="116" y="600"/>
                  </a:lnTo>
                  <a:lnTo>
                    <a:pt x="131" y="648"/>
                  </a:lnTo>
                  <a:lnTo>
                    <a:pt x="152" y="693"/>
                  </a:lnTo>
                  <a:lnTo>
                    <a:pt x="178" y="734"/>
                  </a:lnTo>
                  <a:lnTo>
                    <a:pt x="209" y="773"/>
                  </a:lnTo>
                  <a:lnTo>
                    <a:pt x="243" y="806"/>
                  </a:lnTo>
                  <a:lnTo>
                    <a:pt x="282" y="837"/>
                  </a:lnTo>
                  <a:lnTo>
                    <a:pt x="324" y="863"/>
                  </a:lnTo>
                  <a:lnTo>
                    <a:pt x="369" y="882"/>
                  </a:lnTo>
                  <a:lnTo>
                    <a:pt x="417" y="897"/>
                  </a:lnTo>
                  <a:lnTo>
                    <a:pt x="467" y="906"/>
                  </a:lnTo>
                  <a:lnTo>
                    <a:pt x="467" y="1013"/>
                  </a:lnTo>
                  <a:lnTo>
                    <a:pt x="411" y="1006"/>
                  </a:lnTo>
                  <a:lnTo>
                    <a:pt x="359" y="992"/>
                  </a:lnTo>
                  <a:lnTo>
                    <a:pt x="308" y="974"/>
                  </a:lnTo>
                  <a:lnTo>
                    <a:pt x="260" y="951"/>
                  </a:lnTo>
                  <a:lnTo>
                    <a:pt x="215" y="922"/>
                  </a:lnTo>
                  <a:lnTo>
                    <a:pt x="173" y="889"/>
                  </a:lnTo>
                  <a:lnTo>
                    <a:pt x="135" y="853"/>
                  </a:lnTo>
                  <a:lnTo>
                    <a:pt x="101" y="811"/>
                  </a:lnTo>
                  <a:lnTo>
                    <a:pt x="72" y="767"/>
                  </a:lnTo>
                  <a:lnTo>
                    <a:pt x="46" y="720"/>
                  </a:lnTo>
                  <a:lnTo>
                    <a:pt x="27" y="670"/>
                  </a:lnTo>
                  <a:lnTo>
                    <a:pt x="11" y="617"/>
                  </a:lnTo>
                  <a:lnTo>
                    <a:pt x="2" y="563"/>
                  </a:lnTo>
                  <a:lnTo>
                    <a:pt x="0" y="507"/>
                  </a:lnTo>
                  <a:lnTo>
                    <a:pt x="2" y="451"/>
                  </a:lnTo>
                  <a:lnTo>
                    <a:pt x="11" y="396"/>
                  </a:lnTo>
                  <a:lnTo>
                    <a:pt x="27" y="344"/>
                  </a:lnTo>
                  <a:lnTo>
                    <a:pt x="46" y="293"/>
                  </a:lnTo>
                  <a:lnTo>
                    <a:pt x="72" y="246"/>
                  </a:lnTo>
                  <a:lnTo>
                    <a:pt x="101" y="202"/>
                  </a:lnTo>
                  <a:lnTo>
                    <a:pt x="135" y="161"/>
                  </a:lnTo>
                  <a:lnTo>
                    <a:pt x="173" y="124"/>
                  </a:lnTo>
                  <a:lnTo>
                    <a:pt x="215" y="92"/>
                  </a:lnTo>
                  <a:lnTo>
                    <a:pt x="260" y="63"/>
                  </a:lnTo>
                  <a:lnTo>
                    <a:pt x="308" y="40"/>
                  </a:lnTo>
                  <a:lnTo>
                    <a:pt x="359" y="21"/>
                  </a:lnTo>
                  <a:lnTo>
                    <a:pt x="411" y="8"/>
                  </a:lnTo>
                  <a:lnTo>
                    <a:pt x="467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7" name="Freeform 118"/>
            <p:cNvSpPr>
              <a:spLocks/>
            </p:cNvSpPr>
            <p:nvPr/>
          </p:nvSpPr>
          <p:spPr bwMode="auto">
            <a:xfrm>
              <a:off x="1555479" y="2476661"/>
              <a:ext cx="1274159" cy="2642967"/>
            </a:xfrm>
            <a:custGeom>
              <a:avLst/>
              <a:gdLst>
                <a:gd name="T0" fmla="*/ 874 w 874"/>
                <a:gd name="T1" fmla="*/ 299 h 1816"/>
                <a:gd name="T2" fmla="*/ 751 w 874"/>
                <a:gd name="T3" fmla="*/ 319 h 1816"/>
                <a:gd name="T4" fmla="*/ 637 w 874"/>
                <a:gd name="T5" fmla="*/ 364 h 1816"/>
                <a:gd name="T6" fmla="*/ 537 w 874"/>
                <a:gd name="T7" fmla="*/ 428 h 1816"/>
                <a:gd name="T8" fmla="*/ 451 w 874"/>
                <a:gd name="T9" fmla="*/ 512 h 1816"/>
                <a:gd name="T10" fmla="*/ 382 w 874"/>
                <a:gd name="T11" fmla="*/ 610 h 1816"/>
                <a:gd name="T12" fmla="*/ 334 w 874"/>
                <a:gd name="T13" fmla="*/ 721 h 1816"/>
                <a:gd name="T14" fmla="*/ 309 w 874"/>
                <a:gd name="T15" fmla="*/ 843 h 1816"/>
                <a:gd name="T16" fmla="*/ 309 w 874"/>
                <a:gd name="T17" fmla="*/ 970 h 1816"/>
                <a:gd name="T18" fmla="*/ 334 w 874"/>
                <a:gd name="T19" fmla="*/ 1092 h 1816"/>
                <a:gd name="T20" fmla="*/ 382 w 874"/>
                <a:gd name="T21" fmla="*/ 1203 h 1816"/>
                <a:gd name="T22" fmla="*/ 451 w 874"/>
                <a:gd name="T23" fmla="*/ 1302 h 1816"/>
                <a:gd name="T24" fmla="*/ 537 w 874"/>
                <a:gd name="T25" fmla="*/ 1384 h 1816"/>
                <a:gd name="T26" fmla="*/ 637 w 874"/>
                <a:gd name="T27" fmla="*/ 1450 h 1816"/>
                <a:gd name="T28" fmla="*/ 751 w 874"/>
                <a:gd name="T29" fmla="*/ 1494 h 1816"/>
                <a:gd name="T30" fmla="*/ 874 w 874"/>
                <a:gd name="T31" fmla="*/ 1515 h 1816"/>
                <a:gd name="T32" fmla="*/ 794 w 874"/>
                <a:gd name="T33" fmla="*/ 1809 h 1816"/>
                <a:gd name="T34" fmla="*/ 641 w 874"/>
                <a:gd name="T35" fmla="*/ 1776 h 1816"/>
                <a:gd name="T36" fmla="*/ 498 w 874"/>
                <a:gd name="T37" fmla="*/ 1719 h 1816"/>
                <a:gd name="T38" fmla="*/ 370 w 874"/>
                <a:gd name="T39" fmla="*/ 1639 h 1816"/>
                <a:gd name="T40" fmla="*/ 255 w 874"/>
                <a:gd name="T41" fmla="*/ 1539 h 1816"/>
                <a:gd name="T42" fmla="*/ 159 w 874"/>
                <a:gd name="T43" fmla="*/ 1422 h 1816"/>
                <a:gd name="T44" fmla="*/ 84 w 874"/>
                <a:gd name="T45" fmla="*/ 1289 h 1816"/>
                <a:gd name="T46" fmla="*/ 31 w 874"/>
                <a:gd name="T47" fmla="*/ 1143 h 1816"/>
                <a:gd name="T48" fmla="*/ 4 w 874"/>
                <a:gd name="T49" fmla="*/ 988 h 1816"/>
                <a:gd name="T50" fmla="*/ 4 w 874"/>
                <a:gd name="T51" fmla="*/ 827 h 1816"/>
                <a:gd name="T52" fmla="*/ 31 w 874"/>
                <a:gd name="T53" fmla="*/ 672 h 1816"/>
                <a:gd name="T54" fmla="*/ 84 w 874"/>
                <a:gd name="T55" fmla="*/ 526 h 1816"/>
                <a:gd name="T56" fmla="*/ 159 w 874"/>
                <a:gd name="T57" fmla="*/ 394 h 1816"/>
                <a:gd name="T58" fmla="*/ 255 w 874"/>
                <a:gd name="T59" fmla="*/ 276 h 1816"/>
                <a:gd name="T60" fmla="*/ 370 w 874"/>
                <a:gd name="T61" fmla="*/ 176 h 1816"/>
                <a:gd name="T62" fmla="*/ 498 w 874"/>
                <a:gd name="T63" fmla="*/ 96 h 1816"/>
                <a:gd name="T64" fmla="*/ 641 w 874"/>
                <a:gd name="T65" fmla="*/ 39 h 1816"/>
                <a:gd name="T66" fmla="*/ 794 w 874"/>
                <a:gd name="T67" fmla="*/ 5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74" h="1816">
                  <a:moveTo>
                    <a:pt x="874" y="0"/>
                  </a:moveTo>
                  <a:lnTo>
                    <a:pt x="874" y="299"/>
                  </a:lnTo>
                  <a:lnTo>
                    <a:pt x="812" y="306"/>
                  </a:lnTo>
                  <a:lnTo>
                    <a:pt x="751" y="319"/>
                  </a:lnTo>
                  <a:lnTo>
                    <a:pt x="693" y="338"/>
                  </a:lnTo>
                  <a:lnTo>
                    <a:pt x="637" y="364"/>
                  </a:lnTo>
                  <a:lnTo>
                    <a:pt x="586" y="394"/>
                  </a:lnTo>
                  <a:lnTo>
                    <a:pt x="537" y="428"/>
                  </a:lnTo>
                  <a:lnTo>
                    <a:pt x="491" y="468"/>
                  </a:lnTo>
                  <a:lnTo>
                    <a:pt x="451" y="512"/>
                  </a:lnTo>
                  <a:lnTo>
                    <a:pt x="414" y="559"/>
                  </a:lnTo>
                  <a:lnTo>
                    <a:pt x="382" y="610"/>
                  </a:lnTo>
                  <a:lnTo>
                    <a:pt x="355" y="665"/>
                  </a:lnTo>
                  <a:lnTo>
                    <a:pt x="334" y="721"/>
                  </a:lnTo>
                  <a:lnTo>
                    <a:pt x="318" y="781"/>
                  </a:lnTo>
                  <a:lnTo>
                    <a:pt x="309" y="843"/>
                  </a:lnTo>
                  <a:lnTo>
                    <a:pt x="306" y="907"/>
                  </a:lnTo>
                  <a:lnTo>
                    <a:pt x="309" y="970"/>
                  </a:lnTo>
                  <a:lnTo>
                    <a:pt x="318" y="1032"/>
                  </a:lnTo>
                  <a:lnTo>
                    <a:pt x="334" y="1092"/>
                  </a:lnTo>
                  <a:lnTo>
                    <a:pt x="355" y="1149"/>
                  </a:lnTo>
                  <a:lnTo>
                    <a:pt x="382" y="1203"/>
                  </a:lnTo>
                  <a:lnTo>
                    <a:pt x="414" y="1254"/>
                  </a:lnTo>
                  <a:lnTo>
                    <a:pt x="451" y="1302"/>
                  </a:lnTo>
                  <a:lnTo>
                    <a:pt x="491" y="1345"/>
                  </a:lnTo>
                  <a:lnTo>
                    <a:pt x="537" y="1384"/>
                  </a:lnTo>
                  <a:lnTo>
                    <a:pt x="586" y="1419"/>
                  </a:lnTo>
                  <a:lnTo>
                    <a:pt x="637" y="1450"/>
                  </a:lnTo>
                  <a:lnTo>
                    <a:pt x="693" y="1474"/>
                  </a:lnTo>
                  <a:lnTo>
                    <a:pt x="751" y="1494"/>
                  </a:lnTo>
                  <a:lnTo>
                    <a:pt x="812" y="1507"/>
                  </a:lnTo>
                  <a:lnTo>
                    <a:pt x="874" y="1515"/>
                  </a:lnTo>
                  <a:lnTo>
                    <a:pt x="874" y="1816"/>
                  </a:lnTo>
                  <a:lnTo>
                    <a:pt x="794" y="1809"/>
                  </a:lnTo>
                  <a:lnTo>
                    <a:pt x="716" y="1796"/>
                  </a:lnTo>
                  <a:lnTo>
                    <a:pt x="641" y="1776"/>
                  </a:lnTo>
                  <a:lnTo>
                    <a:pt x="568" y="1750"/>
                  </a:lnTo>
                  <a:lnTo>
                    <a:pt x="498" y="1719"/>
                  </a:lnTo>
                  <a:lnTo>
                    <a:pt x="432" y="1682"/>
                  </a:lnTo>
                  <a:lnTo>
                    <a:pt x="370" y="1639"/>
                  </a:lnTo>
                  <a:lnTo>
                    <a:pt x="310" y="1592"/>
                  </a:lnTo>
                  <a:lnTo>
                    <a:pt x="255" y="1539"/>
                  </a:lnTo>
                  <a:lnTo>
                    <a:pt x="206" y="1482"/>
                  </a:lnTo>
                  <a:lnTo>
                    <a:pt x="159" y="1422"/>
                  </a:lnTo>
                  <a:lnTo>
                    <a:pt x="119" y="1356"/>
                  </a:lnTo>
                  <a:lnTo>
                    <a:pt x="84" y="1289"/>
                  </a:lnTo>
                  <a:lnTo>
                    <a:pt x="55" y="1218"/>
                  </a:lnTo>
                  <a:lnTo>
                    <a:pt x="31" y="1143"/>
                  </a:lnTo>
                  <a:lnTo>
                    <a:pt x="14" y="1067"/>
                  </a:lnTo>
                  <a:lnTo>
                    <a:pt x="4" y="988"/>
                  </a:lnTo>
                  <a:lnTo>
                    <a:pt x="0" y="907"/>
                  </a:lnTo>
                  <a:lnTo>
                    <a:pt x="4" y="827"/>
                  </a:lnTo>
                  <a:lnTo>
                    <a:pt x="14" y="748"/>
                  </a:lnTo>
                  <a:lnTo>
                    <a:pt x="31" y="672"/>
                  </a:lnTo>
                  <a:lnTo>
                    <a:pt x="55" y="597"/>
                  </a:lnTo>
                  <a:lnTo>
                    <a:pt x="84" y="526"/>
                  </a:lnTo>
                  <a:lnTo>
                    <a:pt x="119" y="458"/>
                  </a:lnTo>
                  <a:lnTo>
                    <a:pt x="159" y="394"/>
                  </a:lnTo>
                  <a:lnTo>
                    <a:pt x="206" y="333"/>
                  </a:lnTo>
                  <a:lnTo>
                    <a:pt x="255" y="276"/>
                  </a:lnTo>
                  <a:lnTo>
                    <a:pt x="310" y="224"/>
                  </a:lnTo>
                  <a:lnTo>
                    <a:pt x="370" y="176"/>
                  </a:lnTo>
                  <a:lnTo>
                    <a:pt x="432" y="134"/>
                  </a:lnTo>
                  <a:lnTo>
                    <a:pt x="498" y="96"/>
                  </a:lnTo>
                  <a:lnTo>
                    <a:pt x="568" y="65"/>
                  </a:lnTo>
                  <a:lnTo>
                    <a:pt x="641" y="39"/>
                  </a:lnTo>
                  <a:lnTo>
                    <a:pt x="716" y="19"/>
                  </a:lnTo>
                  <a:lnTo>
                    <a:pt x="794" y="5"/>
                  </a:lnTo>
                  <a:lnTo>
                    <a:pt x="874" y="0"/>
                  </a:lnTo>
                  <a:close/>
                </a:path>
              </a:pathLst>
            </a:custGeom>
            <a:solidFill>
              <a:srgbClr val="00549A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8" name="Freeform 119"/>
            <p:cNvSpPr>
              <a:spLocks/>
            </p:cNvSpPr>
            <p:nvPr/>
          </p:nvSpPr>
          <p:spPr bwMode="auto">
            <a:xfrm>
              <a:off x="3645100" y="3976527"/>
              <a:ext cx="538787" cy="487820"/>
            </a:xfrm>
            <a:custGeom>
              <a:avLst/>
              <a:gdLst>
                <a:gd name="T0" fmla="*/ 369 w 369"/>
                <a:gd name="T1" fmla="*/ 0 h 333"/>
                <a:gd name="T2" fmla="*/ 356 w 369"/>
                <a:gd name="T3" fmla="*/ 72 h 333"/>
                <a:gd name="T4" fmla="*/ 338 w 369"/>
                <a:gd name="T5" fmla="*/ 140 h 333"/>
                <a:gd name="T6" fmla="*/ 315 w 369"/>
                <a:gd name="T7" fmla="*/ 207 h 333"/>
                <a:gd name="T8" fmla="*/ 287 w 369"/>
                <a:gd name="T9" fmla="*/ 271 h 333"/>
                <a:gd name="T10" fmla="*/ 254 w 369"/>
                <a:gd name="T11" fmla="*/ 333 h 333"/>
                <a:gd name="T12" fmla="*/ 0 w 369"/>
                <a:gd name="T13" fmla="*/ 185 h 333"/>
                <a:gd name="T14" fmla="*/ 18 w 369"/>
                <a:gd name="T15" fmla="*/ 154 h 333"/>
                <a:gd name="T16" fmla="*/ 32 w 369"/>
                <a:gd name="T17" fmla="*/ 121 h 333"/>
                <a:gd name="T18" fmla="*/ 33 w 369"/>
                <a:gd name="T19" fmla="*/ 120 h 333"/>
                <a:gd name="T20" fmla="*/ 41 w 369"/>
                <a:gd name="T21" fmla="*/ 101 h 333"/>
                <a:gd name="T22" fmla="*/ 44 w 369"/>
                <a:gd name="T23" fmla="*/ 94 h 333"/>
                <a:gd name="T24" fmla="*/ 50 w 369"/>
                <a:gd name="T25" fmla="*/ 77 h 333"/>
                <a:gd name="T26" fmla="*/ 53 w 369"/>
                <a:gd name="T27" fmla="*/ 70 h 333"/>
                <a:gd name="T28" fmla="*/ 58 w 369"/>
                <a:gd name="T29" fmla="*/ 53 h 333"/>
                <a:gd name="T30" fmla="*/ 60 w 369"/>
                <a:gd name="T31" fmla="*/ 45 h 333"/>
                <a:gd name="T32" fmla="*/ 71 w 369"/>
                <a:gd name="T33" fmla="*/ 3 h 333"/>
                <a:gd name="T34" fmla="*/ 369 w 369"/>
                <a:gd name="T35" fmla="*/ 0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" h="333">
                  <a:moveTo>
                    <a:pt x="369" y="0"/>
                  </a:moveTo>
                  <a:lnTo>
                    <a:pt x="356" y="72"/>
                  </a:lnTo>
                  <a:lnTo>
                    <a:pt x="338" y="140"/>
                  </a:lnTo>
                  <a:lnTo>
                    <a:pt x="315" y="207"/>
                  </a:lnTo>
                  <a:lnTo>
                    <a:pt x="287" y="271"/>
                  </a:lnTo>
                  <a:lnTo>
                    <a:pt x="254" y="333"/>
                  </a:lnTo>
                  <a:lnTo>
                    <a:pt x="0" y="185"/>
                  </a:lnTo>
                  <a:lnTo>
                    <a:pt x="18" y="154"/>
                  </a:lnTo>
                  <a:lnTo>
                    <a:pt x="32" y="121"/>
                  </a:lnTo>
                  <a:lnTo>
                    <a:pt x="33" y="120"/>
                  </a:lnTo>
                  <a:lnTo>
                    <a:pt x="41" y="101"/>
                  </a:lnTo>
                  <a:lnTo>
                    <a:pt x="44" y="94"/>
                  </a:lnTo>
                  <a:lnTo>
                    <a:pt x="50" y="77"/>
                  </a:lnTo>
                  <a:lnTo>
                    <a:pt x="53" y="70"/>
                  </a:lnTo>
                  <a:lnTo>
                    <a:pt x="58" y="53"/>
                  </a:lnTo>
                  <a:lnTo>
                    <a:pt x="60" y="45"/>
                  </a:lnTo>
                  <a:lnTo>
                    <a:pt x="71" y="3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3441234" y="2731493"/>
              <a:ext cx="589753" cy="640719"/>
            </a:xfrm>
            <a:custGeom>
              <a:avLst/>
              <a:gdLst>
                <a:gd name="T0" fmla="*/ 151 w 406"/>
                <a:gd name="T1" fmla="*/ 0 h 440"/>
                <a:gd name="T2" fmla="*/ 201 w 406"/>
                <a:gd name="T3" fmla="*/ 41 h 440"/>
                <a:gd name="T4" fmla="*/ 249 w 406"/>
                <a:gd name="T5" fmla="*/ 85 h 440"/>
                <a:gd name="T6" fmla="*/ 294 w 406"/>
                <a:gd name="T7" fmla="*/ 133 h 440"/>
                <a:gd name="T8" fmla="*/ 334 w 406"/>
                <a:gd name="T9" fmla="*/ 183 h 440"/>
                <a:gd name="T10" fmla="*/ 372 w 406"/>
                <a:gd name="T11" fmla="*/ 237 h 440"/>
                <a:gd name="T12" fmla="*/ 406 w 406"/>
                <a:gd name="T13" fmla="*/ 293 h 440"/>
                <a:gd name="T14" fmla="*/ 152 w 406"/>
                <a:gd name="T15" fmla="*/ 440 h 440"/>
                <a:gd name="T16" fmla="*/ 152 w 406"/>
                <a:gd name="T17" fmla="*/ 440 h 440"/>
                <a:gd name="T18" fmla="*/ 137 w 406"/>
                <a:gd name="T19" fmla="*/ 414 h 440"/>
                <a:gd name="T20" fmla="*/ 134 w 406"/>
                <a:gd name="T21" fmla="*/ 409 h 440"/>
                <a:gd name="T22" fmla="*/ 121 w 406"/>
                <a:gd name="T23" fmla="*/ 389 h 440"/>
                <a:gd name="T24" fmla="*/ 118 w 406"/>
                <a:gd name="T25" fmla="*/ 385 h 440"/>
                <a:gd name="T26" fmla="*/ 104 w 406"/>
                <a:gd name="T27" fmla="*/ 364 h 440"/>
                <a:gd name="T28" fmla="*/ 101 w 406"/>
                <a:gd name="T29" fmla="*/ 362 h 440"/>
                <a:gd name="T30" fmla="*/ 85 w 406"/>
                <a:gd name="T31" fmla="*/ 340 h 440"/>
                <a:gd name="T32" fmla="*/ 85 w 406"/>
                <a:gd name="T33" fmla="*/ 340 h 440"/>
                <a:gd name="T34" fmla="*/ 44 w 406"/>
                <a:gd name="T35" fmla="*/ 297 h 440"/>
                <a:gd name="T36" fmla="*/ 0 w 406"/>
                <a:gd name="T37" fmla="*/ 257 h 440"/>
                <a:gd name="T38" fmla="*/ 151 w 406"/>
                <a:gd name="T39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06" h="440">
                  <a:moveTo>
                    <a:pt x="151" y="0"/>
                  </a:moveTo>
                  <a:lnTo>
                    <a:pt x="201" y="41"/>
                  </a:lnTo>
                  <a:lnTo>
                    <a:pt x="249" y="85"/>
                  </a:lnTo>
                  <a:lnTo>
                    <a:pt x="294" y="133"/>
                  </a:lnTo>
                  <a:lnTo>
                    <a:pt x="334" y="183"/>
                  </a:lnTo>
                  <a:lnTo>
                    <a:pt x="372" y="237"/>
                  </a:lnTo>
                  <a:lnTo>
                    <a:pt x="406" y="293"/>
                  </a:lnTo>
                  <a:lnTo>
                    <a:pt x="152" y="440"/>
                  </a:lnTo>
                  <a:lnTo>
                    <a:pt x="152" y="440"/>
                  </a:lnTo>
                  <a:lnTo>
                    <a:pt x="137" y="414"/>
                  </a:lnTo>
                  <a:lnTo>
                    <a:pt x="134" y="409"/>
                  </a:lnTo>
                  <a:lnTo>
                    <a:pt x="121" y="389"/>
                  </a:lnTo>
                  <a:lnTo>
                    <a:pt x="118" y="385"/>
                  </a:lnTo>
                  <a:lnTo>
                    <a:pt x="104" y="364"/>
                  </a:lnTo>
                  <a:lnTo>
                    <a:pt x="101" y="362"/>
                  </a:lnTo>
                  <a:lnTo>
                    <a:pt x="85" y="340"/>
                  </a:lnTo>
                  <a:lnTo>
                    <a:pt x="85" y="340"/>
                  </a:lnTo>
                  <a:lnTo>
                    <a:pt x="44" y="297"/>
                  </a:lnTo>
                  <a:lnTo>
                    <a:pt x="0" y="257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0" name="Freeform 121"/>
            <p:cNvSpPr>
              <a:spLocks/>
            </p:cNvSpPr>
            <p:nvPr/>
          </p:nvSpPr>
          <p:spPr bwMode="auto">
            <a:xfrm>
              <a:off x="3717909" y="3292122"/>
              <a:ext cx="480540" cy="538787"/>
            </a:xfrm>
            <a:custGeom>
              <a:avLst/>
              <a:gdLst>
                <a:gd name="T0" fmla="*/ 258 w 327"/>
                <a:gd name="T1" fmla="*/ 0 h 369"/>
                <a:gd name="T2" fmla="*/ 282 w 327"/>
                <a:gd name="T3" fmla="*/ 66 h 369"/>
                <a:gd name="T4" fmla="*/ 301 w 327"/>
                <a:gd name="T5" fmla="*/ 133 h 369"/>
                <a:gd name="T6" fmla="*/ 315 w 327"/>
                <a:gd name="T7" fmla="*/ 202 h 369"/>
                <a:gd name="T8" fmla="*/ 323 w 327"/>
                <a:gd name="T9" fmla="*/ 273 h 369"/>
                <a:gd name="T10" fmla="*/ 327 w 327"/>
                <a:gd name="T11" fmla="*/ 345 h 369"/>
                <a:gd name="T12" fmla="*/ 325 w 327"/>
                <a:gd name="T13" fmla="*/ 366 h 369"/>
                <a:gd name="T14" fmla="*/ 33 w 327"/>
                <a:gd name="T15" fmla="*/ 369 h 369"/>
                <a:gd name="T16" fmla="*/ 33 w 327"/>
                <a:gd name="T17" fmla="*/ 345 h 369"/>
                <a:gd name="T18" fmla="*/ 33 w 327"/>
                <a:gd name="T19" fmla="*/ 316 h 369"/>
                <a:gd name="T20" fmla="*/ 32 w 327"/>
                <a:gd name="T21" fmla="*/ 306 h 369"/>
                <a:gd name="T22" fmla="*/ 31 w 327"/>
                <a:gd name="T23" fmla="*/ 289 h 369"/>
                <a:gd name="T24" fmla="*/ 30 w 327"/>
                <a:gd name="T25" fmla="*/ 275 h 369"/>
                <a:gd name="T26" fmla="*/ 27 w 327"/>
                <a:gd name="T27" fmla="*/ 262 h 369"/>
                <a:gd name="T28" fmla="*/ 25 w 327"/>
                <a:gd name="T29" fmla="*/ 246 h 369"/>
                <a:gd name="T30" fmla="*/ 24 w 327"/>
                <a:gd name="T31" fmla="*/ 238 h 369"/>
                <a:gd name="T32" fmla="*/ 14 w 327"/>
                <a:gd name="T33" fmla="*/ 193 h 369"/>
                <a:gd name="T34" fmla="*/ 0 w 327"/>
                <a:gd name="T35" fmla="*/ 149 h 369"/>
                <a:gd name="T36" fmla="*/ 0 w 327"/>
                <a:gd name="T37" fmla="*/ 149 h 369"/>
                <a:gd name="T38" fmla="*/ 258 w 327"/>
                <a:gd name="T39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7" h="369">
                  <a:moveTo>
                    <a:pt x="258" y="0"/>
                  </a:moveTo>
                  <a:lnTo>
                    <a:pt x="282" y="66"/>
                  </a:lnTo>
                  <a:lnTo>
                    <a:pt x="301" y="133"/>
                  </a:lnTo>
                  <a:lnTo>
                    <a:pt x="315" y="202"/>
                  </a:lnTo>
                  <a:lnTo>
                    <a:pt x="323" y="273"/>
                  </a:lnTo>
                  <a:lnTo>
                    <a:pt x="327" y="345"/>
                  </a:lnTo>
                  <a:lnTo>
                    <a:pt x="325" y="366"/>
                  </a:lnTo>
                  <a:lnTo>
                    <a:pt x="33" y="369"/>
                  </a:lnTo>
                  <a:lnTo>
                    <a:pt x="33" y="345"/>
                  </a:lnTo>
                  <a:lnTo>
                    <a:pt x="33" y="316"/>
                  </a:lnTo>
                  <a:lnTo>
                    <a:pt x="32" y="306"/>
                  </a:lnTo>
                  <a:lnTo>
                    <a:pt x="31" y="289"/>
                  </a:lnTo>
                  <a:lnTo>
                    <a:pt x="30" y="275"/>
                  </a:lnTo>
                  <a:lnTo>
                    <a:pt x="27" y="262"/>
                  </a:lnTo>
                  <a:lnTo>
                    <a:pt x="25" y="246"/>
                  </a:lnTo>
                  <a:lnTo>
                    <a:pt x="24" y="238"/>
                  </a:lnTo>
                  <a:lnTo>
                    <a:pt x="14" y="193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2975256" y="2476661"/>
              <a:ext cx="560630" cy="546068"/>
            </a:xfrm>
            <a:custGeom>
              <a:avLst/>
              <a:gdLst>
                <a:gd name="T0" fmla="*/ 0 w 383"/>
                <a:gd name="T1" fmla="*/ 0 h 375"/>
                <a:gd name="T2" fmla="*/ 69 w 383"/>
                <a:gd name="T3" fmla="*/ 8 h 375"/>
                <a:gd name="T4" fmla="*/ 135 w 383"/>
                <a:gd name="T5" fmla="*/ 20 h 375"/>
                <a:gd name="T6" fmla="*/ 200 w 383"/>
                <a:gd name="T7" fmla="*/ 38 h 375"/>
                <a:gd name="T8" fmla="*/ 264 w 383"/>
                <a:gd name="T9" fmla="*/ 61 h 375"/>
                <a:gd name="T10" fmla="*/ 325 w 383"/>
                <a:gd name="T11" fmla="*/ 88 h 375"/>
                <a:gd name="T12" fmla="*/ 383 w 383"/>
                <a:gd name="T13" fmla="*/ 119 h 375"/>
                <a:gd name="T14" fmla="*/ 234 w 383"/>
                <a:gd name="T15" fmla="*/ 375 h 375"/>
                <a:gd name="T16" fmla="*/ 180 w 383"/>
                <a:gd name="T17" fmla="*/ 347 h 375"/>
                <a:gd name="T18" fmla="*/ 179 w 383"/>
                <a:gd name="T19" fmla="*/ 347 h 375"/>
                <a:gd name="T20" fmla="*/ 152 w 383"/>
                <a:gd name="T21" fmla="*/ 335 h 375"/>
                <a:gd name="T22" fmla="*/ 151 w 383"/>
                <a:gd name="T23" fmla="*/ 335 h 375"/>
                <a:gd name="T24" fmla="*/ 124 w 383"/>
                <a:gd name="T25" fmla="*/ 325 h 375"/>
                <a:gd name="T26" fmla="*/ 121 w 383"/>
                <a:gd name="T27" fmla="*/ 325 h 375"/>
                <a:gd name="T28" fmla="*/ 94 w 383"/>
                <a:gd name="T29" fmla="*/ 317 h 375"/>
                <a:gd name="T30" fmla="*/ 92 w 383"/>
                <a:gd name="T31" fmla="*/ 316 h 375"/>
                <a:gd name="T32" fmla="*/ 65 w 383"/>
                <a:gd name="T33" fmla="*/ 309 h 375"/>
                <a:gd name="T34" fmla="*/ 62 w 383"/>
                <a:gd name="T35" fmla="*/ 308 h 375"/>
                <a:gd name="T36" fmla="*/ 35 w 383"/>
                <a:gd name="T37" fmla="*/ 304 h 375"/>
                <a:gd name="T38" fmla="*/ 30 w 383"/>
                <a:gd name="T39" fmla="*/ 303 h 375"/>
                <a:gd name="T40" fmla="*/ 0 w 383"/>
                <a:gd name="T41" fmla="*/ 299 h 375"/>
                <a:gd name="T42" fmla="*/ 0 w 383"/>
                <a:gd name="T43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83" h="375">
                  <a:moveTo>
                    <a:pt x="0" y="0"/>
                  </a:moveTo>
                  <a:lnTo>
                    <a:pt x="69" y="8"/>
                  </a:lnTo>
                  <a:lnTo>
                    <a:pt x="135" y="20"/>
                  </a:lnTo>
                  <a:lnTo>
                    <a:pt x="200" y="38"/>
                  </a:lnTo>
                  <a:lnTo>
                    <a:pt x="264" y="61"/>
                  </a:lnTo>
                  <a:lnTo>
                    <a:pt x="325" y="88"/>
                  </a:lnTo>
                  <a:lnTo>
                    <a:pt x="383" y="119"/>
                  </a:lnTo>
                  <a:lnTo>
                    <a:pt x="234" y="375"/>
                  </a:lnTo>
                  <a:lnTo>
                    <a:pt x="180" y="347"/>
                  </a:lnTo>
                  <a:lnTo>
                    <a:pt x="179" y="347"/>
                  </a:lnTo>
                  <a:lnTo>
                    <a:pt x="152" y="335"/>
                  </a:lnTo>
                  <a:lnTo>
                    <a:pt x="151" y="335"/>
                  </a:lnTo>
                  <a:lnTo>
                    <a:pt x="124" y="325"/>
                  </a:lnTo>
                  <a:lnTo>
                    <a:pt x="121" y="325"/>
                  </a:lnTo>
                  <a:lnTo>
                    <a:pt x="94" y="317"/>
                  </a:lnTo>
                  <a:lnTo>
                    <a:pt x="92" y="316"/>
                  </a:lnTo>
                  <a:lnTo>
                    <a:pt x="65" y="309"/>
                  </a:lnTo>
                  <a:lnTo>
                    <a:pt x="62" y="308"/>
                  </a:lnTo>
                  <a:lnTo>
                    <a:pt x="35" y="304"/>
                  </a:lnTo>
                  <a:lnTo>
                    <a:pt x="30" y="303"/>
                  </a:lnTo>
                  <a:lnTo>
                    <a:pt x="0" y="2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3361144" y="4369695"/>
              <a:ext cx="575192" cy="553348"/>
            </a:xfrm>
            <a:custGeom>
              <a:avLst/>
              <a:gdLst>
                <a:gd name="T0" fmla="*/ 139 w 396"/>
                <a:gd name="T1" fmla="*/ 0 h 379"/>
                <a:gd name="T2" fmla="*/ 396 w 396"/>
                <a:gd name="T3" fmla="*/ 150 h 379"/>
                <a:gd name="T4" fmla="*/ 354 w 396"/>
                <a:gd name="T5" fmla="*/ 202 h 379"/>
                <a:gd name="T6" fmla="*/ 308 w 396"/>
                <a:gd name="T7" fmla="*/ 252 h 379"/>
                <a:gd name="T8" fmla="*/ 257 w 396"/>
                <a:gd name="T9" fmla="*/ 298 h 379"/>
                <a:gd name="T10" fmla="*/ 204 w 396"/>
                <a:gd name="T11" fmla="*/ 341 h 379"/>
                <a:gd name="T12" fmla="*/ 148 w 396"/>
                <a:gd name="T13" fmla="*/ 379 h 379"/>
                <a:gd name="T14" fmla="*/ 0 w 396"/>
                <a:gd name="T15" fmla="*/ 121 h 379"/>
                <a:gd name="T16" fmla="*/ 0 w 396"/>
                <a:gd name="T17" fmla="*/ 121 h 379"/>
                <a:gd name="T18" fmla="*/ 38 w 396"/>
                <a:gd name="T19" fmla="*/ 95 h 379"/>
                <a:gd name="T20" fmla="*/ 73 w 396"/>
                <a:gd name="T21" fmla="*/ 67 h 379"/>
                <a:gd name="T22" fmla="*/ 75 w 396"/>
                <a:gd name="T23" fmla="*/ 65 h 379"/>
                <a:gd name="T24" fmla="*/ 91 w 396"/>
                <a:gd name="T25" fmla="*/ 52 h 379"/>
                <a:gd name="T26" fmla="*/ 93 w 396"/>
                <a:gd name="T27" fmla="*/ 49 h 379"/>
                <a:gd name="T28" fmla="*/ 117 w 396"/>
                <a:gd name="T29" fmla="*/ 25 h 379"/>
                <a:gd name="T30" fmla="*/ 139 w 396"/>
                <a:gd name="T3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6" h="379">
                  <a:moveTo>
                    <a:pt x="139" y="0"/>
                  </a:moveTo>
                  <a:lnTo>
                    <a:pt x="396" y="150"/>
                  </a:lnTo>
                  <a:lnTo>
                    <a:pt x="354" y="202"/>
                  </a:lnTo>
                  <a:lnTo>
                    <a:pt x="308" y="252"/>
                  </a:lnTo>
                  <a:lnTo>
                    <a:pt x="257" y="298"/>
                  </a:lnTo>
                  <a:lnTo>
                    <a:pt x="204" y="341"/>
                  </a:lnTo>
                  <a:lnTo>
                    <a:pt x="148" y="379"/>
                  </a:lnTo>
                  <a:lnTo>
                    <a:pt x="0" y="121"/>
                  </a:lnTo>
                  <a:lnTo>
                    <a:pt x="0" y="121"/>
                  </a:lnTo>
                  <a:lnTo>
                    <a:pt x="38" y="95"/>
                  </a:lnTo>
                  <a:lnTo>
                    <a:pt x="73" y="67"/>
                  </a:lnTo>
                  <a:lnTo>
                    <a:pt x="75" y="65"/>
                  </a:lnTo>
                  <a:lnTo>
                    <a:pt x="91" y="52"/>
                  </a:lnTo>
                  <a:lnTo>
                    <a:pt x="93" y="49"/>
                  </a:lnTo>
                  <a:lnTo>
                    <a:pt x="117" y="25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3" name="Freeform 124"/>
            <p:cNvSpPr>
              <a:spLocks/>
            </p:cNvSpPr>
            <p:nvPr/>
          </p:nvSpPr>
          <p:spPr bwMode="auto">
            <a:xfrm>
              <a:off x="2975256" y="4617246"/>
              <a:ext cx="465978" cy="502382"/>
            </a:xfrm>
            <a:custGeom>
              <a:avLst/>
              <a:gdLst>
                <a:gd name="T0" fmla="*/ 171 w 320"/>
                <a:gd name="T1" fmla="*/ 0 h 344"/>
                <a:gd name="T2" fmla="*/ 320 w 320"/>
                <a:gd name="T3" fmla="*/ 259 h 344"/>
                <a:gd name="T4" fmla="*/ 260 w 320"/>
                <a:gd name="T5" fmla="*/ 285 h 344"/>
                <a:gd name="T6" fmla="*/ 198 w 320"/>
                <a:gd name="T7" fmla="*/ 307 h 344"/>
                <a:gd name="T8" fmla="*/ 134 w 320"/>
                <a:gd name="T9" fmla="*/ 324 h 344"/>
                <a:gd name="T10" fmla="*/ 67 w 320"/>
                <a:gd name="T11" fmla="*/ 336 h 344"/>
                <a:gd name="T12" fmla="*/ 0 w 320"/>
                <a:gd name="T13" fmla="*/ 344 h 344"/>
                <a:gd name="T14" fmla="*/ 0 w 320"/>
                <a:gd name="T15" fmla="*/ 44 h 344"/>
                <a:gd name="T16" fmla="*/ 25 w 320"/>
                <a:gd name="T17" fmla="*/ 40 h 344"/>
                <a:gd name="T18" fmla="*/ 35 w 320"/>
                <a:gd name="T19" fmla="*/ 38 h 344"/>
                <a:gd name="T20" fmla="*/ 52 w 320"/>
                <a:gd name="T21" fmla="*/ 36 h 344"/>
                <a:gd name="T22" fmla="*/ 63 w 320"/>
                <a:gd name="T23" fmla="*/ 34 h 344"/>
                <a:gd name="T24" fmla="*/ 82 w 320"/>
                <a:gd name="T25" fmla="*/ 29 h 344"/>
                <a:gd name="T26" fmla="*/ 93 w 320"/>
                <a:gd name="T27" fmla="*/ 26 h 344"/>
                <a:gd name="T28" fmla="*/ 112 w 320"/>
                <a:gd name="T29" fmla="*/ 20 h 344"/>
                <a:gd name="T30" fmla="*/ 122 w 320"/>
                <a:gd name="T31" fmla="*/ 18 h 344"/>
                <a:gd name="T32" fmla="*/ 138 w 320"/>
                <a:gd name="T33" fmla="*/ 12 h 344"/>
                <a:gd name="T34" fmla="*/ 148 w 320"/>
                <a:gd name="T35" fmla="*/ 9 h 344"/>
                <a:gd name="T36" fmla="*/ 171 w 320"/>
                <a:gd name="T37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0" h="344">
                  <a:moveTo>
                    <a:pt x="171" y="0"/>
                  </a:moveTo>
                  <a:lnTo>
                    <a:pt x="320" y="259"/>
                  </a:lnTo>
                  <a:lnTo>
                    <a:pt x="260" y="285"/>
                  </a:lnTo>
                  <a:lnTo>
                    <a:pt x="198" y="307"/>
                  </a:lnTo>
                  <a:lnTo>
                    <a:pt x="134" y="324"/>
                  </a:lnTo>
                  <a:lnTo>
                    <a:pt x="67" y="336"/>
                  </a:lnTo>
                  <a:lnTo>
                    <a:pt x="0" y="344"/>
                  </a:lnTo>
                  <a:lnTo>
                    <a:pt x="0" y="44"/>
                  </a:lnTo>
                  <a:lnTo>
                    <a:pt x="25" y="40"/>
                  </a:lnTo>
                  <a:lnTo>
                    <a:pt x="35" y="38"/>
                  </a:lnTo>
                  <a:lnTo>
                    <a:pt x="52" y="36"/>
                  </a:lnTo>
                  <a:lnTo>
                    <a:pt x="63" y="34"/>
                  </a:lnTo>
                  <a:lnTo>
                    <a:pt x="82" y="29"/>
                  </a:lnTo>
                  <a:lnTo>
                    <a:pt x="93" y="26"/>
                  </a:lnTo>
                  <a:lnTo>
                    <a:pt x="112" y="20"/>
                  </a:lnTo>
                  <a:lnTo>
                    <a:pt x="122" y="18"/>
                  </a:lnTo>
                  <a:lnTo>
                    <a:pt x="138" y="12"/>
                  </a:lnTo>
                  <a:lnTo>
                    <a:pt x="148" y="9"/>
                  </a:lnTo>
                  <a:lnTo>
                    <a:pt x="171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2975256" y="3066414"/>
              <a:ext cx="648001" cy="1463461"/>
            </a:xfrm>
            <a:custGeom>
              <a:avLst/>
              <a:gdLst>
                <a:gd name="T0" fmla="*/ 0 w 442"/>
                <a:gd name="T1" fmla="*/ 0 h 1006"/>
                <a:gd name="T2" fmla="*/ 111 w 442"/>
                <a:gd name="T3" fmla="*/ 27 h 1006"/>
                <a:gd name="T4" fmla="*/ 212 w 442"/>
                <a:gd name="T5" fmla="*/ 77 h 1006"/>
                <a:gd name="T6" fmla="*/ 229 w 442"/>
                <a:gd name="T7" fmla="*/ 90 h 1006"/>
                <a:gd name="T8" fmla="*/ 247 w 442"/>
                <a:gd name="T9" fmla="*/ 103 h 1006"/>
                <a:gd name="T10" fmla="*/ 265 w 442"/>
                <a:gd name="T11" fmla="*/ 118 h 1006"/>
                <a:gd name="T12" fmla="*/ 281 w 442"/>
                <a:gd name="T13" fmla="*/ 133 h 1006"/>
                <a:gd name="T14" fmla="*/ 298 w 442"/>
                <a:gd name="T15" fmla="*/ 148 h 1006"/>
                <a:gd name="T16" fmla="*/ 314 w 442"/>
                <a:gd name="T17" fmla="*/ 165 h 1006"/>
                <a:gd name="T18" fmla="*/ 328 w 442"/>
                <a:gd name="T19" fmla="*/ 183 h 1006"/>
                <a:gd name="T20" fmla="*/ 350 w 442"/>
                <a:gd name="T21" fmla="*/ 211 h 1006"/>
                <a:gd name="T22" fmla="*/ 368 w 442"/>
                <a:gd name="T23" fmla="*/ 238 h 1006"/>
                <a:gd name="T24" fmla="*/ 380 w 442"/>
                <a:gd name="T25" fmla="*/ 259 h 1006"/>
                <a:gd name="T26" fmla="*/ 390 w 442"/>
                <a:gd name="T27" fmla="*/ 280 h 1006"/>
                <a:gd name="T28" fmla="*/ 400 w 442"/>
                <a:gd name="T29" fmla="*/ 301 h 1006"/>
                <a:gd name="T30" fmla="*/ 409 w 442"/>
                <a:gd name="T31" fmla="*/ 324 h 1006"/>
                <a:gd name="T32" fmla="*/ 417 w 442"/>
                <a:gd name="T33" fmla="*/ 346 h 1006"/>
                <a:gd name="T34" fmla="*/ 424 w 442"/>
                <a:gd name="T35" fmla="*/ 370 h 1006"/>
                <a:gd name="T36" fmla="*/ 431 w 442"/>
                <a:gd name="T37" fmla="*/ 394 h 1006"/>
                <a:gd name="T38" fmla="*/ 435 w 442"/>
                <a:gd name="T39" fmla="*/ 417 h 1006"/>
                <a:gd name="T40" fmla="*/ 439 w 442"/>
                <a:gd name="T41" fmla="*/ 443 h 1006"/>
                <a:gd name="T42" fmla="*/ 441 w 442"/>
                <a:gd name="T43" fmla="*/ 469 h 1006"/>
                <a:gd name="T44" fmla="*/ 442 w 442"/>
                <a:gd name="T45" fmla="*/ 503 h 1006"/>
                <a:gd name="T46" fmla="*/ 441 w 442"/>
                <a:gd name="T47" fmla="*/ 536 h 1006"/>
                <a:gd name="T48" fmla="*/ 439 w 442"/>
                <a:gd name="T49" fmla="*/ 563 h 1006"/>
                <a:gd name="T50" fmla="*/ 435 w 442"/>
                <a:gd name="T51" fmla="*/ 587 h 1006"/>
                <a:gd name="T52" fmla="*/ 431 w 442"/>
                <a:gd name="T53" fmla="*/ 612 h 1006"/>
                <a:gd name="T54" fmla="*/ 424 w 442"/>
                <a:gd name="T55" fmla="*/ 636 h 1006"/>
                <a:gd name="T56" fmla="*/ 417 w 442"/>
                <a:gd name="T57" fmla="*/ 658 h 1006"/>
                <a:gd name="T58" fmla="*/ 409 w 442"/>
                <a:gd name="T59" fmla="*/ 682 h 1006"/>
                <a:gd name="T60" fmla="*/ 400 w 442"/>
                <a:gd name="T61" fmla="*/ 703 h 1006"/>
                <a:gd name="T62" fmla="*/ 390 w 442"/>
                <a:gd name="T63" fmla="*/ 726 h 1006"/>
                <a:gd name="T64" fmla="*/ 380 w 442"/>
                <a:gd name="T65" fmla="*/ 746 h 1006"/>
                <a:gd name="T66" fmla="*/ 368 w 442"/>
                <a:gd name="T67" fmla="*/ 768 h 1006"/>
                <a:gd name="T68" fmla="*/ 350 w 442"/>
                <a:gd name="T69" fmla="*/ 795 h 1006"/>
                <a:gd name="T70" fmla="*/ 328 w 442"/>
                <a:gd name="T71" fmla="*/ 823 h 1006"/>
                <a:gd name="T72" fmla="*/ 314 w 442"/>
                <a:gd name="T73" fmla="*/ 840 h 1006"/>
                <a:gd name="T74" fmla="*/ 298 w 442"/>
                <a:gd name="T75" fmla="*/ 857 h 1006"/>
                <a:gd name="T76" fmla="*/ 281 w 442"/>
                <a:gd name="T77" fmla="*/ 873 h 1006"/>
                <a:gd name="T78" fmla="*/ 265 w 442"/>
                <a:gd name="T79" fmla="*/ 888 h 1006"/>
                <a:gd name="T80" fmla="*/ 247 w 442"/>
                <a:gd name="T81" fmla="*/ 903 h 1006"/>
                <a:gd name="T82" fmla="*/ 229 w 442"/>
                <a:gd name="T83" fmla="*/ 915 h 1006"/>
                <a:gd name="T84" fmla="*/ 212 w 442"/>
                <a:gd name="T85" fmla="*/ 927 h 1006"/>
                <a:gd name="T86" fmla="*/ 111 w 442"/>
                <a:gd name="T87" fmla="*/ 978 h 1006"/>
                <a:gd name="T88" fmla="*/ 0 w 442"/>
                <a:gd name="T89" fmla="*/ 1006 h 1006"/>
                <a:gd name="T90" fmla="*/ 0 w 442"/>
                <a:gd name="T91" fmla="*/ 903 h 1006"/>
                <a:gd name="T92" fmla="*/ 0 w 442"/>
                <a:gd name="T93" fmla="*/ 869 h 1006"/>
                <a:gd name="T94" fmla="*/ 0 w 442"/>
                <a:gd name="T95" fmla="*/ 414 h 1006"/>
                <a:gd name="T96" fmla="*/ 0 w 442"/>
                <a:gd name="T97" fmla="*/ 192 h 1006"/>
                <a:gd name="T98" fmla="*/ 0 w 442"/>
                <a:gd name="T99" fmla="*/ 88 h 1006"/>
                <a:gd name="T100" fmla="*/ 0 w 442"/>
                <a:gd name="T101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42" h="1006">
                  <a:moveTo>
                    <a:pt x="0" y="0"/>
                  </a:moveTo>
                  <a:lnTo>
                    <a:pt x="0" y="0"/>
                  </a:lnTo>
                  <a:lnTo>
                    <a:pt x="57" y="10"/>
                  </a:lnTo>
                  <a:lnTo>
                    <a:pt x="111" y="27"/>
                  </a:lnTo>
                  <a:lnTo>
                    <a:pt x="163" y="49"/>
                  </a:lnTo>
                  <a:lnTo>
                    <a:pt x="212" y="77"/>
                  </a:lnTo>
                  <a:lnTo>
                    <a:pt x="212" y="79"/>
                  </a:lnTo>
                  <a:lnTo>
                    <a:pt x="229" y="90"/>
                  </a:lnTo>
                  <a:lnTo>
                    <a:pt x="232" y="91"/>
                  </a:lnTo>
                  <a:lnTo>
                    <a:pt x="247" y="103"/>
                  </a:lnTo>
                  <a:lnTo>
                    <a:pt x="251" y="106"/>
                  </a:lnTo>
                  <a:lnTo>
                    <a:pt x="265" y="118"/>
                  </a:lnTo>
                  <a:lnTo>
                    <a:pt x="269" y="120"/>
                  </a:lnTo>
                  <a:lnTo>
                    <a:pt x="281" y="133"/>
                  </a:lnTo>
                  <a:lnTo>
                    <a:pt x="286" y="136"/>
                  </a:lnTo>
                  <a:lnTo>
                    <a:pt x="298" y="148"/>
                  </a:lnTo>
                  <a:lnTo>
                    <a:pt x="301" y="152"/>
                  </a:lnTo>
                  <a:lnTo>
                    <a:pt x="314" y="165"/>
                  </a:lnTo>
                  <a:lnTo>
                    <a:pt x="317" y="169"/>
                  </a:lnTo>
                  <a:lnTo>
                    <a:pt x="328" y="183"/>
                  </a:lnTo>
                  <a:lnTo>
                    <a:pt x="331" y="185"/>
                  </a:lnTo>
                  <a:lnTo>
                    <a:pt x="350" y="211"/>
                  </a:lnTo>
                  <a:lnTo>
                    <a:pt x="368" y="238"/>
                  </a:lnTo>
                  <a:lnTo>
                    <a:pt x="368" y="238"/>
                  </a:lnTo>
                  <a:lnTo>
                    <a:pt x="376" y="251"/>
                  </a:lnTo>
                  <a:lnTo>
                    <a:pt x="380" y="259"/>
                  </a:lnTo>
                  <a:lnTo>
                    <a:pt x="386" y="271"/>
                  </a:lnTo>
                  <a:lnTo>
                    <a:pt x="390" y="280"/>
                  </a:lnTo>
                  <a:lnTo>
                    <a:pt x="396" y="291"/>
                  </a:lnTo>
                  <a:lnTo>
                    <a:pt x="400" y="301"/>
                  </a:lnTo>
                  <a:lnTo>
                    <a:pt x="405" y="313"/>
                  </a:lnTo>
                  <a:lnTo>
                    <a:pt x="409" y="324"/>
                  </a:lnTo>
                  <a:lnTo>
                    <a:pt x="414" y="335"/>
                  </a:lnTo>
                  <a:lnTo>
                    <a:pt x="417" y="346"/>
                  </a:lnTo>
                  <a:lnTo>
                    <a:pt x="421" y="358"/>
                  </a:lnTo>
                  <a:lnTo>
                    <a:pt x="424" y="370"/>
                  </a:lnTo>
                  <a:lnTo>
                    <a:pt x="427" y="380"/>
                  </a:lnTo>
                  <a:lnTo>
                    <a:pt x="431" y="394"/>
                  </a:lnTo>
                  <a:lnTo>
                    <a:pt x="433" y="404"/>
                  </a:lnTo>
                  <a:lnTo>
                    <a:pt x="435" y="417"/>
                  </a:lnTo>
                  <a:lnTo>
                    <a:pt x="436" y="429"/>
                  </a:lnTo>
                  <a:lnTo>
                    <a:pt x="439" y="443"/>
                  </a:lnTo>
                  <a:lnTo>
                    <a:pt x="440" y="452"/>
                  </a:lnTo>
                  <a:lnTo>
                    <a:pt x="441" y="469"/>
                  </a:lnTo>
                  <a:lnTo>
                    <a:pt x="442" y="477"/>
                  </a:lnTo>
                  <a:lnTo>
                    <a:pt x="442" y="503"/>
                  </a:lnTo>
                  <a:lnTo>
                    <a:pt x="442" y="528"/>
                  </a:lnTo>
                  <a:lnTo>
                    <a:pt x="441" y="536"/>
                  </a:lnTo>
                  <a:lnTo>
                    <a:pt x="440" y="553"/>
                  </a:lnTo>
                  <a:lnTo>
                    <a:pt x="439" y="563"/>
                  </a:lnTo>
                  <a:lnTo>
                    <a:pt x="436" y="577"/>
                  </a:lnTo>
                  <a:lnTo>
                    <a:pt x="435" y="587"/>
                  </a:lnTo>
                  <a:lnTo>
                    <a:pt x="433" y="601"/>
                  </a:lnTo>
                  <a:lnTo>
                    <a:pt x="431" y="612"/>
                  </a:lnTo>
                  <a:lnTo>
                    <a:pt x="427" y="625"/>
                  </a:lnTo>
                  <a:lnTo>
                    <a:pt x="424" y="636"/>
                  </a:lnTo>
                  <a:lnTo>
                    <a:pt x="421" y="648"/>
                  </a:lnTo>
                  <a:lnTo>
                    <a:pt x="417" y="658"/>
                  </a:lnTo>
                  <a:lnTo>
                    <a:pt x="414" y="671"/>
                  </a:lnTo>
                  <a:lnTo>
                    <a:pt x="409" y="682"/>
                  </a:lnTo>
                  <a:lnTo>
                    <a:pt x="405" y="693"/>
                  </a:lnTo>
                  <a:lnTo>
                    <a:pt x="400" y="703"/>
                  </a:lnTo>
                  <a:lnTo>
                    <a:pt x="396" y="715"/>
                  </a:lnTo>
                  <a:lnTo>
                    <a:pt x="390" y="726"/>
                  </a:lnTo>
                  <a:lnTo>
                    <a:pt x="386" y="735"/>
                  </a:lnTo>
                  <a:lnTo>
                    <a:pt x="380" y="746"/>
                  </a:lnTo>
                  <a:lnTo>
                    <a:pt x="376" y="754"/>
                  </a:lnTo>
                  <a:lnTo>
                    <a:pt x="368" y="768"/>
                  </a:lnTo>
                  <a:lnTo>
                    <a:pt x="368" y="768"/>
                  </a:lnTo>
                  <a:lnTo>
                    <a:pt x="350" y="795"/>
                  </a:lnTo>
                  <a:lnTo>
                    <a:pt x="331" y="820"/>
                  </a:lnTo>
                  <a:lnTo>
                    <a:pt x="328" y="823"/>
                  </a:lnTo>
                  <a:lnTo>
                    <a:pt x="317" y="836"/>
                  </a:lnTo>
                  <a:lnTo>
                    <a:pt x="314" y="840"/>
                  </a:lnTo>
                  <a:lnTo>
                    <a:pt x="301" y="853"/>
                  </a:lnTo>
                  <a:lnTo>
                    <a:pt x="298" y="857"/>
                  </a:lnTo>
                  <a:lnTo>
                    <a:pt x="286" y="870"/>
                  </a:lnTo>
                  <a:lnTo>
                    <a:pt x="281" y="873"/>
                  </a:lnTo>
                  <a:lnTo>
                    <a:pt x="269" y="885"/>
                  </a:lnTo>
                  <a:lnTo>
                    <a:pt x="265" y="888"/>
                  </a:lnTo>
                  <a:lnTo>
                    <a:pt x="251" y="900"/>
                  </a:lnTo>
                  <a:lnTo>
                    <a:pt x="247" y="903"/>
                  </a:lnTo>
                  <a:lnTo>
                    <a:pt x="232" y="914"/>
                  </a:lnTo>
                  <a:lnTo>
                    <a:pt x="229" y="915"/>
                  </a:lnTo>
                  <a:lnTo>
                    <a:pt x="212" y="927"/>
                  </a:lnTo>
                  <a:lnTo>
                    <a:pt x="212" y="927"/>
                  </a:lnTo>
                  <a:lnTo>
                    <a:pt x="163" y="956"/>
                  </a:lnTo>
                  <a:lnTo>
                    <a:pt x="111" y="978"/>
                  </a:lnTo>
                  <a:lnTo>
                    <a:pt x="57" y="996"/>
                  </a:lnTo>
                  <a:lnTo>
                    <a:pt x="0" y="1006"/>
                  </a:lnTo>
                  <a:lnTo>
                    <a:pt x="0" y="1006"/>
                  </a:lnTo>
                  <a:lnTo>
                    <a:pt x="0" y="903"/>
                  </a:lnTo>
                  <a:lnTo>
                    <a:pt x="0" y="903"/>
                  </a:lnTo>
                  <a:lnTo>
                    <a:pt x="0" y="869"/>
                  </a:lnTo>
                  <a:lnTo>
                    <a:pt x="0" y="414"/>
                  </a:lnTo>
                  <a:lnTo>
                    <a:pt x="0" y="414"/>
                  </a:lnTo>
                  <a:lnTo>
                    <a:pt x="0" y="412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B600"/>
            </a:solidFill>
            <a:ln w="0">
              <a:noFill/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endParaRPr lang="ru-RU" b="1">
                <a:ln w="50800"/>
                <a:solidFill>
                  <a:schemeClr val="bg1">
                    <a:shade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671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1999" cy="6885384"/>
            <a:chOff x="0" y="0"/>
            <a:chExt cx="9147111" cy="688538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0" y="0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0" y="260648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111" y="6624736"/>
              <a:ext cx="9144000" cy="260648"/>
            </a:xfrm>
            <a:prstGeom prst="rect">
              <a:avLst/>
            </a:prstGeom>
            <a:solidFill>
              <a:srgbClr val="00549A"/>
            </a:solidFill>
            <a:ln>
              <a:solidFill>
                <a:srgbClr val="0054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111" y="6547095"/>
              <a:ext cx="9144000" cy="72008"/>
            </a:xfrm>
            <a:prstGeom prst="rect">
              <a:avLst/>
            </a:prstGeom>
            <a:solidFill>
              <a:srgbClr val="FAB600"/>
            </a:solidFill>
            <a:ln>
              <a:solidFill>
                <a:srgbClr val="FAB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Rectangle 2"/>
          <p:cNvSpPr txBox="1">
            <a:spLocks/>
          </p:cNvSpPr>
          <p:nvPr/>
        </p:nvSpPr>
        <p:spPr>
          <a:xfrm>
            <a:off x="2740137" y="5877272"/>
            <a:ext cx="2592288" cy="52235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ru-RU" sz="1800" b="1" dirty="0">
              <a:ln w="1905"/>
              <a:solidFill>
                <a:srgbClr val="E68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68409" y="6611491"/>
            <a:ext cx="902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en-US" sz="1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1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7230" y="260648"/>
            <a:ext cx="11114665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Перечень предприятий республики готовых вступить в проект электронный листок нетрудоспособности с 1 июля 2017г.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 smtClean="0"/>
              <a:t>АО «Ижевский </a:t>
            </a:r>
            <a:r>
              <a:rPr lang="ru-RU" sz="2400" b="1" dirty="0" err="1" smtClean="0"/>
              <a:t>мотозавод</a:t>
            </a:r>
            <a:r>
              <a:rPr lang="ru-RU" sz="2400" b="1" dirty="0" smtClean="0"/>
              <a:t> «</a:t>
            </a:r>
            <a:r>
              <a:rPr lang="ru-RU" sz="2400" b="1" dirty="0" err="1" smtClean="0"/>
              <a:t>Аксион</a:t>
            </a:r>
            <a:r>
              <a:rPr lang="ru-RU" sz="2400" b="1" dirty="0" smtClean="0"/>
              <a:t> холдинг»</a:t>
            </a:r>
          </a:p>
          <a:p>
            <a:pPr algn="just"/>
            <a:r>
              <a:rPr lang="ru-RU" sz="2400" b="1" dirty="0" smtClean="0"/>
              <a:t>ОАО «</a:t>
            </a:r>
            <a:r>
              <a:rPr lang="ru-RU" sz="2400" b="1" dirty="0" err="1" smtClean="0"/>
              <a:t>Ижсталь</a:t>
            </a:r>
            <a:r>
              <a:rPr lang="ru-RU" sz="2400" b="1" dirty="0" smtClean="0"/>
              <a:t>»</a:t>
            </a:r>
          </a:p>
          <a:p>
            <a:pPr algn="just"/>
            <a:r>
              <a:rPr lang="ru-RU" sz="2400" b="1" dirty="0" smtClean="0"/>
              <a:t>АО «Концерн Калашников»</a:t>
            </a:r>
          </a:p>
          <a:p>
            <a:pPr algn="just"/>
            <a:r>
              <a:rPr lang="ru-RU" sz="2400" b="1" dirty="0" smtClean="0"/>
              <a:t>УФПС УР-филиал ФГУП «Почта России»</a:t>
            </a:r>
          </a:p>
          <a:p>
            <a:pPr algn="just"/>
            <a:r>
              <a:rPr lang="ru-RU" sz="2400" b="1" dirty="0" smtClean="0"/>
              <a:t>ООО «Лада Ижевский автомобильный завод»</a:t>
            </a:r>
          </a:p>
          <a:p>
            <a:pPr algn="just"/>
            <a:r>
              <a:rPr lang="ru-RU" sz="2400" b="1" dirty="0" smtClean="0"/>
              <a:t>ОАО «Милком»</a:t>
            </a:r>
          </a:p>
          <a:p>
            <a:pPr algn="just"/>
            <a:r>
              <a:rPr lang="ru-RU" sz="2400" b="1" dirty="0" smtClean="0"/>
              <a:t>МУП «ИЖГЭТ»</a:t>
            </a:r>
          </a:p>
          <a:p>
            <a:pPr algn="just"/>
            <a:r>
              <a:rPr lang="ru-RU" sz="2400" b="1" dirty="0" smtClean="0"/>
              <a:t>БУЗ УР «1 РКБ МЗ УР»</a:t>
            </a:r>
          </a:p>
          <a:p>
            <a:pPr algn="just"/>
            <a:r>
              <a:rPr lang="ru-RU" sz="2400" b="1" dirty="0" smtClean="0"/>
              <a:t>БУЗ УР «ГП №2 МЗ УР»</a:t>
            </a:r>
          </a:p>
          <a:p>
            <a:pPr algn="just"/>
            <a:r>
              <a:rPr lang="ru-RU" sz="2400" b="1" dirty="0" smtClean="0"/>
              <a:t>ГУ-РО Фонда социального страхования РФ по УР</a:t>
            </a:r>
            <a:endParaRPr lang="en-US" sz="2400" b="1" dirty="0" smtClean="0"/>
          </a:p>
          <a:p>
            <a:pPr algn="just"/>
            <a:r>
              <a:rPr lang="ru-RU" sz="2400" b="1" dirty="0" smtClean="0"/>
              <a:t>ФКУ «Главное бюро МСЭ по УР» Министерства труда</a:t>
            </a:r>
          </a:p>
          <a:p>
            <a:pPr algn="just"/>
            <a:r>
              <a:rPr lang="ru-RU" sz="2400" b="1" dirty="0"/>
              <a:t>и</a:t>
            </a:r>
            <a:r>
              <a:rPr lang="ru-RU" sz="2400" b="1" dirty="0" smtClean="0"/>
              <a:t> социальной защиты РФ</a:t>
            </a:r>
          </a:p>
          <a:p>
            <a:pPr algn="ctr"/>
            <a:endParaRPr lang="ru-RU" sz="3200" b="1" dirty="0">
              <a:solidFill>
                <a:srgbClr val="C00000"/>
              </a:solidFill>
            </a:endParaRPr>
          </a:p>
          <a:p>
            <a:pPr algn="just"/>
            <a:endParaRPr lang="ru-RU" sz="3200" b="1" dirty="0" smtClean="0"/>
          </a:p>
          <a:p>
            <a:pPr algn="just"/>
            <a:endParaRPr lang="ru-RU" sz="3200" b="1" dirty="0" smtClean="0"/>
          </a:p>
          <a:p>
            <a:pPr algn="just"/>
            <a:endParaRPr lang="ru-RU" sz="32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886" y="1620868"/>
            <a:ext cx="2807747" cy="140203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885" y="3021229"/>
            <a:ext cx="2807747" cy="164856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885" y="4667110"/>
            <a:ext cx="2872292" cy="170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0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245</Words>
  <Application>Microsoft Office PowerPoint</Application>
  <PresentationFormat>Произвольный</PresentationFormat>
  <Paragraphs>58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 С.В.</dc:creator>
  <cp:lastModifiedBy>user</cp:lastModifiedBy>
  <cp:revision>32</cp:revision>
  <dcterms:created xsi:type="dcterms:W3CDTF">2017-05-15T12:36:05Z</dcterms:created>
  <dcterms:modified xsi:type="dcterms:W3CDTF">2017-06-22T11:14:22Z</dcterms:modified>
</cp:coreProperties>
</file>